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60" r:id="rId2"/>
    <p:sldId id="321" r:id="rId3"/>
    <p:sldId id="339" r:id="rId4"/>
    <p:sldId id="32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8181"/>
    <a:srgbClr val="6126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83"/>
    <p:restoredTop sz="86047"/>
  </p:normalViewPr>
  <p:slideViewPr>
    <p:cSldViewPr snapToGrid="0" snapToObjects="1">
      <p:cViewPr varScale="1">
        <p:scale>
          <a:sx n="81" d="100"/>
          <a:sy n="81" d="100"/>
        </p:scale>
        <p:origin x="9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99E765-E09D-FF4F-948D-B7A74964688F}" type="datetimeFigureOut">
              <a:rPr lang="en-US" smtClean="0"/>
              <a:t>4/29/20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AAC81A-9570-D942-9423-B8C6841FE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935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83306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6AF7BE-6381-EB44-87A2-152EE69D6E5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4802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6AF7BE-6381-EB44-87A2-152EE69D6E5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979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C69C5-B5E9-7845-AC92-3C27B3E396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B73F4D-8C33-B248-A096-B74F6C6216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D8EC4-68FF-B645-81AC-B41774D6B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546F-024A-C043-A30D-0C8896028A81}" type="datetimeFigureOut">
              <a:rPr lang="en-US" smtClean="0"/>
              <a:t>4/29/20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DA00DE-4105-3E49-A286-F5D9BF6AD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66984A-4728-184E-9C8B-FF66007A9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CE6B8-C308-8F4F-8396-ED8F9CD80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151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0707C-1E36-FD46-9C80-EBE2FB39F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619D17-6261-7843-B4BA-636514AF3A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4E6DD-D6C7-3D4D-9D98-2915E3C63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546F-024A-C043-A30D-0C8896028A81}" type="datetimeFigureOut">
              <a:rPr lang="en-US" smtClean="0"/>
              <a:t>4/29/20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507D5B-996F-C64B-A563-EE8C3A565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AB93CC-3EEC-EE44-A8D8-A3B0BF0F4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CE6B8-C308-8F4F-8396-ED8F9CD80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330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18D652-3A4C-9B4E-A1D0-56ACAAB6CC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8224B9-28AE-1748-AF17-BAA7BF339F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2B0EA2-1EE6-FA4C-9935-8FB5FEB80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546F-024A-C043-A30D-0C8896028A81}" type="datetimeFigureOut">
              <a:rPr lang="en-US" smtClean="0"/>
              <a:t>4/29/20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514A22-38BB-B84D-A514-45687EEF2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22C07A-1A1F-DB4B-9EAB-CA24EF35D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CE6B8-C308-8F4F-8396-ED8F9CD80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26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D493F-C482-1F40-B95A-6AAAAEED5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9C7D26-80E0-1040-BF4C-2381D20DE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0B04AB-9C74-9B4C-9C92-833DBAA32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546F-024A-C043-A30D-0C8896028A81}" type="datetimeFigureOut">
              <a:rPr lang="en-US" smtClean="0"/>
              <a:t>4/29/20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C9DBBF-0DEB-FC4F-8FE0-FC7B70DF0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62B98B-D013-954C-82F1-1D02A0C25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CE6B8-C308-8F4F-8396-ED8F9CD80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939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D1550-1131-1A4D-BC48-78C02959F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F112AA-01E3-B046-91C9-4256CDA2E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833417-47F6-2D41-8910-ADF3DD93F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546F-024A-C043-A30D-0C8896028A81}" type="datetimeFigureOut">
              <a:rPr lang="en-US" smtClean="0"/>
              <a:t>4/29/20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480CA-9CEA-E74B-A1DF-41FA899B3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01CC9-5D04-A340-91EA-03AF86F4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CE6B8-C308-8F4F-8396-ED8F9CD80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330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DDC2C-8647-6947-BB60-84BB5B3B3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0D4466-3CCE-7B43-A1B4-5197D3287D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0956EF-88D8-FC45-B346-28D64CEBA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A9346E-B12A-F64E-9937-858CE8262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546F-024A-C043-A30D-0C8896028A81}" type="datetimeFigureOut">
              <a:rPr lang="en-US" smtClean="0"/>
              <a:t>4/29/20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21A2FB-C393-5D4A-B2CA-836F5DF2F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75E805-05B0-6F4C-9EB2-D2AC0FA86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CE6B8-C308-8F4F-8396-ED8F9CD80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630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C49A2-24C6-7643-AF96-8E965A618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83B2B1-F58B-D14B-B1CC-26B1863B8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2F47D2-68D1-C14B-BA3B-9BAF79BA59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60AF6C-E791-4941-AE1F-34EBCF3C9E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4F7065-1D7B-4F47-9C88-CE7425A63C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7A6D8D-9B0E-4245-8F21-A219377DA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546F-024A-C043-A30D-0C8896028A81}" type="datetimeFigureOut">
              <a:rPr lang="en-US" smtClean="0"/>
              <a:t>4/29/20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B5F85C-D2E3-6A4C-92FE-A4B7C6D5B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76F628-B72F-B441-BC3B-B03EC16AB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CE6B8-C308-8F4F-8396-ED8F9CD80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430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AF687-6A26-E64B-AFDB-0C2432A38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85B9A6-FDDB-A84E-BC57-C8EA36734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546F-024A-C043-A30D-0C8896028A81}" type="datetimeFigureOut">
              <a:rPr lang="en-US" smtClean="0"/>
              <a:t>4/29/20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1D7D94-6442-C84B-BC71-2FD46FFF3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BDE7B8-98C1-6F4D-A3FC-0D6B14F09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CE6B8-C308-8F4F-8396-ED8F9CD80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620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BF1F76-C7C3-4E42-8A62-F64B537E2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546F-024A-C043-A30D-0C8896028A81}" type="datetimeFigureOut">
              <a:rPr lang="en-US" smtClean="0"/>
              <a:t>4/29/20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3BB1EE-663E-B945-A2ED-EBFA4DD6F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31DAF4-FFD4-3746-A1BD-C4DFD11A9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CE6B8-C308-8F4F-8396-ED8F9CD80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6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ABA43-BE5E-9A4F-8A10-728F3945C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626570-100D-B94F-9BDA-5FEFF6E41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37648A-1DF9-2E48-8864-8AB7839E16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85AECC-5BB4-7745-9653-76C907177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546F-024A-C043-A30D-0C8896028A81}" type="datetimeFigureOut">
              <a:rPr lang="en-US" smtClean="0"/>
              <a:t>4/29/20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C589C5-18ED-6E4F-B051-B25E2F736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EAD3B7-F8E3-DD41-A0BB-7B189D682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CE6B8-C308-8F4F-8396-ED8F9CD80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49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95551-6673-7F4A-9F8D-8A6A9F402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F38294-56D9-294B-9F03-B1E1B0F345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32993A-FF53-E549-BB35-7AC9D136F5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8CC12-922C-D14C-A3D5-BEA00198D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546F-024A-C043-A30D-0C8896028A81}" type="datetimeFigureOut">
              <a:rPr lang="en-US" smtClean="0"/>
              <a:t>4/29/20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4F4FC4-32A1-974D-B7C6-C6F1D4FC6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9047F9-0255-6D40-A1F9-D2684D88D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CE6B8-C308-8F4F-8396-ED8F9CD80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891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2F0666-D581-9941-A1E9-21F2CBE24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4516F4-769E-4948-B194-8B8569169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68847A-BD5A-234F-8181-ECDF85A586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B546F-024A-C043-A30D-0C8896028A81}" type="datetimeFigureOut">
              <a:rPr lang="en-US" smtClean="0"/>
              <a:t>4/29/20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2A5224-EDE8-2E4B-BC05-22D6AEF119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074F3-0408-7F4D-8735-9F98DDD144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CE6B8-C308-8F4F-8396-ED8F9CD80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283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19907" y="852711"/>
            <a:ext cx="10494818" cy="5192148"/>
          </a:xfrm>
          <a:prstGeom prst="rect">
            <a:avLst/>
          </a:prstGeom>
          <a:noFill/>
        </p:spPr>
        <p:txBody>
          <a:bodyPr wrap="square" lIns="82251" tIns="41127" rIns="82251" bIns="41127">
            <a:spAutoFit/>
          </a:bodyPr>
          <a:lstStyle/>
          <a:p>
            <a:pPr algn="ctr"/>
            <a:r>
              <a:rPr lang="en-US" sz="4800" b="1" kern="0" dirty="0">
                <a:latin typeface="Optima"/>
                <a:cs typeface="Optima"/>
              </a:rPr>
              <a:t>Community Mobility</a:t>
            </a:r>
          </a:p>
          <a:p>
            <a:pPr algn="ctr"/>
            <a:r>
              <a:rPr lang="en-US" sz="4800" b="1" kern="0" dirty="0">
                <a:latin typeface="Optima"/>
                <a:cs typeface="Optima"/>
              </a:rPr>
              <a:t>Design Challenge 2019</a:t>
            </a:r>
          </a:p>
          <a:p>
            <a:pPr algn="ctr"/>
            <a:endParaRPr lang="en-US" sz="2000" kern="0" dirty="0">
              <a:latin typeface="Optima"/>
              <a:cs typeface="Optima"/>
            </a:endParaRPr>
          </a:p>
          <a:p>
            <a:pPr algn="ctr"/>
            <a:endParaRPr lang="en-US" sz="4800" kern="0" dirty="0">
              <a:latin typeface="Optima"/>
              <a:cs typeface="Optima"/>
            </a:endParaRPr>
          </a:p>
          <a:p>
            <a:pPr algn="ctr"/>
            <a:endParaRPr lang="en-US" sz="4800" kern="0" dirty="0">
              <a:latin typeface="Optima"/>
              <a:cs typeface="Optima"/>
            </a:endParaRPr>
          </a:p>
          <a:p>
            <a:pPr algn="ctr"/>
            <a:endParaRPr lang="en-US" sz="4800" kern="0" dirty="0">
              <a:latin typeface="Optima"/>
              <a:cs typeface="Optima"/>
            </a:endParaRPr>
          </a:p>
          <a:p>
            <a:pPr algn="ctr"/>
            <a:r>
              <a:rPr lang="en-US" sz="3600" kern="0" dirty="0">
                <a:latin typeface="Optima"/>
                <a:cs typeface="Optima"/>
              </a:rPr>
              <a:t>Team Project Pitches </a:t>
            </a:r>
          </a:p>
          <a:p>
            <a:pPr algn="ctr"/>
            <a:r>
              <a:rPr lang="en-US" sz="3600" kern="0" dirty="0">
                <a:latin typeface="Optima"/>
                <a:cs typeface="Optima"/>
              </a:rPr>
              <a:t>Thursday, April 30, 2020</a:t>
            </a:r>
            <a:r>
              <a:rPr lang="en-US" sz="3600" kern="0" dirty="0">
                <a:solidFill>
                  <a:srgbClr val="303099"/>
                </a:solidFill>
                <a:latin typeface="Optima"/>
                <a:cs typeface="Optima"/>
              </a:rPr>
              <a:t> </a:t>
            </a:r>
          </a:p>
        </p:txBody>
      </p:sp>
      <p:pic>
        <p:nvPicPr>
          <p:cNvPr id="4" name="Picture 3" descr="NCMMlogo_purple_Webinar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4678" y="2799415"/>
            <a:ext cx="3315377" cy="1298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725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T_5_Phase_Graphic_Us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542" y="1313379"/>
            <a:ext cx="7054831" cy="529112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9BDCB74-1D80-374E-9C0F-42E8EB8CCBB4}"/>
              </a:ext>
            </a:extLst>
          </p:cNvPr>
          <p:cNvSpPr txBox="1"/>
          <p:nvPr/>
        </p:nvSpPr>
        <p:spPr>
          <a:xfrm>
            <a:off x="321998" y="543938"/>
            <a:ext cx="100674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Optima" panose="02000503060000020004" pitchFamily="2" charset="0"/>
              </a:rPr>
              <a:t>What have our teams been up to? </a:t>
            </a:r>
          </a:p>
        </p:txBody>
      </p:sp>
    </p:spTree>
    <p:extLst>
      <p:ext uri="{BB962C8B-B14F-4D97-AF65-F5344CB8AC3E}">
        <p14:creationId xmlns:p14="http://schemas.microsoft.com/office/powerpoint/2010/main" val="353442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879" y="517875"/>
            <a:ext cx="9171709" cy="928254"/>
          </a:xfrm>
          <a:solidFill>
            <a:schemeClr val="bg1"/>
          </a:solidFill>
        </p:spPr>
        <p:txBody>
          <a:bodyPr/>
          <a:lstStyle/>
          <a:p>
            <a:r>
              <a:rPr lang="en-US" b="1" dirty="0">
                <a:latin typeface="Optima"/>
                <a:cs typeface="Optima"/>
              </a:rPr>
              <a:t>Our 2019 Design Challenge Teams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75D4368-EADD-1E41-A77A-C47BD6A29329}"/>
              </a:ext>
            </a:extLst>
          </p:cNvPr>
          <p:cNvSpPr txBox="1"/>
          <p:nvPr/>
        </p:nvSpPr>
        <p:spPr>
          <a:xfrm>
            <a:off x="1128907" y="1613282"/>
            <a:ext cx="995425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Optima" panose="02000503060000020004" pitchFamily="2" charset="0"/>
              </a:rPr>
              <a:t>Clark County, Washington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Optima" panose="02000503060000020004" pitchFamily="2" charset="0"/>
                <a:cs typeface="Optima"/>
              </a:rPr>
              <a:t>Ozaukee and Washington Counties, Wisconsin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Optima" panose="02000503060000020004" pitchFamily="2" charset="0"/>
                <a:cs typeface="Optima"/>
              </a:rPr>
              <a:t>Allen County, Kansas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Optima" panose="02000503060000020004" pitchFamily="2" charset="0"/>
                <a:cs typeface="Optima"/>
              </a:rPr>
              <a:t>Mercer County, New Jersey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Optima" panose="02000503060000020004" pitchFamily="2" charset="0"/>
                <a:cs typeface="Optima"/>
              </a:rPr>
              <a:t>Lee and Ogle Counties, Illinois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Optima"/>
              <a:cs typeface="Optim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295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311" y="519771"/>
            <a:ext cx="5720255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Optima"/>
                <a:cs typeface="Optima"/>
              </a:rPr>
              <a:t>Wrapping Up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3328C4-117E-464B-A3E1-C180B7A86D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311" y="1845334"/>
            <a:ext cx="6177455" cy="435133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latin typeface="Optima" panose="02000503060000020004" pitchFamily="2" charset="0"/>
              </a:rPr>
              <a:t>Final Monthly Reports and Invoices Due on May 15</a:t>
            </a:r>
            <a:r>
              <a:rPr lang="en-US" sz="3200" baseline="30000" dirty="0">
                <a:latin typeface="Optima" panose="02000503060000020004" pitchFamily="2" charset="0"/>
              </a:rPr>
              <a:t>th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Optima" panose="02000503060000020004" pitchFamily="2" charset="0"/>
              </a:rPr>
              <a:t>Project Plan Outline is Due on May 15</a:t>
            </a:r>
            <a:r>
              <a:rPr lang="en-US" sz="3200" baseline="30000" dirty="0">
                <a:latin typeface="Optima" panose="02000503060000020004" pitchFamily="2" charset="0"/>
              </a:rPr>
              <a:t>th</a:t>
            </a:r>
            <a:r>
              <a:rPr lang="en-US" sz="3200" dirty="0">
                <a:latin typeface="Optima" panose="02000503060000020004" pitchFamily="2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Optima" panose="02000503060000020004" pitchFamily="2" charset="0"/>
              </a:rPr>
              <a:t>Limited Launch information is coming soon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7AEC091-E3A5-3F48-9320-A4B210AD25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5656" y="519771"/>
            <a:ext cx="4603530" cy="606131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07593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5961</TotalTime>
  <Words>79</Words>
  <Application>Microsoft Macintosh PowerPoint</Application>
  <PresentationFormat>Widescreen</PresentationFormat>
  <Paragraphs>22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Optima</vt:lpstr>
      <vt:lpstr>Office Theme</vt:lpstr>
      <vt:lpstr>PowerPoint Presentation</vt:lpstr>
      <vt:lpstr>PowerPoint Presentation</vt:lpstr>
      <vt:lpstr>Our 2019 Design Challenge Teams </vt:lpstr>
      <vt:lpstr>Wrapping Up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C</dc:creator>
  <cp:lastModifiedBy>king@ctaa.org</cp:lastModifiedBy>
  <cp:revision>29</cp:revision>
  <dcterms:created xsi:type="dcterms:W3CDTF">2019-06-25T13:54:51Z</dcterms:created>
  <dcterms:modified xsi:type="dcterms:W3CDTF">2020-04-29T18:17:28Z</dcterms:modified>
</cp:coreProperties>
</file>