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4" r:id="rId4"/>
    <p:sldMasterId id="2147483937" r:id="rId5"/>
    <p:sldMasterId id="2147483949" r:id="rId6"/>
    <p:sldMasterId id="2147483967" r:id="rId7"/>
    <p:sldMasterId id="2147483980" r:id="rId8"/>
    <p:sldMasterId id="2147483994" r:id="rId9"/>
    <p:sldMasterId id="2147484009" r:id="rId10"/>
  </p:sldMasterIdLst>
  <p:notesMasterIdLst>
    <p:notesMasterId r:id="rId62"/>
  </p:notesMasterIdLst>
  <p:handoutMasterIdLst>
    <p:handoutMasterId r:id="rId63"/>
  </p:handoutMasterIdLst>
  <p:sldIdLst>
    <p:sldId id="382" r:id="rId11"/>
    <p:sldId id="400" r:id="rId12"/>
    <p:sldId id="1469" r:id="rId13"/>
    <p:sldId id="1394" r:id="rId14"/>
    <p:sldId id="1470" r:id="rId15"/>
    <p:sldId id="1471" r:id="rId16"/>
    <p:sldId id="1488" r:id="rId17"/>
    <p:sldId id="1473" r:id="rId18"/>
    <p:sldId id="1476" r:id="rId19"/>
    <p:sldId id="288" r:id="rId20"/>
    <p:sldId id="313" r:id="rId21"/>
    <p:sldId id="257" r:id="rId22"/>
    <p:sldId id="295" r:id="rId23"/>
    <p:sldId id="306" r:id="rId24"/>
    <p:sldId id="285" r:id="rId25"/>
    <p:sldId id="301" r:id="rId26"/>
    <p:sldId id="299" r:id="rId27"/>
    <p:sldId id="274" r:id="rId28"/>
    <p:sldId id="307" r:id="rId29"/>
    <p:sldId id="315" r:id="rId30"/>
    <p:sldId id="1475" r:id="rId31"/>
    <p:sldId id="1477" r:id="rId32"/>
    <p:sldId id="1478" r:id="rId33"/>
    <p:sldId id="266" r:id="rId34"/>
    <p:sldId id="262" r:id="rId35"/>
    <p:sldId id="275" r:id="rId36"/>
    <p:sldId id="270" r:id="rId37"/>
    <p:sldId id="272" r:id="rId38"/>
    <p:sldId id="273" r:id="rId39"/>
    <p:sldId id="1479" r:id="rId40"/>
    <p:sldId id="269" r:id="rId41"/>
    <p:sldId id="271" r:id="rId42"/>
    <p:sldId id="268" r:id="rId43"/>
    <p:sldId id="1480" r:id="rId44"/>
    <p:sldId id="1481" r:id="rId45"/>
    <p:sldId id="256" r:id="rId46"/>
    <p:sldId id="1485" r:id="rId47"/>
    <p:sldId id="258" r:id="rId48"/>
    <p:sldId id="259" r:id="rId49"/>
    <p:sldId id="260" r:id="rId50"/>
    <p:sldId id="261" r:id="rId51"/>
    <p:sldId id="1486" r:id="rId52"/>
    <p:sldId id="263" r:id="rId53"/>
    <p:sldId id="264" r:id="rId54"/>
    <p:sldId id="265" r:id="rId55"/>
    <p:sldId id="1487" r:id="rId56"/>
    <p:sldId id="267" r:id="rId57"/>
    <p:sldId id="1483" r:id="rId58"/>
    <p:sldId id="1484" r:id="rId59"/>
    <p:sldId id="1462" r:id="rId60"/>
    <p:sldId id="1464" r:id="rId61"/>
  </p:sldIdLst>
  <p:sldSz cx="12192000" cy="6858000"/>
  <p:notesSz cx="938847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INTRO" id="{67B0EB42-24D2-4460-BDEC-F699C37B2255}">
          <p14:sldIdLst>
            <p14:sldId id="382"/>
            <p14:sldId id="400"/>
            <p14:sldId id="1469"/>
            <p14:sldId id="1394"/>
            <p14:sldId id="1470"/>
            <p14:sldId id="1471"/>
            <p14:sldId id="1488"/>
            <p14:sldId id="1473"/>
            <p14:sldId id="1476"/>
            <p14:sldId id="288"/>
            <p14:sldId id="313"/>
            <p14:sldId id="257"/>
            <p14:sldId id="295"/>
            <p14:sldId id="306"/>
            <p14:sldId id="285"/>
            <p14:sldId id="301"/>
            <p14:sldId id="299"/>
            <p14:sldId id="274"/>
            <p14:sldId id="307"/>
            <p14:sldId id="315"/>
            <p14:sldId id="1475"/>
            <p14:sldId id="1477"/>
            <p14:sldId id="1478"/>
            <p14:sldId id="266"/>
            <p14:sldId id="262"/>
            <p14:sldId id="275"/>
            <p14:sldId id="270"/>
            <p14:sldId id="272"/>
            <p14:sldId id="273"/>
            <p14:sldId id="1479"/>
            <p14:sldId id="269"/>
            <p14:sldId id="271"/>
            <p14:sldId id="268"/>
            <p14:sldId id="1480"/>
            <p14:sldId id="1481"/>
            <p14:sldId id="256"/>
            <p14:sldId id="1485"/>
            <p14:sldId id="258"/>
            <p14:sldId id="259"/>
            <p14:sldId id="260"/>
            <p14:sldId id="261"/>
            <p14:sldId id="1486"/>
            <p14:sldId id="263"/>
            <p14:sldId id="264"/>
            <p14:sldId id="265"/>
            <p14:sldId id="1487"/>
            <p14:sldId id="267"/>
            <p14:sldId id="1483"/>
            <p14:sldId id="1484"/>
            <p14:sldId id="1462"/>
            <p14:sldId id="1464"/>
          </p14:sldIdLst>
        </p14:section>
        <p14:section name="CONTENT TEMPLATES" id="{ACC24B29-0CC7-491A-A98A-CF7CBDBE501E}">
          <p14:sldIdLst/>
        </p14:section>
        <p14:section name="THANK YOU" id="{6CD91DAB-8EC3-4802-89E9-0F1C7022FB2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 Fyten" initials="MF" lastIdx="2" clrIdx="0">
    <p:extLst>
      <p:ext uri="{19B8F6BF-5375-455C-9EA6-DF929625EA0E}">
        <p15:presenceInfo xmlns:p15="http://schemas.microsoft.com/office/powerpoint/2012/main" userId="S-1-5-21-596868977-2095526774-1543857936-72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D1FF"/>
    <a:srgbClr val="361446"/>
    <a:srgbClr val="E6E6E6"/>
    <a:srgbClr val="DC5924"/>
    <a:srgbClr val="B7472A"/>
    <a:srgbClr val="000000"/>
    <a:srgbClr val="FFFFFF"/>
    <a:srgbClr val="11161C"/>
    <a:srgbClr val="7F7F7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4DEC4B-18B7-4767-B591-0D91B366A34E}" v="25" dt="2021-09-29T19:47:52.4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76" autoAdjust="0"/>
    <p:restoredTop sz="65986" autoAdjust="0"/>
  </p:normalViewPr>
  <p:slideViewPr>
    <p:cSldViewPr snapToGrid="0">
      <p:cViewPr varScale="1">
        <p:scale>
          <a:sx n="82" d="100"/>
          <a:sy n="82" d="100"/>
        </p:scale>
        <p:origin x="1432"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8" d="100"/>
        <a:sy n="108" d="100"/>
      </p:scale>
      <p:origin x="0" y="-3162"/>
    </p:cViewPr>
  </p:sorterViewPr>
  <p:notesViewPr>
    <p:cSldViewPr snapToGrid="0">
      <p:cViewPr>
        <p:scale>
          <a:sx n="66" d="100"/>
          <a:sy n="66" d="100"/>
        </p:scale>
        <p:origin x="2539" y="28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commentAuthors" Target="commentAuthors.xml"/><Relationship Id="rId69"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notesMaster" Target="notesMasters/notesMaster1.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don Roccio" userId="36b0f6fc-a52f-45a4-99c9-701e3d6c9dc2" providerId="ADAL" clId="{7E473387-2665-4940-B678-3944950E6260}"/>
    <pc:docChg chg="undo custSel addSld delSld modSld modSection">
      <pc:chgData name="Brandon Roccio" userId="36b0f6fc-a52f-45a4-99c9-701e3d6c9dc2" providerId="ADAL" clId="{7E473387-2665-4940-B678-3944950E6260}" dt="2021-09-29T13:31:04.490" v="696" actId="113"/>
      <pc:docMkLst>
        <pc:docMk/>
      </pc:docMkLst>
      <pc:sldChg chg="add setBg">
        <pc:chgData name="Brandon Roccio" userId="36b0f6fc-a52f-45a4-99c9-701e3d6c9dc2" providerId="ADAL" clId="{7E473387-2665-4940-B678-3944950E6260}" dt="2021-09-28T15:49:58.138" v="430"/>
        <pc:sldMkLst>
          <pc:docMk/>
          <pc:sldMk cId="1091280840" sldId="262"/>
        </pc:sldMkLst>
      </pc:sldChg>
      <pc:sldChg chg="add setBg">
        <pc:chgData name="Brandon Roccio" userId="36b0f6fc-a52f-45a4-99c9-701e3d6c9dc2" providerId="ADAL" clId="{7E473387-2665-4940-B678-3944950E6260}" dt="2021-09-28T15:49:58.138" v="430"/>
        <pc:sldMkLst>
          <pc:docMk/>
          <pc:sldMk cId="2923345593" sldId="266"/>
        </pc:sldMkLst>
      </pc:sldChg>
      <pc:sldChg chg="add setBg">
        <pc:chgData name="Brandon Roccio" userId="36b0f6fc-a52f-45a4-99c9-701e3d6c9dc2" providerId="ADAL" clId="{7E473387-2665-4940-B678-3944950E6260}" dt="2021-09-28T15:49:58.138" v="430"/>
        <pc:sldMkLst>
          <pc:docMk/>
          <pc:sldMk cId="2650096920" sldId="268"/>
        </pc:sldMkLst>
      </pc:sldChg>
      <pc:sldChg chg="add setBg">
        <pc:chgData name="Brandon Roccio" userId="36b0f6fc-a52f-45a4-99c9-701e3d6c9dc2" providerId="ADAL" clId="{7E473387-2665-4940-B678-3944950E6260}" dt="2021-09-28T15:49:58.138" v="430"/>
        <pc:sldMkLst>
          <pc:docMk/>
          <pc:sldMk cId="3808378141" sldId="269"/>
        </pc:sldMkLst>
      </pc:sldChg>
      <pc:sldChg chg="add setBg">
        <pc:chgData name="Brandon Roccio" userId="36b0f6fc-a52f-45a4-99c9-701e3d6c9dc2" providerId="ADAL" clId="{7E473387-2665-4940-B678-3944950E6260}" dt="2021-09-28T15:49:58.138" v="430"/>
        <pc:sldMkLst>
          <pc:docMk/>
          <pc:sldMk cId="1648185902" sldId="270"/>
        </pc:sldMkLst>
      </pc:sldChg>
      <pc:sldChg chg="add setBg">
        <pc:chgData name="Brandon Roccio" userId="36b0f6fc-a52f-45a4-99c9-701e3d6c9dc2" providerId="ADAL" clId="{7E473387-2665-4940-B678-3944950E6260}" dt="2021-09-28T15:49:58.138" v="430"/>
        <pc:sldMkLst>
          <pc:docMk/>
          <pc:sldMk cId="438897717" sldId="271"/>
        </pc:sldMkLst>
      </pc:sldChg>
      <pc:sldChg chg="add setBg">
        <pc:chgData name="Brandon Roccio" userId="36b0f6fc-a52f-45a4-99c9-701e3d6c9dc2" providerId="ADAL" clId="{7E473387-2665-4940-B678-3944950E6260}" dt="2021-09-28T15:49:58.138" v="430"/>
        <pc:sldMkLst>
          <pc:docMk/>
          <pc:sldMk cId="1668541355" sldId="272"/>
        </pc:sldMkLst>
      </pc:sldChg>
      <pc:sldChg chg="add setBg">
        <pc:chgData name="Brandon Roccio" userId="36b0f6fc-a52f-45a4-99c9-701e3d6c9dc2" providerId="ADAL" clId="{7E473387-2665-4940-B678-3944950E6260}" dt="2021-09-28T15:49:58.138" v="430"/>
        <pc:sldMkLst>
          <pc:docMk/>
          <pc:sldMk cId="1398584899" sldId="273"/>
        </pc:sldMkLst>
      </pc:sldChg>
      <pc:sldChg chg="add setBg">
        <pc:chgData name="Brandon Roccio" userId="36b0f6fc-a52f-45a4-99c9-701e3d6c9dc2" providerId="ADAL" clId="{7E473387-2665-4940-B678-3944950E6260}" dt="2021-09-28T15:49:58.138" v="430"/>
        <pc:sldMkLst>
          <pc:docMk/>
          <pc:sldMk cId="2403861636" sldId="275"/>
        </pc:sldMkLst>
      </pc:sldChg>
      <pc:sldChg chg="del">
        <pc:chgData name="Brandon Roccio" userId="36b0f6fc-a52f-45a4-99c9-701e3d6c9dc2" providerId="ADAL" clId="{7E473387-2665-4940-B678-3944950E6260}" dt="2021-09-28T15:57:45.676" v="574" actId="47"/>
        <pc:sldMkLst>
          <pc:docMk/>
          <pc:sldMk cId="2161256907" sldId="283"/>
        </pc:sldMkLst>
      </pc:sldChg>
      <pc:sldChg chg="del">
        <pc:chgData name="Brandon Roccio" userId="36b0f6fc-a52f-45a4-99c9-701e3d6c9dc2" providerId="ADAL" clId="{7E473387-2665-4940-B678-3944950E6260}" dt="2021-09-28T15:57:46.998" v="576" actId="47"/>
        <pc:sldMkLst>
          <pc:docMk/>
          <pc:sldMk cId="2218049895" sldId="329"/>
        </pc:sldMkLst>
      </pc:sldChg>
      <pc:sldChg chg="del">
        <pc:chgData name="Brandon Roccio" userId="36b0f6fc-a52f-45a4-99c9-701e3d6c9dc2" providerId="ADAL" clId="{7E473387-2665-4940-B678-3944950E6260}" dt="2021-09-28T15:57:52.894" v="587" actId="47"/>
        <pc:sldMkLst>
          <pc:docMk/>
          <pc:sldMk cId="2441306458" sldId="331"/>
        </pc:sldMkLst>
      </pc:sldChg>
      <pc:sldChg chg="del">
        <pc:chgData name="Brandon Roccio" userId="36b0f6fc-a52f-45a4-99c9-701e3d6c9dc2" providerId="ADAL" clId="{7E473387-2665-4940-B678-3944950E6260}" dt="2021-09-28T15:57:53.762" v="588" actId="47"/>
        <pc:sldMkLst>
          <pc:docMk/>
          <pc:sldMk cId="1209291647" sldId="341"/>
        </pc:sldMkLst>
      </pc:sldChg>
      <pc:sldChg chg="del">
        <pc:chgData name="Brandon Roccio" userId="36b0f6fc-a52f-45a4-99c9-701e3d6c9dc2" providerId="ADAL" clId="{7E473387-2665-4940-B678-3944950E6260}" dt="2021-09-28T15:57:54.782" v="590" actId="47"/>
        <pc:sldMkLst>
          <pc:docMk/>
          <pc:sldMk cId="2488226301" sldId="352"/>
        </pc:sldMkLst>
      </pc:sldChg>
      <pc:sldChg chg="del">
        <pc:chgData name="Brandon Roccio" userId="36b0f6fc-a52f-45a4-99c9-701e3d6c9dc2" providerId="ADAL" clId="{7E473387-2665-4940-B678-3944950E6260}" dt="2021-09-28T15:57:54.280" v="589" actId="47"/>
        <pc:sldMkLst>
          <pc:docMk/>
          <pc:sldMk cId="2177918218" sldId="356"/>
        </pc:sldMkLst>
      </pc:sldChg>
      <pc:sldChg chg="del">
        <pc:chgData name="Brandon Roccio" userId="36b0f6fc-a52f-45a4-99c9-701e3d6c9dc2" providerId="ADAL" clId="{7E473387-2665-4940-B678-3944950E6260}" dt="2021-09-28T15:57:44.479" v="572" actId="47"/>
        <pc:sldMkLst>
          <pc:docMk/>
          <pc:sldMk cId="3110716839" sldId="361"/>
        </pc:sldMkLst>
      </pc:sldChg>
      <pc:sldChg chg="del">
        <pc:chgData name="Brandon Roccio" userId="36b0f6fc-a52f-45a4-99c9-701e3d6c9dc2" providerId="ADAL" clId="{7E473387-2665-4940-B678-3944950E6260}" dt="2021-09-28T15:57:42.368" v="569" actId="47"/>
        <pc:sldMkLst>
          <pc:docMk/>
          <pc:sldMk cId="180389024" sldId="377"/>
        </pc:sldMkLst>
      </pc:sldChg>
      <pc:sldChg chg="del">
        <pc:chgData name="Brandon Roccio" userId="36b0f6fc-a52f-45a4-99c9-701e3d6c9dc2" providerId="ADAL" clId="{7E473387-2665-4940-B678-3944950E6260}" dt="2021-09-28T15:57:56.416" v="593" actId="47"/>
        <pc:sldMkLst>
          <pc:docMk/>
          <pc:sldMk cId="3492825300" sldId="378"/>
        </pc:sldMkLst>
      </pc:sldChg>
      <pc:sldChg chg="del">
        <pc:chgData name="Brandon Roccio" userId="36b0f6fc-a52f-45a4-99c9-701e3d6c9dc2" providerId="ADAL" clId="{7E473387-2665-4940-B678-3944950E6260}" dt="2021-09-28T15:57:43.119" v="570" actId="47"/>
        <pc:sldMkLst>
          <pc:docMk/>
          <pc:sldMk cId="2376105647" sldId="379"/>
        </pc:sldMkLst>
      </pc:sldChg>
      <pc:sldChg chg="addSp modSp mod modNotesTx">
        <pc:chgData name="Brandon Roccio" userId="36b0f6fc-a52f-45a4-99c9-701e3d6c9dc2" providerId="ADAL" clId="{7E473387-2665-4940-B678-3944950E6260}" dt="2021-09-28T15:22:45.359" v="185" actId="20577"/>
        <pc:sldMkLst>
          <pc:docMk/>
          <pc:sldMk cId="3579851275" sldId="382"/>
        </pc:sldMkLst>
        <pc:spChg chg="mod">
          <ac:chgData name="Brandon Roccio" userId="36b0f6fc-a52f-45a4-99c9-701e3d6c9dc2" providerId="ADAL" clId="{7E473387-2665-4940-B678-3944950E6260}" dt="2021-09-28T15:16:08.196" v="8" actId="20577"/>
          <ac:spMkLst>
            <pc:docMk/>
            <pc:sldMk cId="3579851275" sldId="382"/>
            <ac:spMk id="2" creationId="{FBA7EB8B-5118-4CB5-95D9-269174F87689}"/>
          </ac:spMkLst>
        </pc:spChg>
        <pc:spChg chg="add mod">
          <ac:chgData name="Brandon Roccio" userId="36b0f6fc-a52f-45a4-99c9-701e3d6c9dc2" providerId="ADAL" clId="{7E473387-2665-4940-B678-3944950E6260}" dt="2021-09-28T15:16:54.491" v="34" actId="1076"/>
          <ac:spMkLst>
            <pc:docMk/>
            <pc:sldMk cId="3579851275" sldId="382"/>
            <ac:spMk id="4" creationId="{6594D721-0856-4526-A1BD-2FB69304EF0E}"/>
          </ac:spMkLst>
        </pc:spChg>
      </pc:sldChg>
      <pc:sldChg chg="delSp del mod">
        <pc:chgData name="Brandon Roccio" userId="36b0f6fc-a52f-45a4-99c9-701e3d6c9dc2" providerId="ADAL" clId="{7E473387-2665-4940-B678-3944950E6260}" dt="2021-09-28T15:57:41.136" v="568" actId="47"/>
        <pc:sldMkLst>
          <pc:docMk/>
          <pc:sldMk cId="4232526607" sldId="384"/>
        </pc:sldMkLst>
        <pc:spChg chg="del">
          <ac:chgData name="Brandon Roccio" userId="36b0f6fc-a52f-45a4-99c9-701e3d6c9dc2" providerId="ADAL" clId="{7E473387-2665-4940-B678-3944950E6260}" dt="2021-09-28T15:51:30.361" v="469" actId="478"/>
          <ac:spMkLst>
            <pc:docMk/>
            <pc:sldMk cId="4232526607" sldId="384"/>
            <ac:spMk id="7" creationId="{CE015D6F-C78F-4CE4-8B83-8BA6C327CA30}"/>
          </ac:spMkLst>
        </pc:spChg>
      </pc:sldChg>
      <pc:sldChg chg="del">
        <pc:chgData name="Brandon Roccio" userId="36b0f6fc-a52f-45a4-99c9-701e3d6c9dc2" providerId="ADAL" clId="{7E473387-2665-4940-B678-3944950E6260}" dt="2021-09-28T15:57:52.195" v="586" actId="47"/>
        <pc:sldMkLst>
          <pc:docMk/>
          <pc:sldMk cId="1821534885" sldId="385"/>
        </pc:sldMkLst>
      </pc:sldChg>
      <pc:sldChg chg="del">
        <pc:chgData name="Brandon Roccio" userId="36b0f6fc-a52f-45a4-99c9-701e3d6c9dc2" providerId="ADAL" clId="{7E473387-2665-4940-B678-3944950E6260}" dt="2021-09-28T15:57:43.907" v="571" actId="47"/>
        <pc:sldMkLst>
          <pc:docMk/>
          <pc:sldMk cId="1475335313" sldId="386"/>
        </pc:sldMkLst>
      </pc:sldChg>
      <pc:sldChg chg="del">
        <pc:chgData name="Brandon Roccio" userId="36b0f6fc-a52f-45a4-99c9-701e3d6c9dc2" providerId="ADAL" clId="{7E473387-2665-4940-B678-3944950E6260}" dt="2021-09-28T15:57:45.077" v="573" actId="47"/>
        <pc:sldMkLst>
          <pc:docMk/>
          <pc:sldMk cId="1017742261" sldId="387"/>
        </pc:sldMkLst>
      </pc:sldChg>
      <pc:sldChg chg="del">
        <pc:chgData name="Brandon Roccio" userId="36b0f6fc-a52f-45a4-99c9-701e3d6c9dc2" providerId="ADAL" clId="{7E473387-2665-4940-B678-3944950E6260}" dt="2021-09-28T15:57:46.338" v="575" actId="47"/>
        <pc:sldMkLst>
          <pc:docMk/>
          <pc:sldMk cId="2207818269" sldId="388"/>
        </pc:sldMkLst>
      </pc:sldChg>
      <pc:sldChg chg="del">
        <pc:chgData name="Brandon Roccio" userId="36b0f6fc-a52f-45a4-99c9-701e3d6c9dc2" providerId="ADAL" clId="{7E473387-2665-4940-B678-3944950E6260}" dt="2021-09-28T15:57:49.043" v="580" actId="47"/>
        <pc:sldMkLst>
          <pc:docMk/>
          <pc:sldMk cId="3683667457" sldId="389"/>
        </pc:sldMkLst>
      </pc:sldChg>
      <pc:sldChg chg="del">
        <pc:chgData name="Brandon Roccio" userId="36b0f6fc-a52f-45a4-99c9-701e3d6c9dc2" providerId="ADAL" clId="{7E473387-2665-4940-B678-3944950E6260}" dt="2021-09-28T15:57:48.540" v="579" actId="47"/>
        <pc:sldMkLst>
          <pc:docMk/>
          <pc:sldMk cId="3535316084" sldId="390"/>
        </pc:sldMkLst>
      </pc:sldChg>
      <pc:sldChg chg="del">
        <pc:chgData name="Brandon Roccio" userId="36b0f6fc-a52f-45a4-99c9-701e3d6c9dc2" providerId="ADAL" clId="{7E473387-2665-4940-B678-3944950E6260}" dt="2021-09-28T15:57:47.547" v="577" actId="47"/>
        <pc:sldMkLst>
          <pc:docMk/>
          <pc:sldMk cId="849843293" sldId="391"/>
        </pc:sldMkLst>
      </pc:sldChg>
      <pc:sldChg chg="del">
        <pc:chgData name="Brandon Roccio" userId="36b0f6fc-a52f-45a4-99c9-701e3d6c9dc2" providerId="ADAL" clId="{7E473387-2665-4940-B678-3944950E6260}" dt="2021-09-28T15:57:51.671" v="585" actId="47"/>
        <pc:sldMkLst>
          <pc:docMk/>
          <pc:sldMk cId="2801090551" sldId="392"/>
        </pc:sldMkLst>
      </pc:sldChg>
      <pc:sldChg chg="del">
        <pc:chgData name="Brandon Roccio" userId="36b0f6fc-a52f-45a4-99c9-701e3d6c9dc2" providerId="ADAL" clId="{7E473387-2665-4940-B678-3944950E6260}" dt="2021-09-28T15:57:48.063" v="578" actId="47"/>
        <pc:sldMkLst>
          <pc:docMk/>
          <pc:sldMk cId="2669602426" sldId="393"/>
        </pc:sldMkLst>
      </pc:sldChg>
      <pc:sldChg chg="del">
        <pc:chgData name="Brandon Roccio" userId="36b0f6fc-a52f-45a4-99c9-701e3d6c9dc2" providerId="ADAL" clId="{7E473387-2665-4940-B678-3944950E6260}" dt="2021-09-28T15:57:51.160" v="584" actId="47"/>
        <pc:sldMkLst>
          <pc:docMk/>
          <pc:sldMk cId="2665777428" sldId="394"/>
        </pc:sldMkLst>
      </pc:sldChg>
      <pc:sldChg chg="del">
        <pc:chgData name="Brandon Roccio" userId="36b0f6fc-a52f-45a4-99c9-701e3d6c9dc2" providerId="ADAL" clId="{7E473387-2665-4940-B678-3944950E6260}" dt="2021-09-28T15:57:49.565" v="581" actId="47"/>
        <pc:sldMkLst>
          <pc:docMk/>
          <pc:sldMk cId="1239386109" sldId="395"/>
        </pc:sldMkLst>
      </pc:sldChg>
      <pc:sldChg chg="del">
        <pc:chgData name="Brandon Roccio" userId="36b0f6fc-a52f-45a4-99c9-701e3d6c9dc2" providerId="ADAL" clId="{7E473387-2665-4940-B678-3944950E6260}" dt="2021-09-28T15:57:50.080" v="582" actId="47"/>
        <pc:sldMkLst>
          <pc:docMk/>
          <pc:sldMk cId="2338004238" sldId="396"/>
        </pc:sldMkLst>
      </pc:sldChg>
      <pc:sldChg chg="del">
        <pc:chgData name="Brandon Roccio" userId="36b0f6fc-a52f-45a4-99c9-701e3d6c9dc2" providerId="ADAL" clId="{7E473387-2665-4940-B678-3944950E6260}" dt="2021-09-28T15:57:50.614" v="583" actId="47"/>
        <pc:sldMkLst>
          <pc:docMk/>
          <pc:sldMk cId="4249838035" sldId="397"/>
        </pc:sldMkLst>
      </pc:sldChg>
      <pc:sldChg chg="del">
        <pc:chgData name="Brandon Roccio" userId="36b0f6fc-a52f-45a4-99c9-701e3d6c9dc2" providerId="ADAL" clId="{7E473387-2665-4940-B678-3944950E6260}" dt="2021-09-28T15:57:55.308" v="591" actId="47"/>
        <pc:sldMkLst>
          <pc:docMk/>
          <pc:sldMk cId="2013034971" sldId="398"/>
        </pc:sldMkLst>
      </pc:sldChg>
      <pc:sldChg chg="del">
        <pc:chgData name="Brandon Roccio" userId="36b0f6fc-a52f-45a4-99c9-701e3d6c9dc2" providerId="ADAL" clId="{7E473387-2665-4940-B678-3944950E6260}" dt="2021-09-28T15:57:55.852" v="592" actId="47"/>
        <pc:sldMkLst>
          <pc:docMk/>
          <pc:sldMk cId="2247518684" sldId="399"/>
        </pc:sldMkLst>
      </pc:sldChg>
      <pc:sldChg chg="addSp delSp modSp mod modNotesTx">
        <pc:chgData name="Brandon Roccio" userId="36b0f6fc-a52f-45a4-99c9-701e3d6c9dc2" providerId="ADAL" clId="{7E473387-2665-4940-B678-3944950E6260}" dt="2021-09-28T15:20:10.887" v="70"/>
        <pc:sldMkLst>
          <pc:docMk/>
          <pc:sldMk cId="2709205262" sldId="400"/>
        </pc:sldMkLst>
        <pc:spChg chg="del">
          <ac:chgData name="Brandon Roccio" userId="36b0f6fc-a52f-45a4-99c9-701e3d6c9dc2" providerId="ADAL" clId="{7E473387-2665-4940-B678-3944950E6260}" dt="2021-09-28T15:17:29.519" v="39" actId="478"/>
          <ac:spMkLst>
            <pc:docMk/>
            <pc:sldMk cId="2709205262" sldId="400"/>
            <ac:spMk id="3" creationId="{00000000-0000-0000-0000-000000000000}"/>
          </ac:spMkLst>
        </pc:spChg>
        <pc:spChg chg="add del mod">
          <ac:chgData name="Brandon Roccio" userId="36b0f6fc-a52f-45a4-99c9-701e3d6c9dc2" providerId="ADAL" clId="{7E473387-2665-4940-B678-3944950E6260}" dt="2021-09-28T15:17:17.444" v="36" actId="478"/>
          <ac:spMkLst>
            <pc:docMk/>
            <pc:sldMk cId="2709205262" sldId="400"/>
            <ac:spMk id="5" creationId="{482C33AE-C481-42E2-84AD-3181EC2E2012}"/>
          </ac:spMkLst>
        </pc:spChg>
        <pc:spChg chg="add del mod">
          <ac:chgData name="Brandon Roccio" userId="36b0f6fc-a52f-45a4-99c9-701e3d6c9dc2" providerId="ADAL" clId="{7E473387-2665-4940-B678-3944950E6260}" dt="2021-09-28T15:17:33.708" v="41" actId="478"/>
          <ac:spMkLst>
            <pc:docMk/>
            <pc:sldMk cId="2709205262" sldId="400"/>
            <ac:spMk id="8" creationId="{147031F5-2417-4ED9-95FB-FE5CA244EF49}"/>
          </ac:spMkLst>
        </pc:spChg>
        <pc:spChg chg="add mod">
          <ac:chgData name="Brandon Roccio" userId="36b0f6fc-a52f-45a4-99c9-701e3d6c9dc2" providerId="ADAL" clId="{7E473387-2665-4940-B678-3944950E6260}" dt="2021-09-28T15:19:33.097" v="63" actId="1076"/>
          <ac:spMkLst>
            <pc:docMk/>
            <pc:sldMk cId="2709205262" sldId="400"/>
            <ac:spMk id="10" creationId="{804F7BD7-C917-4D88-B028-FA1A278AE696}"/>
          </ac:spMkLst>
        </pc:spChg>
        <pc:spChg chg="del">
          <ac:chgData name="Brandon Roccio" userId="36b0f6fc-a52f-45a4-99c9-701e3d6c9dc2" providerId="ADAL" clId="{7E473387-2665-4940-B678-3944950E6260}" dt="2021-09-28T15:17:15.915" v="35" actId="478"/>
          <ac:spMkLst>
            <pc:docMk/>
            <pc:sldMk cId="2709205262" sldId="400"/>
            <ac:spMk id="18" creationId="{00000000-0000-0000-0000-000000000000}"/>
          </ac:spMkLst>
        </pc:spChg>
        <pc:graphicFrameChg chg="add mod">
          <ac:chgData name="Brandon Roccio" userId="36b0f6fc-a52f-45a4-99c9-701e3d6c9dc2" providerId="ADAL" clId="{7E473387-2665-4940-B678-3944950E6260}" dt="2021-09-28T15:19:55.220" v="69" actId="113"/>
          <ac:graphicFrameMkLst>
            <pc:docMk/>
            <pc:sldMk cId="2709205262" sldId="400"/>
            <ac:graphicFrameMk id="7" creationId="{4B7E69EF-20A9-46B8-98C0-CDC8ADE90FDB}"/>
          </ac:graphicFrameMkLst>
        </pc:graphicFrameChg>
      </pc:sldChg>
      <pc:sldChg chg="modNotesTx">
        <pc:chgData name="Brandon Roccio" userId="36b0f6fc-a52f-45a4-99c9-701e3d6c9dc2" providerId="ADAL" clId="{7E473387-2665-4940-B678-3944950E6260}" dt="2021-09-28T15:21:41.695" v="75" actId="20577"/>
        <pc:sldMkLst>
          <pc:docMk/>
          <pc:sldMk cId="2611640906" sldId="1469"/>
        </pc:sldMkLst>
      </pc:sldChg>
      <pc:sldChg chg="addSp delSp modSp mod modNotesTx">
        <pc:chgData name="Brandon Roccio" userId="36b0f6fc-a52f-45a4-99c9-701e3d6c9dc2" providerId="ADAL" clId="{7E473387-2665-4940-B678-3944950E6260}" dt="2021-09-28T15:28:20.153" v="224"/>
        <pc:sldMkLst>
          <pc:docMk/>
          <pc:sldMk cId="3686075254" sldId="1470"/>
        </pc:sldMkLst>
        <pc:spChg chg="del mod">
          <ac:chgData name="Brandon Roccio" userId="36b0f6fc-a52f-45a4-99c9-701e3d6c9dc2" providerId="ADAL" clId="{7E473387-2665-4940-B678-3944950E6260}" dt="2021-09-28T15:24:08.414" v="189" actId="478"/>
          <ac:spMkLst>
            <pc:docMk/>
            <pc:sldMk cId="3686075254" sldId="1470"/>
            <ac:spMk id="3" creationId="{00000000-0000-0000-0000-000000000000}"/>
          </ac:spMkLst>
        </pc:spChg>
        <pc:spChg chg="add del mod">
          <ac:chgData name="Brandon Roccio" userId="36b0f6fc-a52f-45a4-99c9-701e3d6c9dc2" providerId="ADAL" clId="{7E473387-2665-4940-B678-3944950E6260}" dt="2021-09-28T15:24:05.925" v="187" actId="478"/>
          <ac:spMkLst>
            <pc:docMk/>
            <pc:sldMk cId="3686075254" sldId="1470"/>
            <ac:spMk id="5" creationId="{D93FAA09-43AA-4E2F-A9FE-85DF012C4B0A}"/>
          </ac:spMkLst>
        </pc:spChg>
        <pc:spChg chg="add del mod">
          <ac:chgData name="Brandon Roccio" userId="36b0f6fc-a52f-45a4-99c9-701e3d6c9dc2" providerId="ADAL" clId="{7E473387-2665-4940-B678-3944950E6260}" dt="2021-09-28T15:24:09.044" v="190" actId="478"/>
          <ac:spMkLst>
            <pc:docMk/>
            <pc:sldMk cId="3686075254" sldId="1470"/>
            <ac:spMk id="7" creationId="{2F2C598D-CBD4-43D6-8B67-FD8F02AAD92D}"/>
          </ac:spMkLst>
        </pc:spChg>
        <pc:spChg chg="add mod">
          <ac:chgData name="Brandon Roccio" userId="36b0f6fc-a52f-45a4-99c9-701e3d6c9dc2" providerId="ADAL" clId="{7E473387-2665-4940-B678-3944950E6260}" dt="2021-09-28T15:25:09.554" v="204" actId="1076"/>
          <ac:spMkLst>
            <pc:docMk/>
            <pc:sldMk cId="3686075254" sldId="1470"/>
            <ac:spMk id="9" creationId="{8A9CF30B-6733-4EF3-80B9-4CD3E6D390F3}"/>
          </ac:spMkLst>
        </pc:spChg>
        <pc:spChg chg="del">
          <ac:chgData name="Brandon Roccio" userId="36b0f6fc-a52f-45a4-99c9-701e3d6c9dc2" providerId="ADAL" clId="{7E473387-2665-4940-B678-3944950E6260}" dt="2021-09-28T15:24:03.688" v="186" actId="478"/>
          <ac:spMkLst>
            <pc:docMk/>
            <pc:sldMk cId="3686075254" sldId="1470"/>
            <ac:spMk id="18" creationId="{00000000-0000-0000-0000-000000000000}"/>
          </ac:spMkLst>
        </pc:spChg>
        <pc:graphicFrameChg chg="add mod">
          <ac:chgData name="Brandon Roccio" userId="36b0f6fc-a52f-45a4-99c9-701e3d6c9dc2" providerId="ADAL" clId="{7E473387-2665-4940-B678-3944950E6260}" dt="2021-09-28T15:25:01.264" v="203" actId="113"/>
          <ac:graphicFrameMkLst>
            <pc:docMk/>
            <pc:sldMk cId="3686075254" sldId="1470"/>
            <ac:graphicFrameMk id="10" creationId="{1828C9DC-7CFA-406C-8120-9320BD31AC3B}"/>
          </ac:graphicFrameMkLst>
        </pc:graphicFrameChg>
      </pc:sldChg>
      <pc:sldChg chg="addSp delSp modSp mod setBg setClrOvrMap modNotesTx">
        <pc:chgData name="Brandon Roccio" userId="36b0f6fc-a52f-45a4-99c9-701e3d6c9dc2" providerId="ADAL" clId="{7E473387-2665-4940-B678-3944950E6260}" dt="2021-09-29T13:31:04.490" v="696" actId="113"/>
        <pc:sldMkLst>
          <pc:docMk/>
          <pc:sldMk cId="2129470962" sldId="1471"/>
        </pc:sldMkLst>
        <pc:spChg chg="del mod">
          <ac:chgData name="Brandon Roccio" userId="36b0f6fc-a52f-45a4-99c9-701e3d6c9dc2" providerId="ADAL" clId="{7E473387-2665-4940-B678-3944950E6260}" dt="2021-09-28T15:26:28.763" v="207" actId="478"/>
          <ac:spMkLst>
            <pc:docMk/>
            <pc:sldMk cId="2129470962" sldId="1471"/>
            <ac:spMk id="3" creationId="{EFF3B9E5-EF1B-498A-9EC1-4150979C6023}"/>
          </ac:spMkLst>
        </pc:spChg>
        <pc:spChg chg="add mod">
          <ac:chgData name="Brandon Roccio" userId="36b0f6fc-a52f-45a4-99c9-701e3d6c9dc2" providerId="ADAL" clId="{7E473387-2665-4940-B678-3944950E6260}" dt="2021-09-28T15:27:22.897" v="219" actId="26606"/>
          <ac:spMkLst>
            <pc:docMk/>
            <pc:sldMk cId="2129470962" sldId="1471"/>
            <ac:spMk id="7" creationId="{D81E9DB3-C5C1-490D-9B9B-D5754B7D7A0A}"/>
          </ac:spMkLst>
        </pc:spChg>
        <pc:spChg chg="add del mod">
          <ac:chgData name="Brandon Roccio" userId="36b0f6fc-a52f-45a4-99c9-701e3d6c9dc2" providerId="ADAL" clId="{7E473387-2665-4940-B678-3944950E6260}" dt="2021-09-28T15:27:22.897" v="219" actId="26606"/>
          <ac:spMkLst>
            <pc:docMk/>
            <pc:sldMk cId="2129470962" sldId="1471"/>
            <ac:spMk id="8" creationId="{5D62BCA2-9AC0-4EBA-8B83-4A4FD5200957}"/>
          </ac:spMkLst>
        </pc:spChg>
        <pc:spChg chg="add">
          <ac:chgData name="Brandon Roccio" userId="36b0f6fc-a52f-45a4-99c9-701e3d6c9dc2" providerId="ADAL" clId="{7E473387-2665-4940-B678-3944950E6260}" dt="2021-09-28T15:27:22.897" v="219" actId="26606"/>
          <ac:spMkLst>
            <pc:docMk/>
            <pc:sldMk cId="2129470962" sldId="1471"/>
            <ac:spMk id="11" creationId="{A3EFF7B1-6CB7-47D1-AD37-B870CA2B2151}"/>
          </ac:spMkLst>
        </pc:spChg>
        <pc:spChg chg="del">
          <ac:chgData name="Brandon Roccio" userId="36b0f6fc-a52f-45a4-99c9-701e3d6c9dc2" providerId="ADAL" clId="{7E473387-2665-4940-B678-3944950E6260}" dt="2021-09-28T15:26:29.500" v="208" actId="478"/>
          <ac:spMkLst>
            <pc:docMk/>
            <pc:sldMk cId="2129470962" sldId="1471"/>
            <ac:spMk id="14" creationId="{00000000-0000-0000-0000-000000000000}"/>
          </ac:spMkLst>
        </pc:spChg>
        <pc:spChg chg="del">
          <ac:chgData name="Brandon Roccio" userId="36b0f6fc-a52f-45a4-99c9-701e3d6c9dc2" providerId="ADAL" clId="{7E473387-2665-4940-B678-3944950E6260}" dt="2021-09-28T15:26:32.900" v="209" actId="478"/>
          <ac:spMkLst>
            <pc:docMk/>
            <pc:sldMk cId="2129470962" sldId="1471"/>
            <ac:spMk id="15" creationId="{00000000-0000-0000-0000-000000000000}"/>
          </ac:spMkLst>
        </pc:spChg>
        <pc:spChg chg="add">
          <ac:chgData name="Brandon Roccio" userId="36b0f6fc-a52f-45a4-99c9-701e3d6c9dc2" providerId="ADAL" clId="{7E473387-2665-4940-B678-3944950E6260}" dt="2021-09-28T15:27:22.897" v="219" actId="26606"/>
          <ac:spMkLst>
            <pc:docMk/>
            <pc:sldMk cId="2129470962" sldId="1471"/>
            <ac:spMk id="16" creationId="{7FA2962B-21B6-4689-A95D-A8FF6ADE47F1}"/>
          </ac:spMkLst>
        </pc:spChg>
        <pc:spChg chg="del">
          <ac:chgData name="Brandon Roccio" userId="36b0f6fc-a52f-45a4-99c9-701e3d6c9dc2" providerId="ADAL" clId="{7E473387-2665-4940-B678-3944950E6260}" dt="2021-09-28T15:26:34.748" v="210" actId="478"/>
          <ac:spMkLst>
            <pc:docMk/>
            <pc:sldMk cId="2129470962" sldId="1471"/>
            <ac:spMk id="21" creationId="{00000000-0000-0000-0000-000000000000}"/>
          </ac:spMkLst>
        </pc:spChg>
        <pc:spChg chg="del">
          <ac:chgData name="Brandon Roccio" userId="36b0f6fc-a52f-45a4-99c9-701e3d6c9dc2" providerId="ADAL" clId="{7E473387-2665-4940-B678-3944950E6260}" dt="2021-09-28T15:26:35.652" v="211" actId="478"/>
          <ac:spMkLst>
            <pc:docMk/>
            <pc:sldMk cId="2129470962" sldId="1471"/>
            <ac:spMk id="22" creationId="{00000000-0000-0000-0000-000000000000}"/>
          </ac:spMkLst>
        </pc:spChg>
        <pc:spChg chg="add">
          <ac:chgData name="Brandon Roccio" userId="36b0f6fc-a52f-45a4-99c9-701e3d6c9dc2" providerId="ADAL" clId="{7E473387-2665-4940-B678-3944950E6260}" dt="2021-09-28T15:27:22.897" v="219" actId="26606"/>
          <ac:spMkLst>
            <pc:docMk/>
            <pc:sldMk cId="2129470962" sldId="1471"/>
            <ac:spMk id="32" creationId="{A00D2CE1-35C1-46E6-BD59-CEE668BD90F4}"/>
          </ac:spMkLst>
        </pc:spChg>
        <pc:spChg chg="add">
          <ac:chgData name="Brandon Roccio" userId="36b0f6fc-a52f-45a4-99c9-701e3d6c9dc2" providerId="ADAL" clId="{7E473387-2665-4940-B678-3944950E6260}" dt="2021-09-28T15:27:22.897" v="219" actId="26606"/>
          <ac:spMkLst>
            <pc:docMk/>
            <pc:sldMk cId="2129470962" sldId="1471"/>
            <ac:spMk id="40" creationId="{E18403B7-F2C7-4C07-8522-21C31910902C}"/>
          </ac:spMkLst>
        </pc:spChg>
        <pc:grpChg chg="add">
          <ac:chgData name="Brandon Roccio" userId="36b0f6fc-a52f-45a4-99c9-701e3d6c9dc2" providerId="ADAL" clId="{7E473387-2665-4940-B678-3944950E6260}" dt="2021-09-28T15:27:22.897" v="219" actId="26606"/>
          <ac:grpSpMkLst>
            <pc:docMk/>
            <pc:sldMk cId="2129470962" sldId="1471"/>
            <ac:grpSpMk id="18" creationId="{A745280D-ED36-41FE-8EB1-CE597C99CFE8}"/>
          </ac:grpSpMkLst>
        </pc:grpChg>
        <pc:grpChg chg="add">
          <ac:chgData name="Brandon Roccio" userId="36b0f6fc-a52f-45a4-99c9-701e3d6c9dc2" providerId="ADAL" clId="{7E473387-2665-4940-B678-3944950E6260}" dt="2021-09-28T15:27:22.897" v="219" actId="26606"/>
          <ac:grpSpMkLst>
            <pc:docMk/>
            <pc:sldMk cId="2129470962" sldId="1471"/>
            <ac:grpSpMk id="24" creationId="{80E95A5C-1E97-41C3-9DEC-245FF6DEBF1F}"/>
          </ac:grpSpMkLst>
        </pc:grpChg>
        <pc:grpChg chg="add">
          <ac:chgData name="Brandon Roccio" userId="36b0f6fc-a52f-45a4-99c9-701e3d6c9dc2" providerId="ADAL" clId="{7E473387-2665-4940-B678-3944950E6260}" dt="2021-09-28T15:27:22.897" v="219" actId="26606"/>
          <ac:grpSpMkLst>
            <pc:docMk/>
            <pc:sldMk cId="2129470962" sldId="1471"/>
            <ac:grpSpMk id="34" creationId="{A58DCE86-9AE1-46D1-96D6-04B8B3EDF6FA}"/>
          </ac:grpSpMkLst>
        </pc:grpChg>
        <pc:grpChg chg="add">
          <ac:chgData name="Brandon Roccio" userId="36b0f6fc-a52f-45a4-99c9-701e3d6c9dc2" providerId="ADAL" clId="{7E473387-2665-4940-B678-3944950E6260}" dt="2021-09-28T15:27:22.897" v="219" actId="26606"/>
          <ac:grpSpMkLst>
            <pc:docMk/>
            <pc:sldMk cId="2129470962" sldId="1471"/>
            <ac:grpSpMk id="42" creationId="{23B58CC6-A99E-43AF-A467-256F19287FB8}"/>
          </ac:grpSpMkLst>
        </pc:grpChg>
        <pc:graphicFrameChg chg="add mod">
          <ac:chgData name="Brandon Roccio" userId="36b0f6fc-a52f-45a4-99c9-701e3d6c9dc2" providerId="ADAL" clId="{7E473387-2665-4940-B678-3944950E6260}" dt="2021-09-28T15:27:56.751" v="223" actId="113"/>
          <ac:graphicFrameMkLst>
            <pc:docMk/>
            <pc:sldMk cId="2129470962" sldId="1471"/>
            <ac:graphicFrameMk id="10" creationId="{8D5D01F5-26AA-41DE-AB7C-4E7AA07637B0}"/>
          </ac:graphicFrameMkLst>
        </pc:graphicFrameChg>
      </pc:sldChg>
      <pc:sldChg chg="addSp delSp modSp mod modAnim">
        <pc:chgData name="Brandon Roccio" userId="36b0f6fc-a52f-45a4-99c9-701e3d6c9dc2" providerId="ADAL" clId="{7E473387-2665-4940-B678-3944950E6260}" dt="2021-09-28T15:37:09.852" v="254" actId="13926"/>
        <pc:sldMkLst>
          <pc:docMk/>
          <pc:sldMk cId="3600960833" sldId="1472"/>
        </pc:sldMkLst>
        <pc:spChg chg="del">
          <ac:chgData name="Brandon Roccio" userId="36b0f6fc-a52f-45a4-99c9-701e3d6c9dc2" providerId="ADAL" clId="{7E473387-2665-4940-B678-3944950E6260}" dt="2021-09-28T15:29:25.952" v="228" actId="478"/>
          <ac:spMkLst>
            <pc:docMk/>
            <pc:sldMk cId="3600960833" sldId="1472"/>
            <ac:spMk id="3" creationId="{00000000-0000-0000-0000-000000000000}"/>
          </ac:spMkLst>
        </pc:spChg>
        <pc:spChg chg="add del mod">
          <ac:chgData name="Brandon Roccio" userId="36b0f6fc-a52f-45a4-99c9-701e3d6c9dc2" providerId="ADAL" clId="{7E473387-2665-4940-B678-3944950E6260}" dt="2021-09-28T15:29:09.132" v="227" actId="478"/>
          <ac:spMkLst>
            <pc:docMk/>
            <pc:sldMk cId="3600960833" sldId="1472"/>
            <ac:spMk id="5" creationId="{E67A20B0-4519-489E-8916-8064DDD090AA}"/>
          </ac:spMkLst>
        </pc:spChg>
        <pc:spChg chg="add del mod">
          <ac:chgData name="Brandon Roccio" userId="36b0f6fc-a52f-45a4-99c9-701e3d6c9dc2" providerId="ADAL" clId="{7E473387-2665-4940-B678-3944950E6260}" dt="2021-09-28T15:29:27.420" v="229" actId="478"/>
          <ac:spMkLst>
            <pc:docMk/>
            <pc:sldMk cId="3600960833" sldId="1472"/>
            <ac:spMk id="7" creationId="{B3E69885-60C8-4F36-A0F0-223DD50650E9}"/>
          </ac:spMkLst>
        </pc:spChg>
        <pc:spChg chg="add mod">
          <ac:chgData name="Brandon Roccio" userId="36b0f6fc-a52f-45a4-99c9-701e3d6c9dc2" providerId="ADAL" clId="{7E473387-2665-4940-B678-3944950E6260}" dt="2021-09-28T15:29:31.535" v="230"/>
          <ac:spMkLst>
            <pc:docMk/>
            <pc:sldMk cId="3600960833" sldId="1472"/>
            <ac:spMk id="9" creationId="{464AE6D3-D1BB-444A-979A-708AFD6AA786}"/>
          </ac:spMkLst>
        </pc:spChg>
        <pc:spChg chg="add mod">
          <ac:chgData name="Brandon Roccio" userId="36b0f6fc-a52f-45a4-99c9-701e3d6c9dc2" providerId="ADAL" clId="{7E473387-2665-4940-B678-3944950E6260}" dt="2021-09-28T15:37:09.852" v="254" actId="13926"/>
          <ac:spMkLst>
            <pc:docMk/>
            <pc:sldMk cId="3600960833" sldId="1472"/>
            <ac:spMk id="10" creationId="{850E7341-03CF-4F01-AAD7-1D3265CBAF6A}"/>
          </ac:spMkLst>
        </pc:spChg>
        <pc:spChg chg="del">
          <ac:chgData name="Brandon Roccio" userId="36b0f6fc-a52f-45a4-99c9-701e3d6c9dc2" providerId="ADAL" clId="{7E473387-2665-4940-B678-3944950E6260}" dt="2021-09-28T15:29:07.410" v="226" actId="478"/>
          <ac:spMkLst>
            <pc:docMk/>
            <pc:sldMk cId="3600960833" sldId="1472"/>
            <ac:spMk id="18" creationId="{00000000-0000-0000-0000-000000000000}"/>
          </ac:spMkLst>
        </pc:spChg>
      </pc:sldChg>
      <pc:sldChg chg="addSp delSp modSp mod">
        <pc:chgData name="Brandon Roccio" userId="36b0f6fc-a52f-45a4-99c9-701e3d6c9dc2" providerId="ADAL" clId="{7E473387-2665-4940-B678-3944950E6260}" dt="2021-09-28T15:39:09.716" v="308" actId="20577"/>
        <pc:sldMkLst>
          <pc:docMk/>
          <pc:sldMk cId="3683792327" sldId="1473"/>
        </pc:sldMkLst>
        <pc:spChg chg="del">
          <ac:chgData name="Brandon Roccio" userId="36b0f6fc-a52f-45a4-99c9-701e3d6c9dc2" providerId="ADAL" clId="{7E473387-2665-4940-B678-3944950E6260}" dt="2021-09-28T15:30:15.920" v="236" actId="478"/>
          <ac:spMkLst>
            <pc:docMk/>
            <pc:sldMk cId="3683792327" sldId="1473"/>
            <ac:spMk id="3" creationId="{00000000-0000-0000-0000-000000000000}"/>
          </ac:spMkLst>
        </pc:spChg>
        <pc:spChg chg="add del mod">
          <ac:chgData name="Brandon Roccio" userId="36b0f6fc-a52f-45a4-99c9-701e3d6c9dc2" providerId="ADAL" clId="{7E473387-2665-4940-B678-3944950E6260}" dt="2021-09-28T15:30:04.308" v="232" actId="478"/>
          <ac:spMkLst>
            <pc:docMk/>
            <pc:sldMk cId="3683792327" sldId="1473"/>
            <ac:spMk id="5" creationId="{744AD794-EF64-42CD-9422-071840FD011B}"/>
          </ac:spMkLst>
        </pc:spChg>
        <pc:spChg chg="add mod">
          <ac:chgData name="Brandon Roccio" userId="36b0f6fc-a52f-45a4-99c9-701e3d6c9dc2" providerId="ADAL" clId="{7E473387-2665-4940-B678-3944950E6260}" dt="2021-09-28T15:30:12.935" v="235" actId="1076"/>
          <ac:spMkLst>
            <pc:docMk/>
            <pc:sldMk cId="3683792327" sldId="1473"/>
            <ac:spMk id="7" creationId="{C373468D-6B38-4793-8209-024282377841}"/>
          </ac:spMkLst>
        </pc:spChg>
        <pc:spChg chg="add del mod">
          <ac:chgData name="Brandon Roccio" userId="36b0f6fc-a52f-45a4-99c9-701e3d6c9dc2" providerId="ADAL" clId="{7E473387-2665-4940-B678-3944950E6260}" dt="2021-09-28T15:30:16.732" v="237" actId="478"/>
          <ac:spMkLst>
            <pc:docMk/>
            <pc:sldMk cId="3683792327" sldId="1473"/>
            <ac:spMk id="8" creationId="{F31CF628-436F-4CC9-B50D-04D0DAD9FE25}"/>
          </ac:spMkLst>
        </pc:spChg>
        <pc:spChg chg="add mod">
          <ac:chgData name="Brandon Roccio" userId="36b0f6fc-a52f-45a4-99c9-701e3d6c9dc2" providerId="ADAL" clId="{7E473387-2665-4940-B678-3944950E6260}" dt="2021-09-28T15:38:41.590" v="280" actId="1076"/>
          <ac:spMkLst>
            <pc:docMk/>
            <pc:sldMk cId="3683792327" sldId="1473"/>
            <ac:spMk id="12" creationId="{1AB17739-3674-4BF6-9070-2DF3BA495919}"/>
          </ac:spMkLst>
        </pc:spChg>
        <pc:spChg chg="add mod">
          <ac:chgData name="Brandon Roccio" userId="36b0f6fc-a52f-45a4-99c9-701e3d6c9dc2" providerId="ADAL" clId="{7E473387-2665-4940-B678-3944950E6260}" dt="2021-09-28T15:38:59.972" v="296" actId="20577"/>
          <ac:spMkLst>
            <pc:docMk/>
            <pc:sldMk cId="3683792327" sldId="1473"/>
            <ac:spMk id="13" creationId="{DC13ED08-6304-4BE0-A8D8-E60DD84B211B}"/>
          </ac:spMkLst>
        </pc:spChg>
        <pc:spChg chg="add mod">
          <ac:chgData name="Brandon Roccio" userId="36b0f6fc-a52f-45a4-99c9-701e3d6c9dc2" providerId="ADAL" clId="{7E473387-2665-4940-B678-3944950E6260}" dt="2021-09-28T15:39:09.716" v="308" actId="20577"/>
          <ac:spMkLst>
            <pc:docMk/>
            <pc:sldMk cId="3683792327" sldId="1473"/>
            <ac:spMk id="14" creationId="{6A6F499B-6922-4286-80E5-14EAF5860940}"/>
          </ac:spMkLst>
        </pc:spChg>
        <pc:spChg chg="del">
          <ac:chgData name="Brandon Roccio" userId="36b0f6fc-a52f-45a4-99c9-701e3d6c9dc2" providerId="ADAL" clId="{7E473387-2665-4940-B678-3944950E6260}" dt="2021-09-28T15:30:03.344" v="231" actId="478"/>
          <ac:spMkLst>
            <pc:docMk/>
            <pc:sldMk cId="3683792327" sldId="1473"/>
            <ac:spMk id="18" creationId="{00000000-0000-0000-0000-000000000000}"/>
          </ac:spMkLst>
        </pc:spChg>
        <pc:picChg chg="add mod">
          <ac:chgData name="Brandon Roccio" userId="36b0f6fc-a52f-45a4-99c9-701e3d6c9dc2" providerId="ADAL" clId="{7E473387-2665-4940-B678-3944950E6260}" dt="2021-09-28T15:37:39.152" v="260" actId="1076"/>
          <ac:picMkLst>
            <pc:docMk/>
            <pc:sldMk cId="3683792327" sldId="1473"/>
            <ac:picMk id="10" creationId="{11BFAAA1-3E25-4657-82DC-B6E7CD415778}"/>
          </ac:picMkLst>
        </pc:picChg>
      </pc:sldChg>
      <pc:sldChg chg="addSp delSp modSp del mod">
        <pc:chgData name="Brandon Roccio" userId="36b0f6fc-a52f-45a4-99c9-701e3d6c9dc2" providerId="ADAL" clId="{7E473387-2665-4940-B678-3944950E6260}" dt="2021-09-28T15:47:53.612" v="384" actId="47"/>
        <pc:sldMkLst>
          <pc:docMk/>
          <pc:sldMk cId="1729130654" sldId="1474"/>
        </pc:sldMkLst>
        <pc:spChg chg="add mod">
          <ac:chgData name="Brandon Roccio" userId="36b0f6fc-a52f-45a4-99c9-701e3d6c9dc2" providerId="ADAL" clId="{7E473387-2665-4940-B678-3944950E6260}" dt="2021-09-28T15:44:50.722" v="359" actId="1076"/>
          <ac:spMkLst>
            <pc:docMk/>
            <pc:sldMk cId="1729130654" sldId="1474"/>
            <ac:spMk id="5" creationId="{9F1AE381-BC1C-408C-8AA8-9671010B0CDC}"/>
          </ac:spMkLst>
        </pc:spChg>
        <pc:spChg chg="mod">
          <ac:chgData name="Brandon Roccio" userId="36b0f6fc-a52f-45a4-99c9-701e3d6c9dc2" providerId="ADAL" clId="{7E473387-2665-4940-B678-3944950E6260}" dt="2021-09-28T15:45:25.628" v="364" actId="1076"/>
          <ac:spMkLst>
            <pc:docMk/>
            <pc:sldMk cId="1729130654" sldId="1474"/>
            <ac:spMk id="9" creationId="{464AE6D3-D1BB-444A-979A-708AFD6AA786}"/>
          </ac:spMkLst>
        </pc:spChg>
        <pc:spChg chg="del">
          <ac:chgData name="Brandon Roccio" userId="36b0f6fc-a52f-45a4-99c9-701e3d6c9dc2" providerId="ADAL" clId="{7E473387-2665-4940-B678-3944950E6260}" dt="2021-09-28T15:44:14.141" v="350" actId="478"/>
          <ac:spMkLst>
            <pc:docMk/>
            <pc:sldMk cId="1729130654" sldId="1474"/>
            <ac:spMk id="10" creationId="{850E7341-03CF-4F01-AAD7-1D3265CBAF6A}"/>
          </ac:spMkLst>
        </pc:spChg>
        <pc:picChg chg="add del mod">
          <ac:chgData name="Brandon Roccio" userId="36b0f6fc-a52f-45a4-99c9-701e3d6c9dc2" providerId="ADAL" clId="{7E473387-2665-4940-B678-3944950E6260}" dt="2021-09-28T15:45:44.510" v="365" actId="21"/>
          <ac:picMkLst>
            <pc:docMk/>
            <pc:sldMk cId="1729130654" sldId="1474"/>
            <ac:picMk id="3" creationId="{95A3CFC0-DF54-47EE-B859-AE623873ADCA}"/>
          </ac:picMkLst>
        </pc:picChg>
      </pc:sldChg>
      <pc:sldChg chg="addSp delSp modSp mod">
        <pc:chgData name="Brandon Roccio" userId="36b0f6fc-a52f-45a4-99c9-701e3d6c9dc2" providerId="ADAL" clId="{7E473387-2665-4940-B678-3944950E6260}" dt="2021-09-28T16:07:41.929" v="655" actId="1076"/>
        <pc:sldMkLst>
          <pc:docMk/>
          <pc:sldMk cId="143886659" sldId="1475"/>
        </pc:sldMkLst>
        <pc:spChg chg="del">
          <ac:chgData name="Brandon Roccio" userId="36b0f6fc-a52f-45a4-99c9-701e3d6c9dc2" providerId="ADAL" clId="{7E473387-2665-4940-B678-3944950E6260}" dt="2021-09-28T15:42:49.113" v="336" actId="478"/>
          <ac:spMkLst>
            <pc:docMk/>
            <pc:sldMk cId="143886659" sldId="1475"/>
            <ac:spMk id="3" creationId="{00000000-0000-0000-0000-000000000000}"/>
          </ac:spMkLst>
        </pc:spChg>
        <pc:spChg chg="add del mod">
          <ac:chgData name="Brandon Roccio" userId="36b0f6fc-a52f-45a4-99c9-701e3d6c9dc2" providerId="ADAL" clId="{7E473387-2665-4940-B678-3944950E6260}" dt="2021-09-28T15:42:50.389" v="337" actId="478"/>
          <ac:spMkLst>
            <pc:docMk/>
            <pc:sldMk cId="143886659" sldId="1475"/>
            <ac:spMk id="5" creationId="{3A5F6A9B-BB6A-4D85-B916-20DF7E60841A}"/>
          </ac:spMkLst>
        </pc:spChg>
        <pc:spChg chg="add del mod">
          <ac:chgData name="Brandon Roccio" userId="36b0f6fc-a52f-45a4-99c9-701e3d6c9dc2" providerId="ADAL" clId="{7E473387-2665-4940-B678-3944950E6260}" dt="2021-09-28T15:42:51.389" v="338" actId="478"/>
          <ac:spMkLst>
            <pc:docMk/>
            <pc:sldMk cId="143886659" sldId="1475"/>
            <ac:spMk id="7" creationId="{78124384-C459-4CE3-8D08-317B9A0EDDE4}"/>
          </ac:spMkLst>
        </pc:spChg>
        <pc:spChg chg="add mod">
          <ac:chgData name="Brandon Roccio" userId="36b0f6fc-a52f-45a4-99c9-701e3d6c9dc2" providerId="ADAL" clId="{7E473387-2665-4940-B678-3944950E6260}" dt="2021-09-28T16:07:41.929" v="655" actId="1076"/>
          <ac:spMkLst>
            <pc:docMk/>
            <pc:sldMk cId="143886659" sldId="1475"/>
            <ac:spMk id="10" creationId="{72BA0C93-235E-429D-A1B6-870644E63BFC}"/>
          </ac:spMkLst>
        </pc:spChg>
        <pc:spChg chg="del">
          <ac:chgData name="Brandon Roccio" userId="36b0f6fc-a52f-45a4-99c9-701e3d6c9dc2" providerId="ADAL" clId="{7E473387-2665-4940-B678-3944950E6260}" dt="2021-09-28T15:42:47.736" v="335" actId="478"/>
          <ac:spMkLst>
            <pc:docMk/>
            <pc:sldMk cId="143886659" sldId="1475"/>
            <ac:spMk id="18" creationId="{00000000-0000-0000-0000-000000000000}"/>
          </ac:spMkLst>
        </pc:spChg>
        <pc:picChg chg="add del mod">
          <ac:chgData name="Brandon Roccio" userId="36b0f6fc-a52f-45a4-99c9-701e3d6c9dc2" providerId="ADAL" clId="{7E473387-2665-4940-B678-3944950E6260}" dt="2021-09-28T16:07:34.453" v="652" actId="478"/>
          <ac:picMkLst>
            <pc:docMk/>
            <pc:sldMk cId="143886659" sldId="1475"/>
            <ac:picMk id="8" creationId="{7029C954-CEC1-4E8C-BD42-ADCB50FF6224}"/>
          </ac:picMkLst>
        </pc:picChg>
        <pc:picChg chg="add mod">
          <ac:chgData name="Brandon Roccio" userId="36b0f6fc-a52f-45a4-99c9-701e3d6c9dc2" providerId="ADAL" clId="{7E473387-2665-4940-B678-3944950E6260}" dt="2021-09-28T15:49:38.818" v="429" actId="1076"/>
          <ac:picMkLst>
            <pc:docMk/>
            <pc:sldMk cId="143886659" sldId="1475"/>
            <ac:picMk id="9" creationId="{A13E69D3-2249-4C15-BE58-F9A2B2A8E75D}"/>
          </ac:picMkLst>
        </pc:picChg>
        <pc:picChg chg="add mod">
          <ac:chgData name="Brandon Roccio" userId="36b0f6fc-a52f-45a4-99c9-701e3d6c9dc2" providerId="ADAL" clId="{7E473387-2665-4940-B678-3944950E6260}" dt="2021-09-28T15:49:33.582" v="428" actId="1076"/>
          <ac:picMkLst>
            <pc:docMk/>
            <pc:sldMk cId="143886659" sldId="1475"/>
            <ac:picMk id="11" creationId="{587B4463-0937-43BE-BF09-7E80BD51A8BE}"/>
          </ac:picMkLst>
        </pc:picChg>
        <pc:picChg chg="add mod">
          <ac:chgData name="Brandon Roccio" userId="36b0f6fc-a52f-45a4-99c9-701e3d6c9dc2" providerId="ADAL" clId="{7E473387-2665-4940-B678-3944950E6260}" dt="2021-09-28T16:07:39.218" v="654" actId="1076"/>
          <ac:picMkLst>
            <pc:docMk/>
            <pc:sldMk cId="143886659" sldId="1475"/>
            <ac:picMk id="12" creationId="{CB505EA7-0C37-4927-8999-642864C74F1F}"/>
          </ac:picMkLst>
        </pc:picChg>
      </pc:sldChg>
      <pc:sldChg chg="addSp modSp mod setBg">
        <pc:chgData name="Brandon Roccio" userId="36b0f6fc-a52f-45a4-99c9-701e3d6c9dc2" providerId="ADAL" clId="{7E473387-2665-4940-B678-3944950E6260}" dt="2021-09-28T15:47:42.346" v="383" actId="1076"/>
        <pc:sldMkLst>
          <pc:docMk/>
          <pc:sldMk cId="676913148" sldId="1476"/>
        </pc:sldMkLst>
        <pc:spChg chg="add">
          <ac:chgData name="Brandon Roccio" userId="36b0f6fc-a52f-45a4-99c9-701e3d6c9dc2" providerId="ADAL" clId="{7E473387-2665-4940-B678-3944950E6260}" dt="2021-09-28T15:47:32.180" v="379" actId="26606"/>
          <ac:spMkLst>
            <pc:docMk/>
            <pc:sldMk cId="676913148" sldId="1476"/>
            <ac:spMk id="9" creationId="{799448F2-0E5B-42DA-B2D1-11A14E947BD4}"/>
          </ac:spMkLst>
        </pc:spChg>
        <pc:spChg chg="add">
          <ac:chgData name="Brandon Roccio" userId="36b0f6fc-a52f-45a4-99c9-701e3d6c9dc2" providerId="ADAL" clId="{7E473387-2665-4940-B678-3944950E6260}" dt="2021-09-28T15:47:32.180" v="379" actId="26606"/>
          <ac:spMkLst>
            <pc:docMk/>
            <pc:sldMk cId="676913148" sldId="1476"/>
            <ac:spMk id="11" creationId="{4E8A7552-20E1-4F34-ADAB-C1DB6634D47E}"/>
          </ac:spMkLst>
        </pc:spChg>
        <pc:picChg chg="add mod ord">
          <ac:chgData name="Brandon Roccio" userId="36b0f6fc-a52f-45a4-99c9-701e3d6c9dc2" providerId="ADAL" clId="{7E473387-2665-4940-B678-3944950E6260}" dt="2021-09-28T15:47:38.166" v="382" actId="1076"/>
          <ac:picMkLst>
            <pc:docMk/>
            <pc:sldMk cId="676913148" sldId="1476"/>
            <ac:picMk id="2" creationId="{437B2E69-47E3-4F30-AFEA-CEEC8BB3B455}"/>
          </ac:picMkLst>
        </pc:picChg>
        <pc:picChg chg="add mod">
          <ac:chgData name="Brandon Roccio" userId="36b0f6fc-a52f-45a4-99c9-701e3d6c9dc2" providerId="ADAL" clId="{7E473387-2665-4940-B678-3944950E6260}" dt="2021-09-28T15:47:32.180" v="379" actId="26606"/>
          <ac:picMkLst>
            <pc:docMk/>
            <pc:sldMk cId="676913148" sldId="1476"/>
            <ac:picMk id="3" creationId="{E7D59996-615B-45B4-94C0-7F84F994FC96}"/>
          </ac:picMkLst>
        </pc:picChg>
        <pc:picChg chg="add mod">
          <ac:chgData name="Brandon Roccio" userId="36b0f6fc-a52f-45a4-99c9-701e3d6c9dc2" providerId="ADAL" clId="{7E473387-2665-4940-B678-3944950E6260}" dt="2021-09-28T15:47:42.346" v="383" actId="1076"/>
          <ac:picMkLst>
            <pc:docMk/>
            <pc:sldMk cId="676913148" sldId="1476"/>
            <ac:picMk id="4" creationId="{F7DEDCE5-4DF4-4BAF-88C6-986448FD8087}"/>
          </ac:picMkLst>
        </pc:picChg>
      </pc:sldChg>
      <pc:sldChg chg="addSp delSp modSp mod">
        <pc:chgData name="Brandon Roccio" userId="36b0f6fc-a52f-45a4-99c9-701e3d6c9dc2" providerId="ADAL" clId="{7E473387-2665-4940-B678-3944950E6260}" dt="2021-09-28T16:06:29.168" v="641" actId="1076"/>
        <pc:sldMkLst>
          <pc:docMk/>
          <pc:sldMk cId="862716896" sldId="1477"/>
        </pc:sldMkLst>
        <pc:spChg chg="add mod">
          <ac:chgData name="Brandon Roccio" userId="36b0f6fc-a52f-45a4-99c9-701e3d6c9dc2" providerId="ADAL" clId="{7E473387-2665-4940-B678-3944950E6260}" dt="2021-09-28T15:49:02.631" v="407" actId="1076"/>
          <ac:spMkLst>
            <pc:docMk/>
            <pc:sldMk cId="862716896" sldId="1477"/>
            <ac:spMk id="5" creationId="{EB56B4AC-1A44-40AF-A14A-7C3FD8F36302}"/>
          </ac:spMkLst>
        </pc:spChg>
        <pc:spChg chg="add del mod">
          <ac:chgData name="Brandon Roccio" userId="36b0f6fc-a52f-45a4-99c9-701e3d6c9dc2" providerId="ADAL" clId="{7E473387-2665-4940-B678-3944950E6260}" dt="2021-09-28T16:05:42.165" v="625" actId="478"/>
          <ac:spMkLst>
            <pc:docMk/>
            <pc:sldMk cId="862716896" sldId="1477"/>
            <ac:spMk id="6" creationId="{FB3252DC-A98D-4ADE-9CB6-657436F1B499}"/>
          </ac:spMkLst>
        </pc:spChg>
        <pc:picChg chg="del">
          <ac:chgData name="Brandon Roccio" userId="36b0f6fc-a52f-45a4-99c9-701e3d6c9dc2" providerId="ADAL" clId="{7E473387-2665-4940-B678-3944950E6260}" dt="2021-09-28T15:48:27.165" v="385" actId="478"/>
          <ac:picMkLst>
            <pc:docMk/>
            <pc:sldMk cId="862716896" sldId="1477"/>
            <ac:picMk id="2" creationId="{437B2E69-47E3-4F30-AFEA-CEEC8BB3B455}"/>
          </ac:picMkLst>
        </pc:picChg>
        <pc:picChg chg="del mod">
          <ac:chgData name="Brandon Roccio" userId="36b0f6fc-a52f-45a4-99c9-701e3d6c9dc2" providerId="ADAL" clId="{7E473387-2665-4940-B678-3944950E6260}" dt="2021-09-28T15:48:35.676" v="387" actId="478"/>
          <ac:picMkLst>
            <pc:docMk/>
            <pc:sldMk cId="862716896" sldId="1477"/>
            <ac:picMk id="4" creationId="{F7DEDCE5-4DF4-4BAF-88C6-986448FD8087}"/>
          </ac:picMkLst>
        </pc:picChg>
        <pc:picChg chg="add mod modCrop">
          <ac:chgData name="Brandon Roccio" userId="36b0f6fc-a52f-45a4-99c9-701e3d6c9dc2" providerId="ADAL" clId="{7E473387-2665-4940-B678-3944950E6260}" dt="2021-09-28T16:06:29.168" v="641" actId="1076"/>
          <ac:picMkLst>
            <pc:docMk/>
            <pc:sldMk cId="862716896" sldId="1477"/>
            <ac:picMk id="8" creationId="{EC05E753-2014-41D5-B8F3-676BAEF679CF}"/>
          </ac:picMkLst>
        </pc:picChg>
      </pc:sldChg>
      <pc:sldChg chg="modSp add mod setBg">
        <pc:chgData name="Brandon Roccio" userId="36b0f6fc-a52f-45a4-99c9-701e3d6c9dc2" providerId="ADAL" clId="{7E473387-2665-4940-B678-3944950E6260}" dt="2021-09-28T15:49:58.225" v="431" actId="27636"/>
        <pc:sldMkLst>
          <pc:docMk/>
          <pc:sldMk cId="3560746266" sldId="1478"/>
        </pc:sldMkLst>
        <pc:spChg chg="mod">
          <ac:chgData name="Brandon Roccio" userId="36b0f6fc-a52f-45a4-99c9-701e3d6c9dc2" providerId="ADAL" clId="{7E473387-2665-4940-B678-3944950E6260}" dt="2021-09-28T15:49:58.225" v="431" actId="27636"/>
          <ac:spMkLst>
            <pc:docMk/>
            <pc:sldMk cId="3560746266" sldId="1478"/>
            <ac:spMk id="3" creationId="{5FB0BEEA-AF5A-420B-BD5C-CBB44AF798BB}"/>
          </ac:spMkLst>
        </pc:spChg>
      </pc:sldChg>
      <pc:sldChg chg="add setBg">
        <pc:chgData name="Brandon Roccio" userId="36b0f6fc-a52f-45a4-99c9-701e3d6c9dc2" providerId="ADAL" clId="{7E473387-2665-4940-B678-3944950E6260}" dt="2021-09-28T15:49:58.138" v="430"/>
        <pc:sldMkLst>
          <pc:docMk/>
          <pc:sldMk cId="2348333001" sldId="1479"/>
        </pc:sldMkLst>
      </pc:sldChg>
      <pc:sldChg chg="addSp delSp modSp mod">
        <pc:chgData name="Brandon Roccio" userId="36b0f6fc-a52f-45a4-99c9-701e3d6c9dc2" providerId="ADAL" clId="{7E473387-2665-4940-B678-3944950E6260}" dt="2021-09-28T16:07:15.644" v="651" actId="1076"/>
        <pc:sldMkLst>
          <pc:docMk/>
          <pc:sldMk cId="3046409472" sldId="1480"/>
        </pc:sldMkLst>
        <pc:spChg chg="mod">
          <ac:chgData name="Brandon Roccio" userId="36b0f6fc-a52f-45a4-99c9-701e3d6c9dc2" providerId="ADAL" clId="{7E473387-2665-4940-B678-3944950E6260}" dt="2021-09-28T15:50:29.470" v="453" actId="20577"/>
          <ac:spMkLst>
            <pc:docMk/>
            <pc:sldMk cId="3046409472" sldId="1480"/>
            <ac:spMk id="10" creationId="{72BA0C93-235E-429D-A1B6-870644E63BFC}"/>
          </ac:spMkLst>
        </pc:spChg>
        <pc:picChg chg="add del mod">
          <ac:chgData name="Brandon Roccio" userId="36b0f6fc-a52f-45a4-99c9-701e3d6c9dc2" providerId="ADAL" clId="{7E473387-2665-4940-B678-3944950E6260}" dt="2021-09-28T16:06:53.700" v="647" actId="478"/>
          <ac:picMkLst>
            <pc:docMk/>
            <pc:sldMk cId="3046409472" sldId="1480"/>
            <ac:picMk id="4" creationId="{4E6D049E-9E57-4ECC-AB65-FDE8601AB6E5}"/>
          </ac:picMkLst>
        </pc:picChg>
        <pc:picChg chg="add mod">
          <ac:chgData name="Brandon Roccio" userId="36b0f6fc-a52f-45a4-99c9-701e3d6c9dc2" providerId="ADAL" clId="{7E473387-2665-4940-B678-3944950E6260}" dt="2021-09-28T16:07:15.644" v="651" actId="1076"/>
          <ac:picMkLst>
            <pc:docMk/>
            <pc:sldMk cId="3046409472" sldId="1480"/>
            <ac:picMk id="5" creationId="{31C84EB1-6EAB-4F2C-B509-84D98C4FD172}"/>
          </ac:picMkLst>
        </pc:picChg>
        <pc:picChg chg="add del mod">
          <ac:chgData name="Brandon Roccio" userId="36b0f6fc-a52f-45a4-99c9-701e3d6c9dc2" providerId="ADAL" clId="{7E473387-2665-4940-B678-3944950E6260}" dt="2021-09-28T16:06:48.389" v="642" actId="478"/>
          <ac:picMkLst>
            <pc:docMk/>
            <pc:sldMk cId="3046409472" sldId="1480"/>
            <ac:picMk id="7" creationId="{4F981653-D9A3-460F-BB16-901801DCBF49}"/>
          </ac:picMkLst>
        </pc:picChg>
        <pc:picChg chg="del">
          <ac:chgData name="Brandon Roccio" userId="36b0f6fc-a52f-45a4-99c9-701e3d6c9dc2" providerId="ADAL" clId="{7E473387-2665-4940-B678-3944950E6260}" dt="2021-09-28T15:50:38.617" v="454" actId="478"/>
          <ac:picMkLst>
            <pc:docMk/>
            <pc:sldMk cId="3046409472" sldId="1480"/>
            <ac:picMk id="8" creationId="{7029C954-CEC1-4E8C-BD42-ADCB50FF6224}"/>
          </ac:picMkLst>
        </pc:picChg>
      </pc:sldChg>
      <pc:sldChg chg="modSp mod">
        <pc:chgData name="Brandon Roccio" userId="36b0f6fc-a52f-45a4-99c9-701e3d6c9dc2" providerId="ADAL" clId="{7E473387-2665-4940-B678-3944950E6260}" dt="2021-09-28T15:51:08.155" v="468" actId="1076"/>
        <pc:sldMkLst>
          <pc:docMk/>
          <pc:sldMk cId="2369712099" sldId="1481"/>
        </pc:sldMkLst>
        <pc:spChg chg="mod">
          <ac:chgData name="Brandon Roccio" userId="36b0f6fc-a52f-45a4-99c9-701e3d6c9dc2" providerId="ADAL" clId="{7E473387-2665-4940-B678-3944950E6260}" dt="2021-09-28T15:51:08.155" v="468" actId="1076"/>
          <ac:spMkLst>
            <pc:docMk/>
            <pc:sldMk cId="2369712099" sldId="1481"/>
            <ac:spMk id="5" creationId="{EB56B4AC-1A44-40AF-A14A-7C3FD8F36302}"/>
          </ac:spMkLst>
        </pc:spChg>
      </pc:sldChg>
      <pc:sldChg chg="addSp delSp modSp mod">
        <pc:chgData name="Brandon Roccio" userId="36b0f6fc-a52f-45a4-99c9-701e3d6c9dc2" providerId="ADAL" clId="{7E473387-2665-4940-B678-3944950E6260}" dt="2021-09-28T15:52:13.834" v="493" actId="13926"/>
        <pc:sldMkLst>
          <pc:docMk/>
          <pc:sldMk cId="1395531375" sldId="1482"/>
        </pc:sldMkLst>
        <pc:spChg chg="del">
          <ac:chgData name="Brandon Roccio" userId="36b0f6fc-a52f-45a4-99c9-701e3d6c9dc2" providerId="ADAL" clId="{7E473387-2665-4940-B678-3944950E6260}" dt="2021-09-28T15:51:47.716" v="470" actId="478"/>
          <ac:spMkLst>
            <pc:docMk/>
            <pc:sldMk cId="1395531375" sldId="1482"/>
            <ac:spMk id="2" creationId="{0492FDF0-3157-460A-8D69-FDC4C73B10CB}"/>
          </ac:spMkLst>
        </pc:spChg>
        <pc:spChg chg="del">
          <ac:chgData name="Brandon Roccio" userId="36b0f6fc-a52f-45a4-99c9-701e3d6c9dc2" providerId="ADAL" clId="{7E473387-2665-4940-B678-3944950E6260}" dt="2021-09-28T15:51:55.004" v="474" actId="478"/>
          <ac:spMkLst>
            <pc:docMk/>
            <pc:sldMk cId="1395531375" sldId="1482"/>
            <ac:spMk id="3" creationId="{11942EDC-02BF-4A83-91A5-73807072B86E}"/>
          </ac:spMkLst>
        </pc:spChg>
        <pc:spChg chg="del">
          <ac:chgData name="Brandon Roccio" userId="36b0f6fc-a52f-45a4-99c9-701e3d6c9dc2" providerId="ADAL" clId="{7E473387-2665-4940-B678-3944950E6260}" dt="2021-09-28T15:51:50.524" v="472" actId="478"/>
          <ac:spMkLst>
            <pc:docMk/>
            <pc:sldMk cId="1395531375" sldId="1482"/>
            <ac:spMk id="4" creationId="{845560E7-C566-42FD-954E-C0AD9CCB2C42}"/>
          </ac:spMkLst>
        </pc:spChg>
        <pc:spChg chg="del">
          <ac:chgData name="Brandon Roccio" userId="36b0f6fc-a52f-45a4-99c9-701e3d6c9dc2" providerId="ADAL" clId="{7E473387-2665-4940-B678-3944950E6260}" dt="2021-09-28T15:51:52.028" v="473" actId="478"/>
          <ac:spMkLst>
            <pc:docMk/>
            <pc:sldMk cId="1395531375" sldId="1482"/>
            <ac:spMk id="5" creationId="{C359E8F2-8967-4083-98C5-3E54A177DDFF}"/>
          </ac:spMkLst>
        </pc:spChg>
        <pc:spChg chg="del">
          <ac:chgData name="Brandon Roccio" userId="36b0f6fc-a52f-45a4-99c9-701e3d6c9dc2" providerId="ADAL" clId="{7E473387-2665-4940-B678-3944950E6260}" dt="2021-09-28T15:51:49.133" v="471" actId="478"/>
          <ac:spMkLst>
            <pc:docMk/>
            <pc:sldMk cId="1395531375" sldId="1482"/>
            <ac:spMk id="6" creationId="{E7ABC9EC-B1C4-4618-8DF5-DE9D83022EDA}"/>
          </ac:spMkLst>
        </pc:spChg>
        <pc:spChg chg="add mod">
          <ac:chgData name="Brandon Roccio" userId="36b0f6fc-a52f-45a4-99c9-701e3d6c9dc2" providerId="ADAL" clId="{7E473387-2665-4940-B678-3944950E6260}" dt="2021-09-28T15:52:13.834" v="493" actId="13926"/>
          <ac:spMkLst>
            <pc:docMk/>
            <pc:sldMk cId="1395531375" sldId="1482"/>
            <ac:spMk id="8" creationId="{D18D2E28-FDA5-4BFD-9A81-B4BCBE0C57DA}"/>
          </ac:spMkLst>
        </pc:spChg>
        <pc:spChg chg="del">
          <ac:chgData name="Brandon Roccio" userId="36b0f6fc-a52f-45a4-99c9-701e3d6c9dc2" providerId="ADAL" clId="{7E473387-2665-4940-B678-3944950E6260}" dt="2021-09-28T15:51:50.524" v="472" actId="478"/>
          <ac:spMkLst>
            <pc:docMk/>
            <pc:sldMk cId="1395531375" sldId="1482"/>
            <ac:spMk id="9" creationId="{C782CFCE-34A5-40F7-AB3A-9349BA42600D}"/>
          </ac:spMkLst>
        </pc:spChg>
        <pc:spChg chg="del">
          <ac:chgData name="Brandon Roccio" userId="36b0f6fc-a52f-45a4-99c9-701e3d6c9dc2" providerId="ADAL" clId="{7E473387-2665-4940-B678-3944950E6260}" dt="2021-09-28T15:51:52.028" v="473" actId="478"/>
          <ac:spMkLst>
            <pc:docMk/>
            <pc:sldMk cId="1395531375" sldId="1482"/>
            <ac:spMk id="10" creationId="{2436DD71-48BC-4331-928C-A2C0851A56E6}"/>
          </ac:spMkLst>
        </pc:spChg>
        <pc:picChg chg="add del mod">
          <ac:chgData name="Brandon Roccio" userId="36b0f6fc-a52f-45a4-99c9-701e3d6c9dc2" providerId="ADAL" clId="{7E473387-2665-4940-B678-3944950E6260}" dt="2021-09-28T15:52:01.244" v="477" actId="478"/>
          <ac:picMkLst>
            <pc:docMk/>
            <pc:sldMk cId="1395531375" sldId="1482"/>
            <ac:picMk id="7" creationId="{C11FA2B7-37B5-4415-B751-C4E83ECC4B56}"/>
          </ac:picMkLst>
        </pc:picChg>
      </pc:sldChg>
      <pc:sldChg chg="modSp mod">
        <pc:chgData name="Brandon Roccio" userId="36b0f6fc-a52f-45a4-99c9-701e3d6c9dc2" providerId="ADAL" clId="{7E473387-2665-4940-B678-3944950E6260}" dt="2021-09-28T15:52:40.546" v="505" actId="1076"/>
        <pc:sldMkLst>
          <pc:docMk/>
          <pc:sldMk cId="738845475" sldId="1483"/>
        </pc:sldMkLst>
        <pc:spChg chg="mod">
          <ac:chgData name="Brandon Roccio" userId="36b0f6fc-a52f-45a4-99c9-701e3d6c9dc2" providerId="ADAL" clId="{7E473387-2665-4940-B678-3944950E6260}" dt="2021-09-28T15:52:40.546" v="505" actId="1076"/>
          <ac:spMkLst>
            <pc:docMk/>
            <pc:sldMk cId="738845475" sldId="1483"/>
            <ac:spMk id="10" creationId="{72BA0C93-235E-429D-A1B6-870644E63BFC}"/>
          </ac:spMkLst>
        </pc:spChg>
      </pc:sldChg>
      <pc:sldChg chg="addSp delSp modSp mod">
        <pc:chgData name="Brandon Roccio" userId="36b0f6fc-a52f-45a4-99c9-701e3d6c9dc2" providerId="ADAL" clId="{7E473387-2665-4940-B678-3944950E6260}" dt="2021-09-28T16:10:30.262" v="692" actId="14100"/>
        <pc:sldMkLst>
          <pc:docMk/>
          <pc:sldMk cId="2511839441" sldId="1484"/>
        </pc:sldMkLst>
        <pc:spChg chg="add mod">
          <ac:chgData name="Brandon Roccio" userId="36b0f6fc-a52f-45a4-99c9-701e3d6c9dc2" providerId="ADAL" clId="{7E473387-2665-4940-B678-3944950E6260}" dt="2021-09-28T15:54:37.176" v="509" actId="1076"/>
          <ac:spMkLst>
            <pc:docMk/>
            <pc:sldMk cId="2511839441" sldId="1484"/>
            <ac:spMk id="4" creationId="{98237709-4B70-4801-BA5A-4380B7857887}"/>
          </ac:spMkLst>
        </pc:spChg>
        <pc:spChg chg="add mod">
          <ac:chgData name="Brandon Roccio" userId="36b0f6fc-a52f-45a4-99c9-701e3d6c9dc2" providerId="ADAL" clId="{7E473387-2665-4940-B678-3944950E6260}" dt="2021-09-28T15:56:55.194" v="560" actId="1076"/>
          <ac:spMkLst>
            <pc:docMk/>
            <pc:sldMk cId="2511839441" sldId="1484"/>
            <ac:spMk id="5" creationId="{CBD38109-E1A6-424A-B861-E107DF6F968A}"/>
          </ac:spMkLst>
        </pc:spChg>
        <pc:spChg chg="add mod">
          <ac:chgData name="Brandon Roccio" userId="36b0f6fc-a52f-45a4-99c9-701e3d6c9dc2" providerId="ADAL" clId="{7E473387-2665-4940-B678-3944950E6260}" dt="2021-09-28T15:57:17.232" v="567" actId="1076"/>
          <ac:spMkLst>
            <pc:docMk/>
            <pc:sldMk cId="2511839441" sldId="1484"/>
            <ac:spMk id="7" creationId="{FACCCAD8-87B6-41A2-A22F-0402E5F457BA}"/>
          </ac:spMkLst>
        </pc:spChg>
        <pc:spChg chg="add del mod">
          <ac:chgData name="Brandon Roccio" userId="36b0f6fc-a52f-45a4-99c9-701e3d6c9dc2" providerId="ADAL" clId="{7E473387-2665-4940-B678-3944950E6260}" dt="2021-09-28T15:57:11.522" v="564"/>
          <ac:spMkLst>
            <pc:docMk/>
            <pc:sldMk cId="2511839441" sldId="1484"/>
            <ac:spMk id="10" creationId="{0D0D9EAD-AC09-44AC-9ACE-3FEBAC03B8D4}"/>
          </ac:spMkLst>
        </pc:spChg>
        <pc:picChg chg="add del">
          <ac:chgData name="Brandon Roccio" userId="36b0f6fc-a52f-45a4-99c9-701e3d6c9dc2" providerId="ADAL" clId="{7E473387-2665-4940-B678-3944950E6260}" dt="2021-09-28T15:55:28.109" v="514" actId="478"/>
          <ac:picMkLst>
            <pc:docMk/>
            <pc:sldMk cId="2511839441" sldId="1484"/>
            <ac:picMk id="2" creationId="{038C6533-D7C8-4F08-BD0C-64254A6911E0}"/>
          </ac:picMkLst>
        </pc:picChg>
        <pc:picChg chg="add del mod">
          <ac:chgData name="Brandon Roccio" userId="36b0f6fc-a52f-45a4-99c9-701e3d6c9dc2" providerId="ADAL" clId="{7E473387-2665-4940-B678-3944950E6260}" dt="2021-09-28T15:55:37.508" v="517" actId="478"/>
          <ac:picMkLst>
            <pc:docMk/>
            <pc:sldMk cId="2511839441" sldId="1484"/>
            <ac:picMk id="6" creationId="{9358E044-3746-40F6-86A0-57904AB08EDE}"/>
          </ac:picMkLst>
        </pc:picChg>
        <pc:picChg chg="add del">
          <ac:chgData name="Brandon Roccio" userId="36b0f6fc-a52f-45a4-99c9-701e3d6c9dc2" providerId="ADAL" clId="{7E473387-2665-4940-B678-3944950E6260}" dt="2021-09-28T15:56:21.356" v="541" actId="478"/>
          <ac:picMkLst>
            <pc:docMk/>
            <pc:sldMk cId="2511839441" sldId="1484"/>
            <ac:picMk id="8" creationId="{B79494E3-632B-45B9-8443-2B71D56742EB}"/>
          </ac:picMkLst>
        </pc:picChg>
        <pc:picChg chg="add mod">
          <ac:chgData name="Brandon Roccio" userId="36b0f6fc-a52f-45a4-99c9-701e3d6c9dc2" providerId="ADAL" clId="{7E473387-2665-4940-B678-3944950E6260}" dt="2021-09-28T16:09:59.330" v="687" actId="1076"/>
          <ac:picMkLst>
            <pc:docMk/>
            <pc:sldMk cId="2511839441" sldId="1484"/>
            <ac:picMk id="9" creationId="{8EDB89A5-CDE0-4D69-BB45-0AE97BBC3470}"/>
          </ac:picMkLst>
        </pc:picChg>
        <pc:picChg chg="add mod">
          <ac:chgData name="Brandon Roccio" userId="36b0f6fc-a52f-45a4-99c9-701e3d6c9dc2" providerId="ADAL" clId="{7E473387-2665-4940-B678-3944950E6260}" dt="2021-09-28T15:57:14.233" v="566" actId="1076"/>
          <ac:picMkLst>
            <pc:docMk/>
            <pc:sldMk cId="2511839441" sldId="1484"/>
            <ac:picMk id="11" creationId="{0F0B55C0-8A27-4DEA-86A7-84FD67B71424}"/>
          </ac:picMkLst>
        </pc:picChg>
        <pc:picChg chg="add mod">
          <ac:chgData name="Brandon Roccio" userId="36b0f6fc-a52f-45a4-99c9-701e3d6c9dc2" providerId="ADAL" clId="{7E473387-2665-4940-B678-3944950E6260}" dt="2021-09-28T16:10:30.262" v="692" actId="14100"/>
          <ac:picMkLst>
            <pc:docMk/>
            <pc:sldMk cId="2511839441" sldId="1484"/>
            <ac:picMk id="12" creationId="{D4A342C0-B38C-4A2C-8E4B-72F4E6616724}"/>
          </ac:picMkLst>
        </pc:picChg>
        <pc:picChg chg="add del mod modCrop">
          <ac:chgData name="Brandon Roccio" userId="36b0f6fc-a52f-45a4-99c9-701e3d6c9dc2" providerId="ADAL" clId="{7E473387-2665-4940-B678-3944950E6260}" dt="2021-09-28T16:09:23.588" v="676" actId="478"/>
          <ac:picMkLst>
            <pc:docMk/>
            <pc:sldMk cId="2511839441" sldId="1484"/>
            <ac:picMk id="13" creationId="{AA65D98A-DFDF-4ACD-93D4-D6FF7C4440FA}"/>
          </ac:picMkLst>
        </pc:picChg>
        <pc:picChg chg="add mod modCrop">
          <ac:chgData name="Brandon Roccio" userId="36b0f6fc-a52f-45a4-99c9-701e3d6c9dc2" providerId="ADAL" clId="{7E473387-2665-4940-B678-3944950E6260}" dt="2021-09-28T16:10:28.038" v="691" actId="14100"/>
          <ac:picMkLst>
            <pc:docMk/>
            <pc:sldMk cId="2511839441" sldId="1484"/>
            <ac:picMk id="15" creationId="{00ED2B0C-55B3-4BA2-BD70-4CEEFDF3C17A}"/>
          </ac:picMkLst>
        </pc:picChg>
      </pc:sldChg>
      <pc:sldMasterChg chg="delSldLayout">
        <pc:chgData name="Brandon Roccio" userId="36b0f6fc-a52f-45a4-99c9-701e3d6c9dc2" providerId="ADAL" clId="{7E473387-2665-4940-B678-3944950E6260}" dt="2021-09-28T15:57:54.782" v="590" actId="47"/>
        <pc:sldMasterMkLst>
          <pc:docMk/>
          <pc:sldMasterMk cId="1924826834" sldId="2147483754"/>
        </pc:sldMasterMkLst>
        <pc:sldLayoutChg chg="del">
          <pc:chgData name="Brandon Roccio" userId="36b0f6fc-a52f-45a4-99c9-701e3d6c9dc2" providerId="ADAL" clId="{7E473387-2665-4940-B678-3944950E6260}" dt="2021-09-28T15:57:45.676" v="574" actId="47"/>
          <pc:sldLayoutMkLst>
            <pc:docMk/>
            <pc:sldMasterMk cId="1924826834" sldId="2147483754"/>
            <pc:sldLayoutMk cId="1907503390" sldId="2147483784"/>
          </pc:sldLayoutMkLst>
        </pc:sldLayoutChg>
        <pc:sldLayoutChg chg="del">
          <pc:chgData name="Brandon Roccio" userId="36b0f6fc-a52f-45a4-99c9-701e3d6c9dc2" providerId="ADAL" clId="{7E473387-2665-4940-B678-3944950E6260}" dt="2021-09-28T15:57:52.894" v="587" actId="47"/>
          <pc:sldLayoutMkLst>
            <pc:docMk/>
            <pc:sldMasterMk cId="1924826834" sldId="2147483754"/>
            <pc:sldLayoutMk cId="2698885757" sldId="2147483785"/>
          </pc:sldLayoutMkLst>
        </pc:sldLayoutChg>
        <pc:sldLayoutChg chg="del">
          <pc:chgData name="Brandon Roccio" userId="36b0f6fc-a52f-45a4-99c9-701e3d6c9dc2" providerId="ADAL" clId="{7E473387-2665-4940-B678-3944950E6260}" dt="2021-09-28T15:57:53.762" v="588" actId="47"/>
          <pc:sldLayoutMkLst>
            <pc:docMk/>
            <pc:sldMasterMk cId="1924826834" sldId="2147483754"/>
            <pc:sldLayoutMk cId="363515711" sldId="2147483786"/>
          </pc:sldLayoutMkLst>
        </pc:sldLayoutChg>
        <pc:sldLayoutChg chg="del">
          <pc:chgData name="Brandon Roccio" userId="36b0f6fc-a52f-45a4-99c9-701e3d6c9dc2" providerId="ADAL" clId="{7E473387-2665-4940-B678-3944950E6260}" dt="2021-09-28T15:57:54.782" v="590" actId="47"/>
          <pc:sldLayoutMkLst>
            <pc:docMk/>
            <pc:sldMasterMk cId="1924826834" sldId="2147483754"/>
            <pc:sldLayoutMk cId="3139044656" sldId="2147483787"/>
          </pc:sldLayoutMkLst>
        </pc:sldLayoutChg>
        <pc:sldLayoutChg chg="del">
          <pc:chgData name="Brandon Roccio" userId="36b0f6fc-a52f-45a4-99c9-701e3d6c9dc2" providerId="ADAL" clId="{7E473387-2665-4940-B678-3944950E6260}" dt="2021-09-28T15:57:52.195" v="586" actId="47"/>
          <pc:sldLayoutMkLst>
            <pc:docMk/>
            <pc:sldMasterMk cId="1924826834" sldId="2147483754"/>
            <pc:sldLayoutMk cId="3414246472" sldId="2147483788"/>
          </pc:sldLayoutMkLst>
        </pc:sldLayoutChg>
        <pc:sldLayoutChg chg="del">
          <pc:chgData name="Brandon Roccio" userId="36b0f6fc-a52f-45a4-99c9-701e3d6c9dc2" providerId="ADAL" clId="{7E473387-2665-4940-B678-3944950E6260}" dt="2021-09-28T15:57:54.280" v="589" actId="47"/>
          <pc:sldLayoutMkLst>
            <pc:docMk/>
            <pc:sldMasterMk cId="1924826834" sldId="2147483754"/>
            <pc:sldLayoutMk cId="2425471123" sldId="2147483789"/>
          </pc:sldLayoutMkLst>
        </pc:sldLayoutChg>
      </pc:sldMasterChg>
    </pc:docChg>
  </pc:docChgLst>
  <pc:docChgLst>
    <pc:chgData name="Brandon Roccio" userId="36b0f6fc-a52f-45a4-99c9-701e3d6c9dc2" providerId="ADAL" clId="{F94DEC4B-18B7-4767-B591-0D91B366A34E}"/>
    <pc:docChg chg="undo custSel addSld delSld modSld modSection">
      <pc:chgData name="Brandon Roccio" userId="36b0f6fc-a52f-45a4-99c9-701e3d6c9dc2" providerId="ADAL" clId="{F94DEC4B-18B7-4767-B591-0D91B366A34E}" dt="2021-09-29T19:47:46.397" v="289" actId="1076"/>
      <pc:docMkLst>
        <pc:docMk/>
      </pc:docMkLst>
      <pc:sldChg chg="addSp delSp modSp del mod delAnim">
        <pc:chgData name="Brandon Roccio" userId="36b0f6fc-a52f-45a4-99c9-701e3d6c9dc2" providerId="ADAL" clId="{F94DEC4B-18B7-4767-B591-0D91B366A34E}" dt="2021-09-29T19:28:46.881" v="74" actId="47"/>
        <pc:sldMkLst>
          <pc:docMk/>
          <pc:sldMk cId="3600960833" sldId="1472"/>
        </pc:sldMkLst>
        <pc:spChg chg="del">
          <ac:chgData name="Brandon Roccio" userId="36b0f6fc-a52f-45a4-99c9-701e3d6c9dc2" providerId="ADAL" clId="{F94DEC4B-18B7-4767-B591-0D91B366A34E}" dt="2021-09-29T19:27:22.865" v="27" actId="21"/>
          <ac:spMkLst>
            <pc:docMk/>
            <pc:sldMk cId="3600960833" sldId="1472"/>
            <ac:spMk id="9" creationId="{464AE6D3-D1BB-444A-979A-708AFD6AA786}"/>
          </ac:spMkLst>
        </pc:spChg>
        <pc:spChg chg="del">
          <ac:chgData name="Brandon Roccio" userId="36b0f6fc-a52f-45a4-99c9-701e3d6c9dc2" providerId="ADAL" clId="{F94DEC4B-18B7-4767-B591-0D91B366A34E}" dt="2021-09-29T19:25:48.037" v="2" actId="478"/>
          <ac:spMkLst>
            <pc:docMk/>
            <pc:sldMk cId="3600960833" sldId="1472"/>
            <ac:spMk id="10" creationId="{850E7341-03CF-4F01-AAD7-1D3265CBAF6A}"/>
          </ac:spMkLst>
        </pc:spChg>
        <pc:picChg chg="add mod">
          <ac:chgData name="Brandon Roccio" userId="36b0f6fc-a52f-45a4-99c9-701e3d6c9dc2" providerId="ADAL" clId="{F94DEC4B-18B7-4767-B591-0D91B366A34E}" dt="2021-09-29T19:25:53.734" v="7" actId="962"/>
          <ac:picMkLst>
            <pc:docMk/>
            <pc:sldMk cId="3600960833" sldId="1472"/>
            <ac:picMk id="4" creationId="{B884C5A7-98D9-4C14-8D7C-84AA4AE03811}"/>
          </ac:picMkLst>
        </pc:picChg>
      </pc:sldChg>
      <pc:sldChg chg="addSp modSp mod">
        <pc:chgData name="Brandon Roccio" userId="36b0f6fc-a52f-45a4-99c9-701e3d6c9dc2" providerId="ADAL" clId="{F94DEC4B-18B7-4767-B591-0D91B366A34E}" dt="2021-09-29T19:42:40.219" v="278" actId="14861"/>
        <pc:sldMkLst>
          <pc:docMk/>
          <pc:sldMk cId="3683792327" sldId="1473"/>
        </pc:sldMkLst>
        <pc:picChg chg="add mod modCrop">
          <ac:chgData name="Brandon Roccio" userId="36b0f6fc-a52f-45a4-99c9-701e3d6c9dc2" providerId="ADAL" clId="{F94DEC4B-18B7-4767-B591-0D91B366A34E}" dt="2021-09-29T19:42:40.219" v="278" actId="14861"/>
          <ac:picMkLst>
            <pc:docMk/>
            <pc:sldMk cId="3683792327" sldId="1473"/>
            <ac:picMk id="4" creationId="{C6702D02-99CB-43D6-8C55-0A8AC443DD17}"/>
          </ac:picMkLst>
        </pc:picChg>
        <pc:picChg chg="mod">
          <ac:chgData name="Brandon Roccio" userId="36b0f6fc-a52f-45a4-99c9-701e3d6c9dc2" providerId="ADAL" clId="{F94DEC4B-18B7-4767-B591-0D91B366A34E}" dt="2021-09-29T19:42:34.485" v="276" actId="14861"/>
          <ac:picMkLst>
            <pc:docMk/>
            <pc:sldMk cId="3683792327" sldId="1473"/>
            <ac:picMk id="10" creationId="{11BFAAA1-3E25-4657-82DC-B6E7CD415778}"/>
          </ac:picMkLst>
        </pc:picChg>
      </pc:sldChg>
      <pc:sldChg chg="addSp delSp modSp mod">
        <pc:chgData name="Brandon Roccio" userId="36b0f6fc-a52f-45a4-99c9-701e3d6c9dc2" providerId="ADAL" clId="{F94DEC4B-18B7-4767-B591-0D91B366A34E}" dt="2021-09-29T19:42:59.119" v="281" actId="14861"/>
        <pc:sldMkLst>
          <pc:docMk/>
          <pc:sldMk cId="143886659" sldId="1475"/>
        </pc:sldMkLst>
        <pc:spChg chg="add mod">
          <ac:chgData name="Brandon Roccio" userId="36b0f6fc-a52f-45a4-99c9-701e3d6c9dc2" providerId="ADAL" clId="{F94DEC4B-18B7-4767-B591-0D91B366A34E}" dt="2021-09-29T19:32:52.565" v="162" actId="1076"/>
          <ac:spMkLst>
            <pc:docMk/>
            <pc:sldMk cId="143886659" sldId="1475"/>
            <ac:spMk id="5" creationId="{8BEE33F9-030A-403C-AD0C-54ACCDB62A8D}"/>
          </ac:spMkLst>
        </pc:spChg>
        <pc:picChg chg="add mod modCrop">
          <ac:chgData name="Brandon Roccio" userId="36b0f6fc-a52f-45a4-99c9-701e3d6c9dc2" providerId="ADAL" clId="{F94DEC4B-18B7-4767-B591-0D91B366A34E}" dt="2021-09-29T19:42:59.119" v="281" actId="14861"/>
          <ac:picMkLst>
            <pc:docMk/>
            <pc:sldMk cId="143886659" sldId="1475"/>
            <ac:picMk id="4" creationId="{59F346B5-72DE-4CD9-92DD-5B46BB834DAE}"/>
          </ac:picMkLst>
        </pc:picChg>
        <pc:picChg chg="del">
          <ac:chgData name="Brandon Roccio" userId="36b0f6fc-a52f-45a4-99c9-701e3d6c9dc2" providerId="ADAL" clId="{F94DEC4B-18B7-4767-B591-0D91B366A34E}" dt="2021-09-29T19:31:57.941" v="124" actId="478"/>
          <ac:picMkLst>
            <pc:docMk/>
            <pc:sldMk cId="143886659" sldId="1475"/>
            <ac:picMk id="9" creationId="{A13E69D3-2249-4C15-BE58-F9A2B2A8E75D}"/>
          </ac:picMkLst>
        </pc:picChg>
        <pc:picChg chg="del">
          <ac:chgData name="Brandon Roccio" userId="36b0f6fc-a52f-45a4-99c9-701e3d6c9dc2" providerId="ADAL" clId="{F94DEC4B-18B7-4767-B591-0D91B366A34E}" dt="2021-09-29T19:31:29.293" v="115" actId="478"/>
          <ac:picMkLst>
            <pc:docMk/>
            <pc:sldMk cId="143886659" sldId="1475"/>
            <ac:picMk id="11" creationId="{587B4463-0937-43BE-BF09-7E80BD51A8BE}"/>
          </ac:picMkLst>
        </pc:picChg>
      </pc:sldChg>
      <pc:sldChg chg="addSp delSp modSp mod">
        <pc:chgData name="Brandon Roccio" userId="36b0f6fc-a52f-45a4-99c9-701e3d6c9dc2" providerId="ADAL" clId="{F94DEC4B-18B7-4767-B591-0D91B366A34E}" dt="2021-09-29T19:40:46.951" v="274" actId="1076"/>
        <pc:sldMkLst>
          <pc:docMk/>
          <pc:sldMk cId="676913148" sldId="1476"/>
        </pc:sldMkLst>
        <pc:spChg chg="add mod">
          <ac:chgData name="Brandon Roccio" userId="36b0f6fc-a52f-45a4-99c9-701e3d6c9dc2" providerId="ADAL" clId="{F94DEC4B-18B7-4767-B591-0D91B366A34E}" dt="2021-09-29T19:40:46.951" v="274" actId="1076"/>
          <ac:spMkLst>
            <pc:docMk/>
            <pc:sldMk cId="676913148" sldId="1476"/>
            <ac:spMk id="5" creationId="{D8E2868C-496A-49F4-BF23-1C4F808024FB}"/>
          </ac:spMkLst>
        </pc:spChg>
        <pc:picChg chg="del">
          <ac:chgData name="Brandon Roccio" userId="36b0f6fc-a52f-45a4-99c9-701e3d6c9dc2" providerId="ADAL" clId="{F94DEC4B-18B7-4767-B591-0D91B366A34E}" dt="2021-09-29T19:40:07.341" v="249" actId="478"/>
          <ac:picMkLst>
            <pc:docMk/>
            <pc:sldMk cId="676913148" sldId="1476"/>
            <ac:picMk id="4" creationId="{F7DEDCE5-4DF4-4BAF-88C6-986448FD8087}"/>
          </ac:picMkLst>
        </pc:picChg>
      </pc:sldChg>
      <pc:sldChg chg="addSp delSp modSp mod">
        <pc:chgData name="Brandon Roccio" userId="36b0f6fc-a52f-45a4-99c9-701e3d6c9dc2" providerId="ADAL" clId="{F94DEC4B-18B7-4767-B591-0D91B366A34E}" dt="2021-09-29T19:43:10.664" v="283" actId="14861"/>
        <pc:sldMkLst>
          <pc:docMk/>
          <pc:sldMk cId="3046409472" sldId="1480"/>
        </pc:sldMkLst>
        <pc:spChg chg="add mod">
          <ac:chgData name="Brandon Roccio" userId="36b0f6fc-a52f-45a4-99c9-701e3d6c9dc2" providerId="ADAL" clId="{F94DEC4B-18B7-4767-B591-0D91B366A34E}" dt="2021-09-29T19:34:24.639" v="178" actId="1076"/>
          <ac:spMkLst>
            <pc:docMk/>
            <pc:sldMk cId="3046409472" sldId="1480"/>
            <ac:spMk id="7" creationId="{50E28DC9-DB90-4A33-BBAA-8F1478C05C45}"/>
          </ac:spMkLst>
        </pc:spChg>
        <pc:spChg chg="add del mod">
          <ac:chgData name="Brandon Roccio" userId="36b0f6fc-a52f-45a4-99c9-701e3d6c9dc2" providerId="ADAL" clId="{F94DEC4B-18B7-4767-B591-0D91B366A34E}" dt="2021-09-29T19:34:29.936" v="180"/>
          <ac:spMkLst>
            <pc:docMk/>
            <pc:sldMk cId="3046409472" sldId="1480"/>
            <ac:spMk id="12" creationId="{58A275E5-8E85-4904-A455-372DC081AFDC}"/>
          </ac:spMkLst>
        </pc:spChg>
        <pc:picChg chg="mod modCrop">
          <ac:chgData name="Brandon Roccio" userId="36b0f6fc-a52f-45a4-99c9-701e3d6c9dc2" providerId="ADAL" clId="{F94DEC4B-18B7-4767-B591-0D91B366A34E}" dt="2021-09-29T19:33:53.404" v="174" actId="1076"/>
          <ac:picMkLst>
            <pc:docMk/>
            <pc:sldMk cId="3046409472" sldId="1480"/>
            <ac:picMk id="5" creationId="{31C84EB1-6EAB-4F2C-B509-84D98C4FD172}"/>
          </ac:picMkLst>
        </pc:picChg>
        <pc:picChg chg="add mod">
          <ac:chgData name="Brandon Roccio" userId="36b0f6fc-a52f-45a4-99c9-701e3d6c9dc2" providerId="ADAL" clId="{F94DEC4B-18B7-4767-B591-0D91B366A34E}" dt="2021-09-29T19:43:10.664" v="283" actId="14861"/>
          <ac:picMkLst>
            <pc:docMk/>
            <pc:sldMk cId="3046409472" sldId="1480"/>
            <ac:picMk id="8" creationId="{1D89B636-C4AC-46C2-8892-31A50458E07D}"/>
          </ac:picMkLst>
        </pc:picChg>
        <pc:picChg chg="del">
          <ac:chgData name="Brandon Roccio" userId="36b0f6fc-a52f-45a4-99c9-701e3d6c9dc2" providerId="ADAL" clId="{F94DEC4B-18B7-4767-B591-0D91B366A34E}" dt="2021-09-29T19:33:08.285" v="163" actId="478"/>
          <ac:picMkLst>
            <pc:docMk/>
            <pc:sldMk cId="3046409472" sldId="1480"/>
            <ac:picMk id="9" creationId="{A13E69D3-2249-4C15-BE58-F9A2B2A8E75D}"/>
          </ac:picMkLst>
        </pc:picChg>
        <pc:picChg chg="del">
          <ac:chgData name="Brandon Roccio" userId="36b0f6fc-a52f-45a4-99c9-701e3d6c9dc2" providerId="ADAL" clId="{F94DEC4B-18B7-4767-B591-0D91B366A34E}" dt="2021-09-29T19:33:20.317" v="166" actId="478"/>
          <ac:picMkLst>
            <pc:docMk/>
            <pc:sldMk cId="3046409472" sldId="1480"/>
            <ac:picMk id="11" creationId="{587B4463-0937-43BE-BF09-7E80BD51A8BE}"/>
          </ac:picMkLst>
        </pc:picChg>
      </pc:sldChg>
      <pc:sldChg chg="del">
        <pc:chgData name="Brandon Roccio" userId="36b0f6fc-a52f-45a4-99c9-701e3d6c9dc2" providerId="ADAL" clId="{F94DEC4B-18B7-4767-B591-0D91B366A34E}" dt="2021-09-29T18:49:42.620" v="1" actId="47"/>
        <pc:sldMkLst>
          <pc:docMk/>
          <pc:sldMk cId="1395531375" sldId="1482"/>
        </pc:sldMkLst>
      </pc:sldChg>
      <pc:sldChg chg="addSp delSp modSp mod">
        <pc:chgData name="Brandon Roccio" userId="36b0f6fc-a52f-45a4-99c9-701e3d6c9dc2" providerId="ADAL" clId="{F94DEC4B-18B7-4767-B591-0D91B366A34E}" dt="2021-09-29T19:43:24.133" v="285" actId="14861"/>
        <pc:sldMkLst>
          <pc:docMk/>
          <pc:sldMk cId="738845475" sldId="1483"/>
        </pc:sldMkLst>
        <pc:spChg chg="add mod">
          <ac:chgData name="Brandon Roccio" userId="36b0f6fc-a52f-45a4-99c9-701e3d6c9dc2" providerId="ADAL" clId="{F94DEC4B-18B7-4767-B591-0D91B366A34E}" dt="2021-09-29T19:34:36.624" v="181"/>
          <ac:spMkLst>
            <pc:docMk/>
            <pc:sldMk cId="738845475" sldId="1483"/>
            <ac:spMk id="12" creationId="{8246B9C1-CF17-4ED6-9AB0-85A9D4000D60}"/>
          </ac:spMkLst>
        </pc:spChg>
        <pc:picChg chg="add mod">
          <ac:chgData name="Brandon Roccio" userId="36b0f6fc-a52f-45a4-99c9-701e3d6c9dc2" providerId="ADAL" clId="{F94DEC4B-18B7-4767-B591-0D91B366A34E}" dt="2021-09-29T19:43:24.133" v="285" actId="14861"/>
          <ac:picMkLst>
            <pc:docMk/>
            <pc:sldMk cId="738845475" sldId="1483"/>
            <ac:picMk id="8" creationId="{7A2AC967-2222-4FF6-8B9E-B98E2583C9FE}"/>
          </ac:picMkLst>
        </pc:picChg>
        <pc:picChg chg="del">
          <ac:chgData name="Brandon Roccio" userId="36b0f6fc-a52f-45a4-99c9-701e3d6c9dc2" providerId="ADAL" clId="{F94DEC4B-18B7-4767-B591-0D91B366A34E}" dt="2021-09-29T19:34:18.062" v="177" actId="478"/>
          <ac:picMkLst>
            <pc:docMk/>
            <pc:sldMk cId="738845475" sldId="1483"/>
            <ac:picMk id="9" creationId="{A13E69D3-2249-4C15-BE58-F9A2B2A8E75D}"/>
          </ac:picMkLst>
        </pc:picChg>
        <pc:picChg chg="del">
          <ac:chgData name="Brandon Roccio" userId="36b0f6fc-a52f-45a4-99c9-701e3d6c9dc2" providerId="ADAL" clId="{F94DEC4B-18B7-4767-B591-0D91B366A34E}" dt="2021-09-29T19:34:12.013" v="175" actId="478"/>
          <ac:picMkLst>
            <pc:docMk/>
            <pc:sldMk cId="738845475" sldId="1483"/>
            <ac:picMk id="11" creationId="{587B4463-0937-43BE-BF09-7E80BD51A8BE}"/>
          </ac:picMkLst>
        </pc:picChg>
      </pc:sldChg>
      <pc:sldChg chg="addSp delSp modSp mod">
        <pc:chgData name="Brandon Roccio" userId="36b0f6fc-a52f-45a4-99c9-701e3d6c9dc2" providerId="ADAL" clId="{F94DEC4B-18B7-4767-B591-0D91B366A34E}" dt="2021-09-29T19:47:46.397" v="289" actId="1076"/>
        <pc:sldMkLst>
          <pc:docMk/>
          <pc:sldMk cId="2511839441" sldId="1484"/>
        </pc:sldMkLst>
        <pc:spChg chg="mod">
          <ac:chgData name="Brandon Roccio" userId="36b0f6fc-a52f-45a4-99c9-701e3d6c9dc2" providerId="ADAL" clId="{F94DEC4B-18B7-4767-B591-0D91B366A34E}" dt="2021-09-29T19:35:19.590" v="190" actId="1076"/>
          <ac:spMkLst>
            <pc:docMk/>
            <pc:sldMk cId="2511839441" sldId="1484"/>
            <ac:spMk id="4" creationId="{98237709-4B70-4801-BA5A-4380B7857887}"/>
          </ac:spMkLst>
        </pc:spChg>
        <pc:spChg chg="mod">
          <ac:chgData name="Brandon Roccio" userId="36b0f6fc-a52f-45a4-99c9-701e3d6c9dc2" providerId="ADAL" clId="{F94DEC4B-18B7-4767-B591-0D91B366A34E}" dt="2021-09-29T19:37:44.896" v="238" actId="2711"/>
          <ac:spMkLst>
            <pc:docMk/>
            <pc:sldMk cId="2511839441" sldId="1484"/>
            <ac:spMk id="5" creationId="{CBD38109-E1A6-424A-B861-E107DF6F968A}"/>
          </ac:spMkLst>
        </pc:spChg>
        <pc:spChg chg="mod">
          <ac:chgData name="Brandon Roccio" userId="36b0f6fc-a52f-45a4-99c9-701e3d6c9dc2" providerId="ADAL" clId="{F94DEC4B-18B7-4767-B591-0D91B366A34E}" dt="2021-09-29T19:47:46.397" v="289" actId="1076"/>
          <ac:spMkLst>
            <pc:docMk/>
            <pc:sldMk cId="2511839441" sldId="1484"/>
            <ac:spMk id="7" creationId="{FACCCAD8-87B6-41A2-A22F-0402E5F457BA}"/>
          </ac:spMkLst>
        </pc:spChg>
        <pc:spChg chg="add mod">
          <ac:chgData name="Brandon Roccio" userId="36b0f6fc-a52f-45a4-99c9-701e3d6c9dc2" providerId="ADAL" clId="{F94DEC4B-18B7-4767-B591-0D91B366A34E}" dt="2021-09-29T19:38:52.651" v="248" actId="1076"/>
          <ac:spMkLst>
            <pc:docMk/>
            <pc:sldMk cId="2511839441" sldId="1484"/>
            <ac:spMk id="13" creationId="{AB3B6C9E-5EAF-4276-A3A1-C63B87C8A23B}"/>
          </ac:spMkLst>
        </pc:spChg>
        <pc:spChg chg="add mod">
          <ac:chgData name="Brandon Roccio" userId="36b0f6fc-a52f-45a4-99c9-701e3d6c9dc2" providerId="ADAL" clId="{F94DEC4B-18B7-4767-B591-0D91B366A34E}" dt="2021-09-29T19:38:45.962" v="246" actId="1076"/>
          <ac:spMkLst>
            <pc:docMk/>
            <pc:sldMk cId="2511839441" sldId="1484"/>
            <ac:spMk id="14" creationId="{C7AF4094-7C28-4A64-A6EA-E8B35AFE718F}"/>
          </ac:spMkLst>
        </pc:spChg>
        <pc:picChg chg="del mod">
          <ac:chgData name="Brandon Roccio" userId="36b0f6fc-a52f-45a4-99c9-701e3d6c9dc2" providerId="ADAL" clId="{F94DEC4B-18B7-4767-B591-0D91B366A34E}" dt="2021-09-29T19:36:38.893" v="212" actId="478"/>
          <ac:picMkLst>
            <pc:docMk/>
            <pc:sldMk cId="2511839441" sldId="1484"/>
            <ac:picMk id="9" creationId="{8EDB89A5-CDE0-4D69-BB45-0AE97BBC3470}"/>
          </ac:picMkLst>
        </pc:picChg>
        <pc:picChg chg="add mod modCrop">
          <ac:chgData name="Brandon Roccio" userId="36b0f6fc-a52f-45a4-99c9-701e3d6c9dc2" providerId="ADAL" clId="{F94DEC4B-18B7-4767-B591-0D91B366A34E}" dt="2021-09-29T19:35:36.819" v="197" actId="1076"/>
          <ac:picMkLst>
            <pc:docMk/>
            <pc:sldMk cId="2511839441" sldId="1484"/>
            <ac:picMk id="10" creationId="{BB6458ED-C463-4B1E-AB44-2E10F385538E}"/>
          </ac:picMkLst>
        </pc:picChg>
        <pc:picChg chg="del mod">
          <ac:chgData name="Brandon Roccio" userId="36b0f6fc-a52f-45a4-99c9-701e3d6c9dc2" providerId="ADAL" clId="{F94DEC4B-18B7-4767-B591-0D91B366A34E}" dt="2021-09-29T19:35:56.244" v="202" actId="478"/>
          <ac:picMkLst>
            <pc:docMk/>
            <pc:sldMk cId="2511839441" sldId="1484"/>
            <ac:picMk id="11" creationId="{0F0B55C0-8A27-4DEA-86A7-84FD67B71424}"/>
          </ac:picMkLst>
        </pc:picChg>
        <pc:picChg chg="mod">
          <ac:chgData name="Brandon Roccio" userId="36b0f6fc-a52f-45a4-99c9-701e3d6c9dc2" providerId="ADAL" clId="{F94DEC4B-18B7-4767-B591-0D91B366A34E}" dt="2021-09-29T19:38:43.482" v="245" actId="1076"/>
          <ac:picMkLst>
            <pc:docMk/>
            <pc:sldMk cId="2511839441" sldId="1484"/>
            <ac:picMk id="12" creationId="{D4A342C0-B38C-4A2C-8E4B-72F4E6616724}"/>
          </ac:picMkLst>
        </pc:picChg>
        <pc:picChg chg="mod modCrop">
          <ac:chgData name="Brandon Roccio" userId="36b0f6fc-a52f-45a4-99c9-701e3d6c9dc2" providerId="ADAL" clId="{F94DEC4B-18B7-4767-B591-0D91B366A34E}" dt="2021-09-29T19:38:40.888" v="244" actId="1076"/>
          <ac:picMkLst>
            <pc:docMk/>
            <pc:sldMk cId="2511839441" sldId="1484"/>
            <ac:picMk id="15" creationId="{00ED2B0C-55B3-4BA2-BD70-4CEEFDF3C17A}"/>
          </ac:picMkLst>
        </pc:picChg>
      </pc:sldChg>
      <pc:sldChg chg="modSp mod">
        <pc:chgData name="Brandon Roccio" userId="36b0f6fc-a52f-45a4-99c9-701e3d6c9dc2" providerId="ADAL" clId="{F94DEC4B-18B7-4767-B591-0D91B366A34E}" dt="2021-09-29T18:49:37.524" v="0" actId="27636"/>
        <pc:sldMkLst>
          <pc:docMk/>
          <pc:sldMk cId="0" sldId="1486"/>
        </pc:sldMkLst>
        <pc:spChg chg="mod">
          <ac:chgData name="Brandon Roccio" userId="36b0f6fc-a52f-45a4-99c9-701e3d6c9dc2" providerId="ADAL" clId="{F94DEC4B-18B7-4767-B591-0D91B366A34E}" dt="2021-09-29T18:49:37.524" v="0" actId="27636"/>
          <ac:spMkLst>
            <pc:docMk/>
            <pc:sldMk cId="0" sldId="1486"/>
            <ac:spMk id="375" creationId="{00000000-0000-0000-0000-000000000000}"/>
          </ac:spMkLst>
        </pc:spChg>
      </pc:sldChg>
      <pc:sldChg chg="addSp delSp modSp add del mod">
        <pc:chgData name="Brandon Roccio" userId="36b0f6fc-a52f-45a4-99c9-701e3d6c9dc2" providerId="ADAL" clId="{F94DEC4B-18B7-4767-B591-0D91B366A34E}" dt="2021-09-29T19:29:30.647" v="103" actId="1076"/>
        <pc:sldMkLst>
          <pc:docMk/>
          <pc:sldMk cId="1057759871" sldId="1488"/>
        </pc:sldMkLst>
        <pc:spChg chg="add mod">
          <ac:chgData name="Brandon Roccio" userId="36b0f6fc-a52f-45a4-99c9-701e3d6c9dc2" providerId="ADAL" clId="{F94DEC4B-18B7-4767-B591-0D91B366A34E}" dt="2021-09-29T19:28:31.401" v="68" actId="1076"/>
          <ac:spMkLst>
            <pc:docMk/>
            <pc:sldMk cId="1057759871" sldId="1488"/>
            <ac:spMk id="7" creationId="{878CA95D-D56B-42FA-AE12-49A5B19065E4}"/>
          </ac:spMkLst>
        </pc:spChg>
        <pc:spChg chg="add mod">
          <ac:chgData name="Brandon Roccio" userId="36b0f6fc-a52f-45a4-99c9-701e3d6c9dc2" providerId="ADAL" clId="{F94DEC4B-18B7-4767-B591-0D91B366A34E}" dt="2021-09-29T19:29:30.647" v="103" actId="1076"/>
          <ac:spMkLst>
            <pc:docMk/>
            <pc:sldMk cId="1057759871" sldId="1488"/>
            <ac:spMk id="10" creationId="{8B7961B0-1783-44E6-A783-B83E507235D4}"/>
          </ac:spMkLst>
        </pc:spChg>
        <pc:picChg chg="add del mod">
          <ac:chgData name="Brandon Roccio" userId="36b0f6fc-a52f-45a4-99c9-701e3d6c9dc2" providerId="ADAL" clId="{F94DEC4B-18B7-4767-B591-0D91B366A34E}" dt="2021-09-29T19:26:41.916" v="17" actId="478"/>
          <ac:picMkLst>
            <pc:docMk/>
            <pc:sldMk cId="1057759871" sldId="1488"/>
            <ac:picMk id="2" creationId="{437B2E69-47E3-4F30-AFEA-CEEC8BB3B455}"/>
          </ac:picMkLst>
        </pc:picChg>
        <pc:picChg chg="del mod">
          <ac:chgData name="Brandon Roccio" userId="36b0f6fc-a52f-45a4-99c9-701e3d6c9dc2" providerId="ADAL" clId="{F94DEC4B-18B7-4767-B591-0D91B366A34E}" dt="2021-09-29T19:27:17.749" v="25" actId="478"/>
          <ac:picMkLst>
            <pc:docMk/>
            <pc:sldMk cId="1057759871" sldId="1488"/>
            <ac:picMk id="3" creationId="{E7D59996-615B-45B4-94C0-7F84F994FC96}"/>
          </ac:picMkLst>
        </pc:picChg>
        <pc:picChg chg="del">
          <ac:chgData name="Brandon Roccio" userId="36b0f6fc-a52f-45a4-99c9-701e3d6c9dc2" providerId="ADAL" clId="{F94DEC4B-18B7-4767-B591-0D91B366A34E}" dt="2021-09-29T19:27:19.084" v="26" actId="478"/>
          <ac:picMkLst>
            <pc:docMk/>
            <pc:sldMk cId="1057759871" sldId="1488"/>
            <ac:picMk id="4" creationId="{F7DEDCE5-4DF4-4BAF-88C6-986448FD8087}"/>
          </ac:picMkLst>
        </pc:picChg>
        <pc:picChg chg="add mod">
          <ac:chgData name="Brandon Roccio" userId="36b0f6fc-a52f-45a4-99c9-701e3d6c9dc2" providerId="ADAL" clId="{F94DEC4B-18B7-4767-B591-0D91B366A34E}" dt="2021-09-29T19:27:05.285" v="23" actId="14861"/>
          <ac:picMkLst>
            <pc:docMk/>
            <pc:sldMk cId="1057759871" sldId="1488"/>
            <ac:picMk id="5" creationId="{21BDC21B-07D1-4E28-8881-C07C08DC5407}"/>
          </ac:picMkLst>
        </pc:picChg>
        <pc:picChg chg="add del mod">
          <ac:chgData name="Brandon Roccio" userId="36b0f6fc-a52f-45a4-99c9-701e3d6c9dc2" providerId="ADAL" clId="{F94DEC4B-18B7-4767-B591-0D91B366A34E}" dt="2021-09-29T19:27:33.844" v="32" actId="478"/>
          <ac:picMkLst>
            <pc:docMk/>
            <pc:sldMk cId="1057759871" sldId="1488"/>
            <ac:picMk id="6" creationId="{4D85AE2D-3276-441E-8EE4-18177BCAB451}"/>
          </ac:picMkLst>
        </pc:picChg>
        <pc:picChg chg="add del mod">
          <ac:chgData name="Brandon Roccio" userId="36b0f6fc-a52f-45a4-99c9-701e3d6c9dc2" providerId="ADAL" clId="{F94DEC4B-18B7-4767-B591-0D91B366A34E}" dt="2021-09-29T19:28:45.061" v="73" actId="478"/>
          <ac:picMkLst>
            <pc:docMk/>
            <pc:sldMk cId="1057759871" sldId="1488"/>
            <ac:picMk id="8" creationId="{CE3FF4B6-471E-4468-917F-B1CCBD72D2C3}"/>
          </ac:picMkLst>
        </pc:picChg>
      </pc:sldChg>
      <pc:sldChg chg="add del">
        <pc:chgData name="Brandon Roccio" userId="36b0f6fc-a52f-45a4-99c9-701e3d6c9dc2" providerId="ADAL" clId="{F94DEC4B-18B7-4767-B591-0D91B366A34E}" dt="2021-09-29T19:26:27.606" v="12"/>
        <pc:sldMkLst>
          <pc:docMk/>
          <pc:sldMk cId="2192036848" sldId="1489"/>
        </pc:sldMkLst>
      </pc:sldChg>
      <pc:sldMasterChg chg="delSldLayout">
        <pc:chgData name="Brandon Roccio" userId="36b0f6fc-a52f-45a4-99c9-701e3d6c9dc2" providerId="ADAL" clId="{F94DEC4B-18B7-4767-B591-0D91B366A34E}" dt="2021-09-29T18:49:42.620" v="1" actId="47"/>
        <pc:sldMasterMkLst>
          <pc:docMk/>
          <pc:sldMasterMk cId="1924826834" sldId="2147483754"/>
        </pc:sldMasterMkLst>
        <pc:sldLayoutChg chg="del">
          <pc:chgData name="Brandon Roccio" userId="36b0f6fc-a52f-45a4-99c9-701e3d6c9dc2" providerId="ADAL" clId="{F94DEC4B-18B7-4767-B591-0D91B366A34E}" dt="2021-09-29T18:49:42.620" v="1" actId="47"/>
          <pc:sldLayoutMkLst>
            <pc:docMk/>
            <pc:sldMasterMk cId="1924826834" sldId="2147483754"/>
            <pc:sldLayoutMk cId="2707873244" sldId="2147483782"/>
          </pc:sldLayoutMkLst>
        </pc:sldLayoutChg>
      </pc:sldMaster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18-07-25T10:24:03.987" idx="2">
    <p:pos x="10" y="10"/>
    <p:text/>
    <p:extLst>
      <p:ext uri="{C676402C-5697-4E1C-873F-D02D1690AC5C}">
        <p15:threadingInfo xmlns:p15="http://schemas.microsoft.com/office/powerpoint/2012/main" timeZoneBias="300"/>
      </p:ext>
    </p:extLst>
  </p:cm>
</p:cmLst>
</file>

<file path=ppt/diagrams/_rels/data3.xml.rels><?xml version="1.0" encoding="UTF-8" standalone="yes"?>
<Relationships xmlns="http://schemas.openxmlformats.org/package/2006/relationships"><Relationship Id="rId1" Type="http://schemas.openxmlformats.org/officeDocument/2006/relationships/hyperlink" Target="https://learn.pyd.org/" TargetMode="External"/></Relationships>
</file>

<file path=ppt/diagrams/_rels/drawing3.xml.rels><?xml version="1.0" encoding="UTF-8" standalone="yes"?>
<Relationships xmlns="http://schemas.openxmlformats.org/package/2006/relationships"><Relationship Id="rId1" Type="http://schemas.openxmlformats.org/officeDocument/2006/relationships/hyperlink" Target="https://learn.pyd.org/"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7C93DD-77D0-48FC-9AE8-8C3606DA158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05E582B-7012-4BC2-A208-AE8BCAF47BCD}">
      <dgm:prSet custT="1"/>
      <dgm:spPr/>
      <dgm:t>
        <a:bodyPr/>
        <a:lstStyle/>
        <a:p>
          <a:r>
            <a:rPr lang="en-US" sz="2800" b="1" dirty="0">
              <a:solidFill>
                <a:schemeClr val="tx2"/>
              </a:solidFill>
              <a:latin typeface="Arial" panose="020B0604020202020204" pitchFamily="34" charset="0"/>
              <a:cs typeface="Arial" panose="020B0604020202020204" pitchFamily="34" charset="0"/>
            </a:rPr>
            <a:t>Please add your name and affiliate in the chat </a:t>
          </a:r>
        </a:p>
      </dgm:t>
    </dgm:pt>
    <dgm:pt modelId="{84DE8B64-0046-4473-8A3D-8C30B0C80350}" type="parTrans" cxnId="{F0342D4F-BBB9-4D8D-B6E9-E351FE4B5AA2}">
      <dgm:prSet/>
      <dgm:spPr/>
      <dgm:t>
        <a:bodyPr/>
        <a:lstStyle/>
        <a:p>
          <a:endParaRPr lang="en-US"/>
        </a:p>
      </dgm:t>
    </dgm:pt>
    <dgm:pt modelId="{0AD7B649-47E5-4D9F-9EE3-F9DD6CEB3BD6}" type="sibTrans" cxnId="{F0342D4F-BBB9-4D8D-B6E9-E351FE4B5AA2}">
      <dgm:prSet/>
      <dgm:spPr/>
      <dgm:t>
        <a:bodyPr/>
        <a:lstStyle/>
        <a:p>
          <a:endParaRPr lang="en-US"/>
        </a:p>
      </dgm:t>
    </dgm:pt>
    <dgm:pt modelId="{563B9307-6D15-497C-BE6B-6D7A1EC4C640}">
      <dgm:prSet custT="1"/>
      <dgm:spPr/>
      <dgm:t>
        <a:bodyPr/>
        <a:lstStyle/>
        <a:p>
          <a:r>
            <a:rPr lang="en-US" sz="2800" b="1" dirty="0">
              <a:solidFill>
                <a:schemeClr val="tx2"/>
              </a:solidFill>
              <a:latin typeface="Arial" panose="020B0604020202020204" pitchFamily="34" charset="0"/>
              <a:cs typeface="Arial" panose="020B0604020202020204" pitchFamily="34" charset="0"/>
            </a:rPr>
            <a:t>Please mute yourselves if you are not speaking</a:t>
          </a:r>
        </a:p>
      </dgm:t>
    </dgm:pt>
    <dgm:pt modelId="{117C85DE-96B5-4EFE-AF39-B504FA4E1F39}" type="parTrans" cxnId="{9DD0BA73-4632-45B7-A3DB-21D1B23C258B}">
      <dgm:prSet/>
      <dgm:spPr/>
      <dgm:t>
        <a:bodyPr/>
        <a:lstStyle/>
        <a:p>
          <a:endParaRPr lang="en-US"/>
        </a:p>
      </dgm:t>
    </dgm:pt>
    <dgm:pt modelId="{0340CD93-AB26-40C1-BA44-80622C76A12D}" type="sibTrans" cxnId="{9DD0BA73-4632-45B7-A3DB-21D1B23C258B}">
      <dgm:prSet/>
      <dgm:spPr/>
      <dgm:t>
        <a:bodyPr/>
        <a:lstStyle/>
        <a:p>
          <a:endParaRPr lang="en-US"/>
        </a:p>
      </dgm:t>
    </dgm:pt>
    <dgm:pt modelId="{211A855A-9613-4F09-AF06-5A88BB990506}">
      <dgm:prSet custT="1"/>
      <dgm:spPr/>
      <dgm:t>
        <a:bodyPr/>
        <a:lstStyle/>
        <a:p>
          <a:r>
            <a:rPr lang="en-US" sz="2800" b="1" dirty="0">
              <a:solidFill>
                <a:schemeClr val="tx2"/>
              </a:solidFill>
              <a:latin typeface="Arial" panose="020B0604020202020204" pitchFamily="34" charset="0"/>
              <a:cs typeface="Arial" panose="020B0604020202020204" pitchFamily="34" charset="0"/>
            </a:rPr>
            <a:t>A recording will be available on the NCMM website</a:t>
          </a:r>
        </a:p>
      </dgm:t>
    </dgm:pt>
    <dgm:pt modelId="{EF660BA5-8956-43EB-9987-CF33D582F1D8}" type="parTrans" cxnId="{9A9C1173-1352-4401-BCD3-B234761F7779}">
      <dgm:prSet/>
      <dgm:spPr/>
      <dgm:t>
        <a:bodyPr/>
        <a:lstStyle/>
        <a:p>
          <a:endParaRPr lang="en-US"/>
        </a:p>
      </dgm:t>
    </dgm:pt>
    <dgm:pt modelId="{974A94F2-2755-4D1D-ABBA-D59C25F68F0B}" type="sibTrans" cxnId="{9A9C1173-1352-4401-BCD3-B234761F7779}">
      <dgm:prSet/>
      <dgm:spPr/>
      <dgm:t>
        <a:bodyPr/>
        <a:lstStyle/>
        <a:p>
          <a:endParaRPr lang="en-US"/>
        </a:p>
      </dgm:t>
    </dgm:pt>
    <dgm:pt modelId="{C9A91E3C-68D4-4AEB-9B32-B94A960A2C48}">
      <dgm:prSet custT="1"/>
      <dgm:spPr/>
      <dgm:t>
        <a:bodyPr/>
        <a:lstStyle/>
        <a:p>
          <a:r>
            <a:rPr lang="en-US" sz="2800" b="1" dirty="0">
              <a:solidFill>
                <a:schemeClr val="tx2"/>
              </a:solidFill>
              <a:latin typeface="Arial" panose="020B0604020202020204" pitchFamily="34" charset="0"/>
              <a:cs typeface="Arial" panose="020B0604020202020204" pitchFamily="34" charset="0"/>
            </a:rPr>
            <a:t>Please add your questions to the chat box</a:t>
          </a:r>
        </a:p>
      </dgm:t>
    </dgm:pt>
    <dgm:pt modelId="{5B7DA2FB-3D98-48E2-9AFD-021ECC5129DF}" type="parTrans" cxnId="{280AA630-1F5A-4972-BC23-4E0156AC5831}">
      <dgm:prSet/>
      <dgm:spPr/>
      <dgm:t>
        <a:bodyPr/>
        <a:lstStyle/>
        <a:p>
          <a:endParaRPr lang="en-US"/>
        </a:p>
      </dgm:t>
    </dgm:pt>
    <dgm:pt modelId="{C53A7A85-636E-46E7-A552-C3122551C4E2}" type="sibTrans" cxnId="{280AA630-1F5A-4972-BC23-4E0156AC5831}">
      <dgm:prSet/>
      <dgm:spPr/>
      <dgm:t>
        <a:bodyPr/>
        <a:lstStyle/>
        <a:p>
          <a:endParaRPr lang="en-US"/>
        </a:p>
      </dgm:t>
    </dgm:pt>
    <dgm:pt modelId="{4DB9ABD6-0BEF-425A-9B24-D4F6E2F78C9E}">
      <dgm:prSet custT="1"/>
      <dgm:spPr/>
      <dgm:t>
        <a:bodyPr/>
        <a:lstStyle/>
        <a:p>
          <a:r>
            <a:rPr lang="en-US" sz="3200" b="1" dirty="0">
              <a:solidFill>
                <a:schemeClr val="tx2"/>
              </a:solidFill>
              <a:latin typeface="Ariel"/>
              <a:cs typeface="Angsana New" panose="02020603050405020304" pitchFamily="18" charset="-34"/>
            </a:rPr>
            <a:t>Closed captioning is turned on for this session</a:t>
          </a:r>
        </a:p>
      </dgm:t>
    </dgm:pt>
    <dgm:pt modelId="{5D770BB7-5EE9-4E25-856B-D29471631FBD}" type="parTrans" cxnId="{2098D490-39C6-44BF-92DF-3D313C5F70E0}">
      <dgm:prSet/>
      <dgm:spPr/>
      <dgm:t>
        <a:bodyPr/>
        <a:lstStyle/>
        <a:p>
          <a:endParaRPr lang="en-US"/>
        </a:p>
      </dgm:t>
    </dgm:pt>
    <dgm:pt modelId="{4546FAC2-B256-4FAB-84C6-FA758A2CD4F0}" type="sibTrans" cxnId="{2098D490-39C6-44BF-92DF-3D313C5F70E0}">
      <dgm:prSet/>
      <dgm:spPr/>
      <dgm:t>
        <a:bodyPr/>
        <a:lstStyle/>
        <a:p>
          <a:endParaRPr lang="en-US"/>
        </a:p>
      </dgm:t>
    </dgm:pt>
    <dgm:pt modelId="{9CDC790A-D6A0-4C06-AE92-6EDFA7137ABC}">
      <dgm:prSet custT="1"/>
      <dgm:spPr/>
      <dgm:t>
        <a:bodyPr/>
        <a:lstStyle/>
        <a:p>
          <a:r>
            <a:rPr lang="en-US" sz="2800" b="1" dirty="0">
              <a:solidFill>
                <a:schemeClr val="tx2"/>
              </a:solidFill>
              <a:latin typeface="Arial" panose="020B0604020202020204" pitchFamily="34" charset="0"/>
              <a:cs typeface="Arial" panose="020B0604020202020204" pitchFamily="34" charset="0"/>
            </a:rPr>
            <a:t>Enjoy and learn from each other!</a:t>
          </a:r>
        </a:p>
      </dgm:t>
    </dgm:pt>
    <dgm:pt modelId="{BA4D8FFF-14D5-4035-A287-6E56F947F6AC}" type="parTrans" cxnId="{7E88DA4A-BFF3-4E7E-9B88-80AEABD01D4A}">
      <dgm:prSet/>
      <dgm:spPr/>
      <dgm:t>
        <a:bodyPr/>
        <a:lstStyle/>
        <a:p>
          <a:endParaRPr lang="en-US"/>
        </a:p>
      </dgm:t>
    </dgm:pt>
    <dgm:pt modelId="{1545BB7B-EBA7-4383-B667-4A75662B3B8C}" type="sibTrans" cxnId="{7E88DA4A-BFF3-4E7E-9B88-80AEABD01D4A}">
      <dgm:prSet/>
      <dgm:spPr/>
      <dgm:t>
        <a:bodyPr/>
        <a:lstStyle/>
        <a:p>
          <a:endParaRPr lang="en-US"/>
        </a:p>
      </dgm:t>
    </dgm:pt>
    <dgm:pt modelId="{54523849-8742-499A-9C4B-4AFB68910C38}" type="pres">
      <dgm:prSet presAssocID="{297C93DD-77D0-48FC-9AE8-8C3606DA158A}" presName="vert0" presStyleCnt="0">
        <dgm:presLayoutVars>
          <dgm:dir/>
          <dgm:animOne val="branch"/>
          <dgm:animLvl val="lvl"/>
        </dgm:presLayoutVars>
      </dgm:prSet>
      <dgm:spPr/>
    </dgm:pt>
    <dgm:pt modelId="{677C0A05-A99D-4453-AA9B-E22D6A9B2470}" type="pres">
      <dgm:prSet presAssocID="{205E582B-7012-4BC2-A208-AE8BCAF47BCD}" presName="thickLine" presStyleLbl="alignNode1" presStyleIdx="0" presStyleCnt="6"/>
      <dgm:spPr/>
    </dgm:pt>
    <dgm:pt modelId="{5F58785B-1341-4F9A-8359-2071EE6028DF}" type="pres">
      <dgm:prSet presAssocID="{205E582B-7012-4BC2-A208-AE8BCAF47BCD}" presName="horz1" presStyleCnt="0"/>
      <dgm:spPr/>
    </dgm:pt>
    <dgm:pt modelId="{E610BDD8-02BB-401A-B56E-FD513C112254}" type="pres">
      <dgm:prSet presAssocID="{205E582B-7012-4BC2-A208-AE8BCAF47BCD}" presName="tx1" presStyleLbl="revTx" presStyleIdx="0" presStyleCnt="6"/>
      <dgm:spPr/>
    </dgm:pt>
    <dgm:pt modelId="{A7C24CF4-8337-4EF3-8AFF-8940734EC0DC}" type="pres">
      <dgm:prSet presAssocID="{205E582B-7012-4BC2-A208-AE8BCAF47BCD}" presName="vert1" presStyleCnt="0"/>
      <dgm:spPr/>
    </dgm:pt>
    <dgm:pt modelId="{F5620173-23C7-403E-86F4-12156B6011AC}" type="pres">
      <dgm:prSet presAssocID="{563B9307-6D15-497C-BE6B-6D7A1EC4C640}" presName="thickLine" presStyleLbl="alignNode1" presStyleIdx="1" presStyleCnt="6"/>
      <dgm:spPr/>
    </dgm:pt>
    <dgm:pt modelId="{375A2D32-720C-46BD-BF72-287448A19AFC}" type="pres">
      <dgm:prSet presAssocID="{563B9307-6D15-497C-BE6B-6D7A1EC4C640}" presName="horz1" presStyleCnt="0"/>
      <dgm:spPr/>
    </dgm:pt>
    <dgm:pt modelId="{E4C89E0C-1D60-45DA-BE7A-4DA4309D5101}" type="pres">
      <dgm:prSet presAssocID="{563B9307-6D15-497C-BE6B-6D7A1EC4C640}" presName="tx1" presStyleLbl="revTx" presStyleIdx="1" presStyleCnt="6"/>
      <dgm:spPr/>
    </dgm:pt>
    <dgm:pt modelId="{43893697-1BB5-4873-83F8-EC7C491707DA}" type="pres">
      <dgm:prSet presAssocID="{563B9307-6D15-497C-BE6B-6D7A1EC4C640}" presName="vert1" presStyleCnt="0"/>
      <dgm:spPr/>
    </dgm:pt>
    <dgm:pt modelId="{0DC4C852-0C7D-4FF9-9BC0-76513CF2F988}" type="pres">
      <dgm:prSet presAssocID="{211A855A-9613-4F09-AF06-5A88BB990506}" presName="thickLine" presStyleLbl="alignNode1" presStyleIdx="2" presStyleCnt="6"/>
      <dgm:spPr/>
    </dgm:pt>
    <dgm:pt modelId="{6BF3ADB2-65CC-40A8-B029-08864072CAE2}" type="pres">
      <dgm:prSet presAssocID="{211A855A-9613-4F09-AF06-5A88BB990506}" presName="horz1" presStyleCnt="0"/>
      <dgm:spPr/>
    </dgm:pt>
    <dgm:pt modelId="{7E924D64-CC51-4257-A753-C8A61DB2D496}" type="pres">
      <dgm:prSet presAssocID="{211A855A-9613-4F09-AF06-5A88BB990506}" presName="tx1" presStyleLbl="revTx" presStyleIdx="2" presStyleCnt="6"/>
      <dgm:spPr/>
    </dgm:pt>
    <dgm:pt modelId="{1A0FC214-E9B0-4830-988E-AF3C87D779A5}" type="pres">
      <dgm:prSet presAssocID="{211A855A-9613-4F09-AF06-5A88BB990506}" presName="vert1" presStyleCnt="0"/>
      <dgm:spPr/>
    </dgm:pt>
    <dgm:pt modelId="{20E64ABF-8121-4891-98C3-8A011E6A9D80}" type="pres">
      <dgm:prSet presAssocID="{C9A91E3C-68D4-4AEB-9B32-B94A960A2C48}" presName="thickLine" presStyleLbl="alignNode1" presStyleIdx="3" presStyleCnt="6"/>
      <dgm:spPr/>
    </dgm:pt>
    <dgm:pt modelId="{666D2EB9-C0BB-44C0-B98B-7F5DE0E33488}" type="pres">
      <dgm:prSet presAssocID="{C9A91E3C-68D4-4AEB-9B32-B94A960A2C48}" presName="horz1" presStyleCnt="0"/>
      <dgm:spPr/>
    </dgm:pt>
    <dgm:pt modelId="{9A9735D3-66A8-48BF-8B97-969942D0785A}" type="pres">
      <dgm:prSet presAssocID="{C9A91E3C-68D4-4AEB-9B32-B94A960A2C48}" presName="tx1" presStyleLbl="revTx" presStyleIdx="3" presStyleCnt="6"/>
      <dgm:spPr/>
    </dgm:pt>
    <dgm:pt modelId="{6780CA75-D036-4519-A1C7-F4E0921A3D17}" type="pres">
      <dgm:prSet presAssocID="{C9A91E3C-68D4-4AEB-9B32-B94A960A2C48}" presName="vert1" presStyleCnt="0"/>
      <dgm:spPr/>
    </dgm:pt>
    <dgm:pt modelId="{39120D67-1E88-4D54-A618-D09DD5D77924}" type="pres">
      <dgm:prSet presAssocID="{4DB9ABD6-0BEF-425A-9B24-D4F6E2F78C9E}" presName="thickLine" presStyleLbl="alignNode1" presStyleIdx="4" presStyleCnt="6"/>
      <dgm:spPr/>
    </dgm:pt>
    <dgm:pt modelId="{E12293DA-1437-439B-A1A5-E7FA209F8341}" type="pres">
      <dgm:prSet presAssocID="{4DB9ABD6-0BEF-425A-9B24-D4F6E2F78C9E}" presName="horz1" presStyleCnt="0"/>
      <dgm:spPr/>
    </dgm:pt>
    <dgm:pt modelId="{75C0E5B5-1BC5-42D7-B776-59DF6B8BA2A6}" type="pres">
      <dgm:prSet presAssocID="{4DB9ABD6-0BEF-425A-9B24-D4F6E2F78C9E}" presName="tx1" presStyleLbl="revTx" presStyleIdx="4" presStyleCnt="6"/>
      <dgm:spPr/>
    </dgm:pt>
    <dgm:pt modelId="{E6822EC8-6D97-4115-A177-31DC7981CC27}" type="pres">
      <dgm:prSet presAssocID="{4DB9ABD6-0BEF-425A-9B24-D4F6E2F78C9E}" presName="vert1" presStyleCnt="0"/>
      <dgm:spPr/>
    </dgm:pt>
    <dgm:pt modelId="{4FDF3DE3-CA00-4689-871C-20A596DCE6B1}" type="pres">
      <dgm:prSet presAssocID="{9CDC790A-D6A0-4C06-AE92-6EDFA7137ABC}" presName="thickLine" presStyleLbl="alignNode1" presStyleIdx="5" presStyleCnt="6"/>
      <dgm:spPr/>
    </dgm:pt>
    <dgm:pt modelId="{067B1B3B-5CFC-4EAD-8A7C-693D3106F909}" type="pres">
      <dgm:prSet presAssocID="{9CDC790A-D6A0-4C06-AE92-6EDFA7137ABC}" presName="horz1" presStyleCnt="0"/>
      <dgm:spPr/>
    </dgm:pt>
    <dgm:pt modelId="{BF0EF197-D5F9-4BAA-A5D7-F2A532FCB771}" type="pres">
      <dgm:prSet presAssocID="{9CDC790A-D6A0-4C06-AE92-6EDFA7137ABC}" presName="tx1" presStyleLbl="revTx" presStyleIdx="5" presStyleCnt="6"/>
      <dgm:spPr/>
    </dgm:pt>
    <dgm:pt modelId="{43EB3766-2CA4-4F11-86D1-FD2DE505FE3B}" type="pres">
      <dgm:prSet presAssocID="{9CDC790A-D6A0-4C06-AE92-6EDFA7137ABC}" presName="vert1" presStyleCnt="0"/>
      <dgm:spPr/>
    </dgm:pt>
  </dgm:ptLst>
  <dgm:cxnLst>
    <dgm:cxn modelId="{503FFE1D-B94D-4F56-A6B4-F5A9F201E175}" type="presOf" srcId="{9CDC790A-D6A0-4C06-AE92-6EDFA7137ABC}" destId="{BF0EF197-D5F9-4BAA-A5D7-F2A532FCB771}" srcOrd="0" destOrd="0" presId="urn:microsoft.com/office/officeart/2008/layout/LinedList"/>
    <dgm:cxn modelId="{9183C920-7180-4FB8-BB4C-BB02B24D9CB1}" type="presOf" srcId="{297C93DD-77D0-48FC-9AE8-8C3606DA158A}" destId="{54523849-8742-499A-9C4B-4AFB68910C38}" srcOrd="0" destOrd="0" presId="urn:microsoft.com/office/officeart/2008/layout/LinedList"/>
    <dgm:cxn modelId="{9488C327-0598-4E51-96C4-DC396354CDB0}" type="presOf" srcId="{C9A91E3C-68D4-4AEB-9B32-B94A960A2C48}" destId="{9A9735D3-66A8-48BF-8B97-969942D0785A}" srcOrd="0" destOrd="0" presId="urn:microsoft.com/office/officeart/2008/layout/LinedList"/>
    <dgm:cxn modelId="{280AA630-1F5A-4972-BC23-4E0156AC5831}" srcId="{297C93DD-77D0-48FC-9AE8-8C3606DA158A}" destId="{C9A91E3C-68D4-4AEB-9B32-B94A960A2C48}" srcOrd="3" destOrd="0" parTransId="{5B7DA2FB-3D98-48E2-9AFD-021ECC5129DF}" sibTransId="{C53A7A85-636E-46E7-A552-C3122551C4E2}"/>
    <dgm:cxn modelId="{7E88DA4A-BFF3-4E7E-9B88-80AEABD01D4A}" srcId="{297C93DD-77D0-48FC-9AE8-8C3606DA158A}" destId="{9CDC790A-D6A0-4C06-AE92-6EDFA7137ABC}" srcOrd="5" destOrd="0" parTransId="{BA4D8FFF-14D5-4035-A287-6E56F947F6AC}" sibTransId="{1545BB7B-EBA7-4383-B667-4A75662B3B8C}"/>
    <dgm:cxn modelId="{F0342D4F-BBB9-4D8D-B6E9-E351FE4B5AA2}" srcId="{297C93DD-77D0-48FC-9AE8-8C3606DA158A}" destId="{205E582B-7012-4BC2-A208-AE8BCAF47BCD}" srcOrd="0" destOrd="0" parTransId="{84DE8B64-0046-4473-8A3D-8C30B0C80350}" sibTransId="{0AD7B649-47E5-4D9F-9EE3-F9DD6CEB3BD6}"/>
    <dgm:cxn modelId="{822DDB54-8FE9-4CD8-B772-68627E1A8DF2}" type="presOf" srcId="{211A855A-9613-4F09-AF06-5A88BB990506}" destId="{7E924D64-CC51-4257-A753-C8A61DB2D496}" srcOrd="0" destOrd="0" presId="urn:microsoft.com/office/officeart/2008/layout/LinedList"/>
    <dgm:cxn modelId="{9A9C1173-1352-4401-BCD3-B234761F7779}" srcId="{297C93DD-77D0-48FC-9AE8-8C3606DA158A}" destId="{211A855A-9613-4F09-AF06-5A88BB990506}" srcOrd="2" destOrd="0" parTransId="{EF660BA5-8956-43EB-9987-CF33D582F1D8}" sibTransId="{974A94F2-2755-4D1D-ABBA-D59C25F68F0B}"/>
    <dgm:cxn modelId="{9DD0BA73-4632-45B7-A3DB-21D1B23C258B}" srcId="{297C93DD-77D0-48FC-9AE8-8C3606DA158A}" destId="{563B9307-6D15-497C-BE6B-6D7A1EC4C640}" srcOrd="1" destOrd="0" parTransId="{117C85DE-96B5-4EFE-AF39-B504FA4E1F39}" sibTransId="{0340CD93-AB26-40C1-BA44-80622C76A12D}"/>
    <dgm:cxn modelId="{1A26F486-B7A5-4BE3-8115-BE8BE5D2AAC3}" type="presOf" srcId="{205E582B-7012-4BC2-A208-AE8BCAF47BCD}" destId="{E610BDD8-02BB-401A-B56E-FD513C112254}" srcOrd="0" destOrd="0" presId="urn:microsoft.com/office/officeart/2008/layout/LinedList"/>
    <dgm:cxn modelId="{2098D490-39C6-44BF-92DF-3D313C5F70E0}" srcId="{297C93DD-77D0-48FC-9AE8-8C3606DA158A}" destId="{4DB9ABD6-0BEF-425A-9B24-D4F6E2F78C9E}" srcOrd="4" destOrd="0" parTransId="{5D770BB7-5EE9-4E25-856B-D29471631FBD}" sibTransId="{4546FAC2-B256-4FAB-84C6-FA758A2CD4F0}"/>
    <dgm:cxn modelId="{7F197CDA-4803-4E88-9800-D0BA45920350}" type="presOf" srcId="{563B9307-6D15-497C-BE6B-6D7A1EC4C640}" destId="{E4C89E0C-1D60-45DA-BE7A-4DA4309D5101}" srcOrd="0" destOrd="0" presId="urn:microsoft.com/office/officeart/2008/layout/LinedList"/>
    <dgm:cxn modelId="{B8063DFC-7BAE-4802-A0F8-536885776E22}" type="presOf" srcId="{4DB9ABD6-0BEF-425A-9B24-D4F6E2F78C9E}" destId="{75C0E5B5-1BC5-42D7-B776-59DF6B8BA2A6}" srcOrd="0" destOrd="0" presId="urn:microsoft.com/office/officeart/2008/layout/LinedList"/>
    <dgm:cxn modelId="{4C3C5CD3-7D06-4A42-AFA5-DFB698A6AD5C}" type="presParOf" srcId="{54523849-8742-499A-9C4B-4AFB68910C38}" destId="{677C0A05-A99D-4453-AA9B-E22D6A9B2470}" srcOrd="0" destOrd="0" presId="urn:microsoft.com/office/officeart/2008/layout/LinedList"/>
    <dgm:cxn modelId="{274A9AA5-513A-48FD-938D-70155449376E}" type="presParOf" srcId="{54523849-8742-499A-9C4B-4AFB68910C38}" destId="{5F58785B-1341-4F9A-8359-2071EE6028DF}" srcOrd="1" destOrd="0" presId="urn:microsoft.com/office/officeart/2008/layout/LinedList"/>
    <dgm:cxn modelId="{F29F2E0D-0F99-4372-A373-B7524FC53FAF}" type="presParOf" srcId="{5F58785B-1341-4F9A-8359-2071EE6028DF}" destId="{E610BDD8-02BB-401A-B56E-FD513C112254}" srcOrd="0" destOrd="0" presId="urn:microsoft.com/office/officeart/2008/layout/LinedList"/>
    <dgm:cxn modelId="{95D09A1D-54D2-4B9F-9719-607C8312B720}" type="presParOf" srcId="{5F58785B-1341-4F9A-8359-2071EE6028DF}" destId="{A7C24CF4-8337-4EF3-8AFF-8940734EC0DC}" srcOrd="1" destOrd="0" presId="urn:microsoft.com/office/officeart/2008/layout/LinedList"/>
    <dgm:cxn modelId="{41EC3C0A-A707-42FD-AEE1-BAC5776D5DFF}" type="presParOf" srcId="{54523849-8742-499A-9C4B-4AFB68910C38}" destId="{F5620173-23C7-403E-86F4-12156B6011AC}" srcOrd="2" destOrd="0" presId="urn:microsoft.com/office/officeart/2008/layout/LinedList"/>
    <dgm:cxn modelId="{CA07B2A1-7089-48EB-BC95-EF825AE21D8C}" type="presParOf" srcId="{54523849-8742-499A-9C4B-4AFB68910C38}" destId="{375A2D32-720C-46BD-BF72-287448A19AFC}" srcOrd="3" destOrd="0" presId="urn:microsoft.com/office/officeart/2008/layout/LinedList"/>
    <dgm:cxn modelId="{35F9B401-2322-48DD-85C7-B35A117BC287}" type="presParOf" srcId="{375A2D32-720C-46BD-BF72-287448A19AFC}" destId="{E4C89E0C-1D60-45DA-BE7A-4DA4309D5101}" srcOrd="0" destOrd="0" presId="urn:microsoft.com/office/officeart/2008/layout/LinedList"/>
    <dgm:cxn modelId="{0B9B81AD-8E98-4878-9124-8DEFEC42454C}" type="presParOf" srcId="{375A2D32-720C-46BD-BF72-287448A19AFC}" destId="{43893697-1BB5-4873-83F8-EC7C491707DA}" srcOrd="1" destOrd="0" presId="urn:microsoft.com/office/officeart/2008/layout/LinedList"/>
    <dgm:cxn modelId="{8498CAC8-25AB-480D-A576-BD5C86DF45AA}" type="presParOf" srcId="{54523849-8742-499A-9C4B-4AFB68910C38}" destId="{0DC4C852-0C7D-4FF9-9BC0-76513CF2F988}" srcOrd="4" destOrd="0" presId="urn:microsoft.com/office/officeart/2008/layout/LinedList"/>
    <dgm:cxn modelId="{85B1B29A-6B70-4853-BC4D-D4FC9132645B}" type="presParOf" srcId="{54523849-8742-499A-9C4B-4AFB68910C38}" destId="{6BF3ADB2-65CC-40A8-B029-08864072CAE2}" srcOrd="5" destOrd="0" presId="urn:microsoft.com/office/officeart/2008/layout/LinedList"/>
    <dgm:cxn modelId="{20BBB20B-5800-41B6-B523-00FDA9F26BBE}" type="presParOf" srcId="{6BF3ADB2-65CC-40A8-B029-08864072CAE2}" destId="{7E924D64-CC51-4257-A753-C8A61DB2D496}" srcOrd="0" destOrd="0" presId="urn:microsoft.com/office/officeart/2008/layout/LinedList"/>
    <dgm:cxn modelId="{0FB5F9ED-C073-4CD1-BB42-2F7937E86FF6}" type="presParOf" srcId="{6BF3ADB2-65CC-40A8-B029-08864072CAE2}" destId="{1A0FC214-E9B0-4830-988E-AF3C87D779A5}" srcOrd="1" destOrd="0" presId="urn:microsoft.com/office/officeart/2008/layout/LinedList"/>
    <dgm:cxn modelId="{20710FBC-8357-47E4-9B16-076E438C8A24}" type="presParOf" srcId="{54523849-8742-499A-9C4B-4AFB68910C38}" destId="{20E64ABF-8121-4891-98C3-8A011E6A9D80}" srcOrd="6" destOrd="0" presId="urn:microsoft.com/office/officeart/2008/layout/LinedList"/>
    <dgm:cxn modelId="{9EBFB918-C44D-481E-ADD2-14272F69BDCE}" type="presParOf" srcId="{54523849-8742-499A-9C4B-4AFB68910C38}" destId="{666D2EB9-C0BB-44C0-B98B-7F5DE0E33488}" srcOrd="7" destOrd="0" presId="urn:microsoft.com/office/officeart/2008/layout/LinedList"/>
    <dgm:cxn modelId="{6DBD5EC6-EC09-4EAD-89CD-F51D366D9E8D}" type="presParOf" srcId="{666D2EB9-C0BB-44C0-B98B-7F5DE0E33488}" destId="{9A9735D3-66A8-48BF-8B97-969942D0785A}" srcOrd="0" destOrd="0" presId="urn:microsoft.com/office/officeart/2008/layout/LinedList"/>
    <dgm:cxn modelId="{01B1E672-7C35-4AAB-A5E6-7AF96FA97BEC}" type="presParOf" srcId="{666D2EB9-C0BB-44C0-B98B-7F5DE0E33488}" destId="{6780CA75-D036-4519-A1C7-F4E0921A3D17}" srcOrd="1" destOrd="0" presId="urn:microsoft.com/office/officeart/2008/layout/LinedList"/>
    <dgm:cxn modelId="{16A76FB6-0EE7-473D-8468-E10B3F2AF08D}" type="presParOf" srcId="{54523849-8742-499A-9C4B-4AFB68910C38}" destId="{39120D67-1E88-4D54-A618-D09DD5D77924}" srcOrd="8" destOrd="0" presId="urn:microsoft.com/office/officeart/2008/layout/LinedList"/>
    <dgm:cxn modelId="{B7806ACD-3FAF-4C35-8D50-A0A6BCC2D393}" type="presParOf" srcId="{54523849-8742-499A-9C4B-4AFB68910C38}" destId="{E12293DA-1437-439B-A1A5-E7FA209F8341}" srcOrd="9" destOrd="0" presId="urn:microsoft.com/office/officeart/2008/layout/LinedList"/>
    <dgm:cxn modelId="{51231255-2810-4592-A2A9-B97F1F8BF080}" type="presParOf" srcId="{E12293DA-1437-439B-A1A5-E7FA209F8341}" destId="{75C0E5B5-1BC5-42D7-B776-59DF6B8BA2A6}" srcOrd="0" destOrd="0" presId="urn:microsoft.com/office/officeart/2008/layout/LinedList"/>
    <dgm:cxn modelId="{04AB083E-46E9-4182-A873-BD316189181F}" type="presParOf" srcId="{E12293DA-1437-439B-A1A5-E7FA209F8341}" destId="{E6822EC8-6D97-4115-A177-31DC7981CC27}" srcOrd="1" destOrd="0" presId="urn:microsoft.com/office/officeart/2008/layout/LinedList"/>
    <dgm:cxn modelId="{EF6FBA9F-C09E-47C6-B2DB-462B9047D68D}" type="presParOf" srcId="{54523849-8742-499A-9C4B-4AFB68910C38}" destId="{4FDF3DE3-CA00-4689-871C-20A596DCE6B1}" srcOrd="10" destOrd="0" presId="urn:microsoft.com/office/officeart/2008/layout/LinedList"/>
    <dgm:cxn modelId="{1F57530B-E169-4982-B157-6D53A079EC5C}" type="presParOf" srcId="{54523849-8742-499A-9C4B-4AFB68910C38}" destId="{067B1B3B-5CFC-4EAD-8A7C-693D3106F909}" srcOrd="11" destOrd="0" presId="urn:microsoft.com/office/officeart/2008/layout/LinedList"/>
    <dgm:cxn modelId="{3E5D0A6A-1A12-45DE-95EB-403BB8C745F1}" type="presParOf" srcId="{067B1B3B-5CFC-4EAD-8A7C-693D3106F909}" destId="{BF0EF197-D5F9-4BAA-A5D7-F2A532FCB771}" srcOrd="0" destOrd="0" presId="urn:microsoft.com/office/officeart/2008/layout/LinedList"/>
    <dgm:cxn modelId="{723D4B36-4932-4BE5-977B-8754145A7241}" type="presParOf" srcId="{067B1B3B-5CFC-4EAD-8A7C-693D3106F909}" destId="{43EB3766-2CA4-4F11-86D1-FD2DE505FE3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D919F7-4BCE-4F64-B327-4914528B213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E038616-08D5-4034-8A3D-4AFBE381582B}">
      <dgm:prSet custT="1"/>
      <dgm:spPr/>
      <dgm:t>
        <a:bodyPr/>
        <a:lstStyle/>
        <a:p>
          <a:r>
            <a:rPr lang="en-US" sz="2000" dirty="0">
              <a:latin typeface="Arial" panose="020B0604020202020204" pitchFamily="34" charset="0"/>
              <a:cs typeface="Arial" panose="020B0604020202020204" pitchFamily="34" charset="0"/>
            </a:rPr>
            <a:t>A platform to share ideas and mobility management strategies related to building transportation connections and identifying mobility solutions</a:t>
          </a:r>
        </a:p>
      </dgm:t>
    </dgm:pt>
    <dgm:pt modelId="{2F292B4E-0D39-41B1-9090-39B379171C12}" type="parTrans" cxnId="{7F282146-BC20-4E05-BF8C-592FA009AF0B}">
      <dgm:prSet/>
      <dgm:spPr/>
      <dgm:t>
        <a:bodyPr/>
        <a:lstStyle/>
        <a:p>
          <a:endParaRPr lang="en-US"/>
        </a:p>
      </dgm:t>
    </dgm:pt>
    <dgm:pt modelId="{C4B69511-5DFC-48DA-A4FE-95EB97B2222E}" type="sibTrans" cxnId="{7F282146-BC20-4E05-BF8C-592FA009AF0B}">
      <dgm:prSet/>
      <dgm:spPr/>
      <dgm:t>
        <a:bodyPr/>
        <a:lstStyle/>
        <a:p>
          <a:endParaRPr lang="en-US"/>
        </a:p>
      </dgm:t>
    </dgm:pt>
    <dgm:pt modelId="{5FFD27AF-7B47-4DCC-A8EC-A8918669ACDD}">
      <dgm:prSet custT="1"/>
      <dgm:spPr/>
      <dgm:t>
        <a:bodyPr/>
        <a:lstStyle/>
        <a:p>
          <a:r>
            <a:rPr lang="en-US" sz="2000" dirty="0">
              <a:latin typeface="Arial" panose="020B0604020202020204" pitchFamily="34" charset="0"/>
              <a:cs typeface="Arial" panose="020B0604020202020204" pitchFamily="34" charset="0"/>
            </a:rPr>
            <a:t>This community is for mobility management practitioners who are actively advancing mobility management in their communities, regions and states</a:t>
          </a:r>
        </a:p>
      </dgm:t>
    </dgm:pt>
    <dgm:pt modelId="{33398B29-D2C4-4C56-B6AC-26DCB7AC4157}" type="parTrans" cxnId="{D3CC98D5-CFA3-4226-8EAF-037760037F2C}">
      <dgm:prSet/>
      <dgm:spPr/>
      <dgm:t>
        <a:bodyPr/>
        <a:lstStyle/>
        <a:p>
          <a:endParaRPr lang="en-US"/>
        </a:p>
      </dgm:t>
    </dgm:pt>
    <dgm:pt modelId="{E4F56E48-666D-41C7-8116-97F2E2295043}" type="sibTrans" cxnId="{D3CC98D5-CFA3-4226-8EAF-037760037F2C}">
      <dgm:prSet/>
      <dgm:spPr/>
      <dgm:t>
        <a:bodyPr/>
        <a:lstStyle/>
        <a:p>
          <a:endParaRPr lang="en-US"/>
        </a:p>
      </dgm:t>
    </dgm:pt>
    <dgm:pt modelId="{E52FF782-7258-4A75-B5A1-DC5CA5772C98}" type="pres">
      <dgm:prSet presAssocID="{F7D919F7-4BCE-4F64-B327-4914528B213E}" presName="hierChild1" presStyleCnt="0">
        <dgm:presLayoutVars>
          <dgm:chPref val="1"/>
          <dgm:dir/>
          <dgm:animOne val="branch"/>
          <dgm:animLvl val="lvl"/>
          <dgm:resizeHandles/>
        </dgm:presLayoutVars>
      </dgm:prSet>
      <dgm:spPr/>
    </dgm:pt>
    <dgm:pt modelId="{E878E96B-A2FA-4A52-A323-E2D90467050A}" type="pres">
      <dgm:prSet presAssocID="{1E038616-08D5-4034-8A3D-4AFBE381582B}" presName="hierRoot1" presStyleCnt="0"/>
      <dgm:spPr/>
    </dgm:pt>
    <dgm:pt modelId="{69D3155E-8D1D-49E7-B3FB-7DB3B3B7FDA4}" type="pres">
      <dgm:prSet presAssocID="{1E038616-08D5-4034-8A3D-4AFBE381582B}" presName="composite" presStyleCnt="0"/>
      <dgm:spPr/>
    </dgm:pt>
    <dgm:pt modelId="{4D7D29A2-F24E-4F1F-B36A-204A807CA124}" type="pres">
      <dgm:prSet presAssocID="{1E038616-08D5-4034-8A3D-4AFBE381582B}" presName="background" presStyleLbl="node0" presStyleIdx="0" presStyleCnt="2"/>
      <dgm:spPr/>
    </dgm:pt>
    <dgm:pt modelId="{0BCEF8CB-A6BE-4438-B644-A0757616484B}" type="pres">
      <dgm:prSet presAssocID="{1E038616-08D5-4034-8A3D-4AFBE381582B}" presName="text" presStyleLbl="fgAcc0" presStyleIdx="0" presStyleCnt="2" custScaleX="238684" custScaleY="142606" custLinFactNeighborX="28595" custLinFactNeighborY="-45937">
        <dgm:presLayoutVars>
          <dgm:chPref val="3"/>
        </dgm:presLayoutVars>
      </dgm:prSet>
      <dgm:spPr/>
    </dgm:pt>
    <dgm:pt modelId="{BB022B6A-E2FF-480A-8065-3485B74A6AEE}" type="pres">
      <dgm:prSet presAssocID="{1E038616-08D5-4034-8A3D-4AFBE381582B}" presName="hierChild2" presStyleCnt="0"/>
      <dgm:spPr/>
    </dgm:pt>
    <dgm:pt modelId="{C303A70B-8C89-4395-858D-C92F79685950}" type="pres">
      <dgm:prSet presAssocID="{5FFD27AF-7B47-4DCC-A8EC-A8918669ACDD}" presName="hierRoot1" presStyleCnt="0"/>
      <dgm:spPr/>
    </dgm:pt>
    <dgm:pt modelId="{E2E74C64-C984-4E49-8990-EE420838E519}" type="pres">
      <dgm:prSet presAssocID="{5FFD27AF-7B47-4DCC-A8EC-A8918669ACDD}" presName="composite" presStyleCnt="0"/>
      <dgm:spPr/>
    </dgm:pt>
    <dgm:pt modelId="{1FF3CAB1-660E-4288-A88A-59B49DCBD1F2}" type="pres">
      <dgm:prSet presAssocID="{5FFD27AF-7B47-4DCC-A8EC-A8918669ACDD}" presName="background" presStyleLbl="node0" presStyleIdx="1" presStyleCnt="2"/>
      <dgm:spPr/>
    </dgm:pt>
    <dgm:pt modelId="{27C70940-52AB-440A-8AF3-CABB47F66076}" type="pres">
      <dgm:prSet presAssocID="{5FFD27AF-7B47-4DCC-A8EC-A8918669ACDD}" presName="text" presStyleLbl="fgAcc0" presStyleIdx="1" presStyleCnt="2" custScaleX="244948" custScaleY="164399" custLinFactX="-36009" custLinFactY="50949" custLinFactNeighborX="-100000" custLinFactNeighborY="100000">
        <dgm:presLayoutVars>
          <dgm:chPref val="3"/>
        </dgm:presLayoutVars>
      </dgm:prSet>
      <dgm:spPr/>
    </dgm:pt>
    <dgm:pt modelId="{EE7F5DA5-B9B0-4FF5-9340-31DA6D9FC406}" type="pres">
      <dgm:prSet presAssocID="{5FFD27AF-7B47-4DCC-A8EC-A8918669ACDD}" presName="hierChild2" presStyleCnt="0"/>
      <dgm:spPr/>
    </dgm:pt>
  </dgm:ptLst>
  <dgm:cxnLst>
    <dgm:cxn modelId="{C36C1539-B39A-4821-BB42-D239A1A1DA20}" type="presOf" srcId="{F7D919F7-4BCE-4F64-B327-4914528B213E}" destId="{E52FF782-7258-4A75-B5A1-DC5CA5772C98}" srcOrd="0" destOrd="0" presId="urn:microsoft.com/office/officeart/2005/8/layout/hierarchy1"/>
    <dgm:cxn modelId="{7F282146-BC20-4E05-BF8C-592FA009AF0B}" srcId="{F7D919F7-4BCE-4F64-B327-4914528B213E}" destId="{1E038616-08D5-4034-8A3D-4AFBE381582B}" srcOrd="0" destOrd="0" parTransId="{2F292B4E-0D39-41B1-9090-39B379171C12}" sibTransId="{C4B69511-5DFC-48DA-A4FE-95EB97B2222E}"/>
    <dgm:cxn modelId="{14E85B76-B84F-47C5-86CE-762D83EF38E3}" type="presOf" srcId="{5FFD27AF-7B47-4DCC-A8EC-A8918669ACDD}" destId="{27C70940-52AB-440A-8AF3-CABB47F66076}" srcOrd="0" destOrd="0" presId="urn:microsoft.com/office/officeart/2005/8/layout/hierarchy1"/>
    <dgm:cxn modelId="{D3CC98D5-CFA3-4226-8EAF-037760037F2C}" srcId="{F7D919F7-4BCE-4F64-B327-4914528B213E}" destId="{5FFD27AF-7B47-4DCC-A8EC-A8918669ACDD}" srcOrd="1" destOrd="0" parTransId="{33398B29-D2C4-4C56-B6AC-26DCB7AC4157}" sibTransId="{E4F56E48-666D-41C7-8116-97F2E2295043}"/>
    <dgm:cxn modelId="{EA3F36FF-F437-4E95-A15E-8BD789F861C4}" type="presOf" srcId="{1E038616-08D5-4034-8A3D-4AFBE381582B}" destId="{0BCEF8CB-A6BE-4438-B644-A0757616484B}" srcOrd="0" destOrd="0" presId="urn:microsoft.com/office/officeart/2005/8/layout/hierarchy1"/>
    <dgm:cxn modelId="{679620E4-FBD9-430F-B861-1CDCAD942361}" type="presParOf" srcId="{E52FF782-7258-4A75-B5A1-DC5CA5772C98}" destId="{E878E96B-A2FA-4A52-A323-E2D90467050A}" srcOrd="0" destOrd="0" presId="urn:microsoft.com/office/officeart/2005/8/layout/hierarchy1"/>
    <dgm:cxn modelId="{DD6D6606-D695-4A4D-AF59-CF51091A0257}" type="presParOf" srcId="{E878E96B-A2FA-4A52-A323-E2D90467050A}" destId="{69D3155E-8D1D-49E7-B3FB-7DB3B3B7FDA4}" srcOrd="0" destOrd="0" presId="urn:microsoft.com/office/officeart/2005/8/layout/hierarchy1"/>
    <dgm:cxn modelId="{39884076-1D47-4CC5-8898-6F632AE77C83}" type="presParOf" srcId="{69D3155E-8D1D-49E7-B3FB-7DB3B3B7FDA4}" destId="{4D7D29A2-F24E-4F1F-B36A-204A807CA124}" srcOrd="0" destOrd="0" presId="urn:microsoft.com/office/officeart/2005/8/layout/hierarchy1"/>
    <dgm:cxn modelId="{E9ABF89F-A002-4CED-8417-D01DD396D01E}" type="presParOf" srcId="{69D3155E-8D1D-49E7-B3FB-7DB3B3B7FDA4}" destId="{0BCEF8CB-A6BE-4438-B644-A0757616484B}" srcOrd="1" destOrd="0" presId="urn:microsoft.com/office/officeart/2005/8/layout/hierarchy1"/>
    <dgm:cxn modelId="{AE14B4FE-3F9E-42C7-BC22-B64498DE0D47}" type="presParOf" srcId="{E878E96B-A2FA-4A52-A323-E2D90467050A}" destId="{BB022B6A-E2FF-480A-8065-3485B74A6AEE}" srcOrd="1" destOrd="0" presId="urn:microsoft.com/office/officeart/2005/8/layout/hierarchy1"/>
    <dgm:cxn modelId="{25D75D2D-2A31-4EFF-9433-0593BB84C80F}" type="presParOf" srcId="{E52FF782-7258-4A75-B5A1-DC5CA5772C98}" destId="{C303A70B-8C89-4395-858D-C92F79685950}" srcOrd="1" destOrd="0" presId="urn:microsoft.com/office/officeart/2005/8/layout/hierarchy1"/>
    <dgm:cxn modelId="{38F0EAB5-B031-4157-A7EB-9F7239741CC7}" type="presParOf" srcId="{C303A70B-8C89-4395-858D-C92F79685950}" destId="{E2E74C64-C984-4E49-8990-EE420838E519}" srcOrd="0" destOrd="0" presId="urn:microsoft.com/office/officeart/2005/8/layout/hierarchy1"/>
    <dgm:cxn modelId="{8EBC4CFA-11B7-4828-8F9C-F59FD8BCE997}" type="presParOf" srcId="{E2E74C64-C984-4E49-8990-EE420838E519}" destId="{1FF3CAB1-660E-4288-A88A-59B49DCBD1F2}" srcOrd="0" destOrd="0" presId="urn:microsoft.com/office/officeart/2005/8/layout/hierarchy1"/>
    <dgm:cxn modelId="{94EBE549-E29C-40B1-8576-2DFB23C8CC02}" type="presParOf" srcId="{E2E74C64-C984-4E49-8990-EE420838E519}" destId="{27C70940-52AB-440A-8AF3-CABB47F66076}" srcOrd="1" destOrd="0" presId="urn:microsoft.com/office/officeart/2005/8/layout/hierarchy1"/>
    <dgm:cxn modelId="{EE597524-F7FE-4B41-9572-E275BABF5A75}" type="presParOf" srcId="{C303A70B-8C89-4395-858D-C92F79685950}" destId="{EE7F5DA5-B9B0-4FF5-9340-31DA6D9FC40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5AAD75-81BF-45C6-BD6B-2E04CFA2D783}"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023BF3DB-AC49-483D-AC86-B210F9ACCF54}">
      <dgm:prSet/>
      <dgm:spPr/>
      <dgm:t>
        <a:bodyPr/>
        <a:lstStyle/>
        <a:p>
          <a:r>
            <a:rPr lang="en-US" b="1" dirty="0">
              <a:solidFill>
                <a:schemeClr val="tx2"/>
              </a:solidFill>
              <a:latin typeface="Arial" panose="020B0604020202020204" pitchFamily="34" charset="0"/>
              <a:cs typeface="Arial" panose="020B0604020202020204" pitchFamily="34" charset="0"/>
            </a:rPr>
            <a:t>SIGN UP at </a:t>
          </a:r>
          <a:r>
            <a:rPr lang="en-US" dirty="0">
              <a:latin typeface="Arial" panose="020B0604020202020204" pitchFamily="34" charset="0"/>
              <a:cs typeface="Arial" panose="020B0604020202020204" pitchFamily="34" charset="0"/>
              <a:hlinkClick xmlns:r="http://schemas.openxmlformats.org/officeDocument/2006/relationships" r:id="rId1"/>
            </a:rPr>
            <a:t>https://learn.pyd.org</a:t>
          </a:r>
          <a:r>
            <a:rPr lang="en-US" b="1" dirty="0">
              <a:latin typeface="Arial" panose="020B0604020202020204" pitchFamily="34" charset="0"/>
              <a:cs typeface="Arial" panose="020B0604020202020204" pitchFamily="34" charset="0"/>
              <a:hlinkClick xmlns:r="http://schemas.openxmlformats.org/officeDocument/2006/relationships" r:id="rId1"/>
            </a:rPr>
            <a:t>/</a:t>
          </a:r>
          <a:r>
            <a:rPr lang="en-US" b="1" dirty="0">
              <a:latin typeface="Arial" panose="020B0604020202020204" pitchFamily="34" charset="0"/>
              <a:cs typeface="Arial" panose="020B0604020202020204" pitchFamily="34" charset="0"/>
            </a:rPr>
            <a:t>  </a:t>
          </a:r>
          <a:r>
            <a:rPr lang="en-US" b="1" dirty="0">
              <a:solidFill>
                <a:schemeClr val="tx2"/>
              </a:solidFill>
              <a:latin typeface="Arial" panose="020B0604020202020204" pitchFamily="34" charset="0"/>
              <a:cs typeface="Arial" panose="020B0604020202020204" pitchFamily="34" charset="0"/>
            </a:rPr>
            <a:t>- Tell us about your role as mobility manager, interest areas, and contact information</a:t>
          </a:r>
        </a:p>
      </dgm:t>
    </dgm:pt>
    <dgm:pt modelId="{7DCC9465-5991-40E7-9D8D-783964A0D5B3}" type="parTrans" cxnId="{CDB1ACB4-21DE-4860-BB92-18A78222B43B}">
      <dgm:prSet/>
      <dgm:spPr/>
      <dgm:t>
        <a:bodyPr/>
        <a:lstStyle/>
        <a:p>
          <a:endParaRPr lang="en-US"/>
        </a:p>
      </dgm:t>
    </dgm:pt>
    <dgm:pt modelId="{7B04158A-60C9-46EA-9557-CC5D13F9E4F8}" type="sibTrans" cxnId="{CDB1ACB4-21DE-4860-BB92-18A78222B43B}">
      <dgm:prSet/>
      <dgm:spPr/>
      <dgm:t>
        <a:bodyPr/>
        <a:lstStyle/>
        <a:p>
          <a:endParaRPr lang="en-US"/>
        </a:p>
      </dgm:t>
    </dgm:pt>
    <dgm:pt modelId="{4A6CD080-7F64-4AAC-ADB7-ECF8D0EC1390}">
      <dgm:prSet/>
      <dgm:spPr/>
      <dgm:t>
        <a:bodyPr/>
        <a:lstStyle/>
        <a:p>
          <a:r>
            <a:rPr lang="en-US" b="1" dirty="0">
              <a:solidFill>
                <a:schemeClr val="tx2"/>
              </a:solidFill>
              <a:latin typeface="Arial" panose="020B0604020202020204" pitchFamily="34" charset="0"/>
              <a:cs typeface="Arial" panose="020B0604020202020204" pitchFamily="34" charset="0"/>
            </a:rPr>
            <a:t>ENGAGE - Share experiences, network, and ask questions of peers with experience in the field</a:t>
          </a:r>
        </a:p>
      </dgm:t>
    </dgm:pt>
    <dgm:pt modelId="{8BA7E87C-EC90-439E-BCD2-AD2E3E0C119C}" type="parTrans" cxnId="{F281A974-CCC9-4DA7-98E0-BD15850F7980}">
      <dgm:prSet/>
      <dgm:spPr/>
      <dgm:t>
        <a:bodyPr/>
        <a:lstStyle/>
        <a:p>
          <a:endParaRPr lang="en-US"/>
        </a:p>
      </dgm:t>
    </dgm:pt>
    <dgm:pt modelId="{9FDFB051-4316-46AA-9355-2B7A7395A1E9}" type="sibTrans" cxnId="{F281A974-CCC9-4DA7-98E0-BD15850F7980}">
      <dgm:prSet/>
      <dgm:spPr/>
      <dgm:t>
        <a:bodyPr/>
        <a:lstStyle/>
        <a:p>
          <a:endParaRPr lang="en-US"/>
        </a:p>
      </dgm:t>
    </dgm:pt>
    <dgm:pt modelId="{537AED6D-191B-4478-A98F-35E2C6F2B40F}">
      <dgm:prSet/>
      <dgm:spPr/>
      <dgm:t>
        <a:bodyPr/>
        <a:lstStyle/>
        <a:p>
          <a:r>
            <a:rPr lang="en-US" b="1" dirty="0">
              <a:solidFill>
                <a:schemeClr val="tx2"/>
              </a:solidFill>
              <a:latin typeface="Arial" panose="020B0604020202020204" pitchFamily="34" charset="0"/>
              <a:cs typeface="Arial" panose="020B0604020202020204" pitchFamily="34" charset="0"/>
            </a:rPr>
            <a:t>LEARN - From your peers, NCMM technical assistance, and other national resources</a:t>
          </a:r>
        </a:p>
      </dgm:t>
    </dgm:pt>
    <dgm:pt modelId="{7F101D5A-2513-4E07-B039-AB8593668485}" type="parTrans" cxnId="{3EC7AEE0-07D0-460D-BF94-22224C1A7584}">
      <dgm:prSet/>
      <dgm:spPr/>
      <dgm:t>
        <a:bodyPr/>
        <a:lstStyle/>
        <a:p>
          <a:endParaRPr lang="en-US"/>
        </a:p>
      </dgm:t>
    </dgm:pt>
    <dgm:pt modelId="{08381B51-DFE7-417A-9DEE-69FC292813BE}" type="sibTrans" cxnId="{3EC7AEE0-07D0-460D-BF94-22224C1A7584}">
      <dgm:prSet/>
      <dgm:spPr/>
      <dgm:t>
        <a:bodyPr/>
        <a:lstStyle/>
        <a:p>
          <a:endParaRPr lang="en-US"/>
        </a:p>
      </dgm:t>
    </dgm:pt>
    <dgm:pt modelId="{995A58A6-7D9D-4C80-83D4-0D4545A634A7}" type="pres">
      <dgm:prSet presAssocID="{DD5AAD75-81BF-45C6-BD6B-2E04CFA2D783}" presName="vert0" presStyleCnt="0">
        <dgm:presLayoutVars>
          <dgm:dir/>
          <dgm:animOne val="branch"/>
          <dgm:animLvl val="lvl"/>
        </dgm:presLayoutVars>
      </dgm:prSet>
      <dgm:spPr/>
    </dgm:pt>
    <dgm:pt modelId="{F661D5E0-EA34-45E7-86B3-44CADB432E99}" type="pres">
      <dgm:prSet presAssocID="{023BF3DB-AC49-483D-AC86-B210F9ACCF54}" presName="thickLine" presStyleLbl="alignNode1" presStyleIdx="0" presStyleCnt="3"/>
      <dgm:spPr/>
    </dgm:pt>
    <dgm:pt modelId="{952EB03F-A966-41B7-80C0-70FF96DFE931}" type="pres">
      <dgm:prSet presAssocID="{023BF3DB-AC49-483D-AC86-B210F9ACCF54}" presName="horz1" presStyleCnt="0"/>
      <dgm:spPr/>
    </dgm:pt>
    <dgm:pt modelId="{A5020F1F-1469-4D01-A41E-1CDEF7F31C7A}" type="pres">
      <dgm:prSet presAssocID="{023BF3DB-AC49-483D-AC86-B210F9ACCF54}" presName="tx1" presStyleLbl="revTx" presStyleIdx="0" presStyleCnt="3"/>
      <dgm:spPr/>
    </dgm:pt>
    <dgm:pt modelId="{3DF7013B-AE33-44DE-A0EA-0C862E4955C7}" type="pres">
      <dgm:prSet presAssocID="{023BF3DB-AC49-483D-AC86-B210F9ACCF54}" presName="vert1" presStyleCnt="0"/>
      <dgm:spPr/>
    </dgm:pt>
    <dgm:pt modelId="{3B04144F-98F4-49BB-B512-94E5E5CDE2B7}" type="pres">
      <dgm:prSet presAssocID="{4A6CD080-7F64-4AAC-ADB7-ECF8D0EC1390}" presName="thickLine" presStyleLbl="alignNode1" presStyleIdx="1" presStyleCnt="3"/>
      <dgm:spPr/>
    </dgm:pt>
    <dgm:pt modelId="{C00832F8-79A5-47BA-B535-A1B98B55187A}" type="pres">
      <dgm:prSet presAssocID="{4A6CD080-7F64-4AAC-ADB7-ECF8D0EC1390}" presName="horz1" presStyleCnt="0"/>
      <dgm:spPr/>
    </dgm:pt>
    <dgm:pt modelId="{4F440674-21EC-4DC8-9569-FC99BA57E5B2}" type="pres">
      <dgm:prSet presAssocID="{4A6CD080-7F64-4AAC-ADB7-ECF8D0EC1390}" presName="tx1" presStyleLbl="revTx" presStyleIdx="1" presStyleCnt="3"/>
      <dgm:spPr/>
    </dgm:pt>
    <dgm:pt modelId="{6EB1B082-D80A-49DB-BE6B-869DB6C258DF}" type="pres">
      <dgm:prSet presAssocID="{4A6CD080-7F64-4AAC-ADB7-ECF8D0EC1390}" presName="vert1" presStyleCnt="0"/>
      <dgm:spPr/>
    </dgm:pt>
    <dgm:pt modelId="{EE30D51F-41FD-4C7E-949A-EB1025E07D65}" type="pres">
      <dgm:prSet presAssocID="{537AED6D-191B-4478-A98F-35E2C6F2B40F}" presName="thickLine" presStyleLbl="alignNode1" presStyleIdx="2" presStyleCnt="3"/>
      <dgm:spPr/>
    </dgm:pt>
    <dgm:pt modelId="{3A2FB31F-6D09-41AC-B461-2B5C39902EC0}" type="pres">
      <dgm:prSet presAssocID="{537AED6D-191B-4478-A98F-35E2C6F2B40F}" presName="horz1" presStyleCnt="0"/>
      <dgm:spPr/>
    </dgm:pt>
    <dgm:pt modelId="{D16499F8-1577-473C-91BC-2EC726D55A76}" type="pres">
      <dgm:prSet presAssocID="{537AED6D-191B-4478-A98F-35E2C6F2B40F}" presName="tx1" presStyleLbl="revTx" presStyleIdx="2" presStyleCnt="3"/>
      <dgm:spPr/>
    </dgm:pt>
    <dgm:pt modelId="{BAC972F7-0271-4EC2-A262-99BB67734E48}" type="pres">
      <dgm:prSet presAssocID="{537AED6D-191B-4478-A98F-35E2C6F2B40F}" presName="vert1" presStyleCnt="0"/>
      <dgm:spPr/>
    </dgm:pt>
  </dgm:ptLst>
  <dgm:cxnLst>
    <dgm:cxn modelId="{AE6A1F1F-AEA6-46B5-A7E3-5615978DEDBC}" type="presOf" srcId="{DD5AAD75-81BF-45C6-BD6B-2E04CFA2D783}" destId="{995A58A6-7D9D-4C80-83D4-0D4545A634A7}" srcOrd="0" destOrd="0" presId="urn:microsoft.com/office/officeart/2008/layout/LinedList"/>
    <dgm:cxn modelId="{ECE0EF6A-1E19-45F6-A991-CA095D059839}" type="presOf" srcId="{4A6CD080-7F64-4AAC-ADB7-ECF8D0EC1390}" destId="{4F440674-21EC-4DC8-9569-FC99BA57E5B2}" srcOrd="0" destOrd="0" presId="urn:microsoft.com/office/officeart/2008/layout/LinedList"/>
    <dgm:cxn modelId="{F281A974-CCC9-4DA7-98E0-BD15850F7980}" srcId="{DD5AAD75-81BF-45C6-BD6B-2E04CFA2D783}" destId="{4A6CD080-7F64-4AAC-ADB7-ECF8D0EC1390}" srcOrd="1" destOrd="0" parTransId="{8BA7E87C-EC90-439E-BCD2-AD2E3E0C119C}" sibTransId="{9FDFB051-4316-46AA-9355-2B7A7395A1E9}"/>
    <dgm:cxn modelId="{19942388-D293-4C58-8EBF-8E070F488CA3}" type="presOf" srcId="{023BF3DB-AC49-483D-AC86-B210F9ACCF54}" destId="{A5020F1F-1469-4D01-A41E-1CDEF7F31C7A}" srcOrd="0" destOrd="0" presId="urn:microsoft.com/office/officeart/2008/layout/LinedList"/>
    <dgm:cxn modelId="{CA352193-A19A-470D-BDB7-85899BFB97DF}" type="presOf" srcId="{537AED6D-191B-4478-A98F-35E2C6F2B40F}" destId="{D16499F8-1577-473C-91BC-2EC726D55A76}" srcOrd="0" destOrd="0" presId="urn:microsoft.com/office/officeart/2008/layout/LinedList"/>
    <dgm:cxn modelId="{CDB1ACB4-21DE-4860-BB92-18A78222B43B}" srcId="{DD5AAD75-81BF-45C6-BD6B-2E04CFA2D783}" destId="{023BF3DB-AC49-483D-AC86-B210F9ACCF54}" srcOrd="0" destOrd="0" parTransId="{7DCC9465-5991-40E7-9D8D-783964A0D5B3}" sibTransId="{7B04158A-60C9-46EA-9557-CC5D13F9E4F8}"/>
    <dgm:cxn modelId="{3EC7AEE0-07D0-460D-BF94-22224C1A7584}" srcId="{DD5AAD75-81BF-45C6-BD6B-2E04CFA2D783}" destId="{537AED6D-191B-4478-A98F-35E2C6F2B40F}" srcOrd="2" destOrd="0" parTransId="{7F101D5A-2513-4E07-B039-AB8593668485}" sibTransId="{08381B51-DFE7-417A-9DEE-69FC292813BE}"/>
    <dgm:cxn modelId="{8D801D03-A17A-47E9-8B82-CE6343BC95C4}" type="presParOf" srcId="{995A58A6-7D9D-4C80-83D4-0D4545A634A7}" destId="{F661D5E0-EA34-45E7-86B3-44CADB432E99}" srcOrd="0" destOrd="0" presId="urn:microsoft.com/office/officeart/2008/layout/LinedList"/>
    <dgm:cxn modelId="{27CF79D0-C5BF-49F6-AD94-5A2A824ADABA}" type="presParOf" srcId="{995A58A6-7D9D-4C80-83D4-0D4545A634A7}" destId="{952EB03F-A966-41B7-80C0-70FF96DFE931}" srcOrd="1" destOrd="0" presId="urn:microsoft.com/office/officeart/2008/layout/LinedList"/>
    <dgm:cxn modelId="{D61CE2C0-058D-4B76-924F-31E3F48230CD}" type="presParOf" srcId="{952EB03F-A966-41B7-80C0-70FF96DFE931}" destId="{A5020F1F-1469-4D01-A41E-1CDEF7F31C7A}" srcOrd="0" destOrd="0" presId="urn:microsoft.com/office/officeart/2008/layout/LinedList"/>
    <dgm:cxn modelId="{D9F1C924-3B86-4380-90C8-0F444734ABD5}" type="presParOf" srcId="{952EB03F-A966-41B7-80C0-70FF96DFE931}" destId="{3DF7013B-AE33-44DE-A0EA-0C862E4955C7}" srcOrd="1" destOrd="0" presId="urn:microsoft.com/office/officeart/2008/layout/LinedList"/>
    <dgm:cxn modelId="{0BF36E72-0A0C-49BA-A9F0-E7B244EAC4B0}" type="presParOf" srcId="{995A58A6-7D9D-4C80-83D4-0D4545A634A7}" destId="{3B04144F-98F4-49BB-B512-94E5E5CDE2B7}" srcOrd="2" destOrd="0" presId="urn:microsoft.com/office/officeart/2008/layout/LinedList"/>
    <dgm:cxn modelId="{75CD672C-B784-48F8-84C1-4FF5C638BB3C}" type="presParOf" srcId="{995A58A6-7D9D-4C80-83D4-0D4545A634A7}" destId="{C00832F8-79A5-47BA-B535-A1B98B55187A}" srcOrd="3" destOrd="0" presId="urn:microsoft.com/office/officeart/2008/layout/LinedList"/>
    <dgm:cxn modelId="{9322FABF-050C-47CB-BE6A-8F4777A0A1A8}" type="presParOf" srcId="{C00832F8-79A5-47BA-B535-A1B98B55187A}" destId="{4F440674-21EC-4DC8-9569-FC99BA57E5B2}" srcOrd="0" destOrd="0" presId="urn:microsoft.com/office/officeart/2008/layout/LinedList"/>
    <dgm:cxn modelId="{2C022DF7-4E5A-4CEE-B9DB-8E31CD3A0EA0}" type="presParOf" srcId="{C00832F8-79A5-47BA-B535-A1B98B55187A}" destId="{6EB1B082-D80A-49DB-BE6B-869DB6C258DF}" srcOrd="1" destOrd="0" presId="urn:microsoft.com/office/officeart/2008/layout/LinedList"/>
    <dgm:cxn modelId="{C92E20B9-06EC-4D57-B659-7D02C1944492}" type="presParOf" srcId="{995A58A6-7D9D-4C80-83D4-0D4545A634A7}" destId="{EE30D51F-41FD-4C7E-949A-EB1025E07D65}" srcOrd="4" destOrd="0" presId="urn:microsoft.com/office/officeart/2008/layout/LinedList"/>
    <dgm:cxn modelId="{A4250A58-C3F0-4558-A08D-CFDA643E06F6}" type="presParOf" srcId="{995A58A6-7D9D-4C80-83D4-0D4545A634A7}" destId="{3A2FB31F-6D09-41AC-B461-2B5C39902EC0}" srcOrd="5" destOrd="0" presId="urn:microsoft.com/office/officeart/2008/layout/LinedList"/>
    <dgm:cxn modelId="{89B2523F-F07A-4D46-BDF0-40E1C78D21B0}" type="presParOf" srcId="{3A2FB31F-6D09-41AC-B461-2B5C39902EC0}" destId="{D16499F8-1577-473C-91BC-2EC726D55A76}" srcOrd="0" destOrd="0" presId="urn:microsoft.com/office/officeart/2008/layout/LinedList"/>
    <dgm:cxn modelId="{52B7C274-0995-4A5C-854D-6A0E15CA4450}" type="presParOf" srcId="{3A2FB31F-6D09-41AC-B461-2B5C39902EC0}" destId="{BAC972F7-0271-4EC2-A262-99BB67734E4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97BDC3-50A5-40B5-BC76-D1C16EF2BF3E}"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2129535C-EEBA-465E-94F1-4DF6E70F89C9}">
      <dgm:prSet/>
      <dgm:spPr/>
      <dgm:t>
        <a:bodyPr/>
        <a:lstStyle/>
        <a:p>
          <a:r>
            <a:rPr lang="en-US" b="1" i="0" baseline="0" dirty="0"/>
            <a:t>Each champion acts as a facilitator of monthly community activity by:</a:t>
          </a:r>
          <a:endParaRPr lang="en-US" b="1" dirty="0"/>
        </a:p>
      </dgm:t>
    </dgm:pt>
    <dgm:pt modelId="{21A5FBF9-E619-4440-AF43-11C498A7C9B0}" type="parTrans" cxnId="{D380E23A-EE4C-48BF-8D73-1234A16B8A1F}">
      <dgm:prSet/>
      <dgm:spPr/>
      <dgm:t>
        <a:bodyPr/>
        <a:lstStyle/>
        <a:p>
          <a:endParaRPr lang="en-US"/>
        </a:p>
      </dgm:t>
    </dgm:pt>
    <dgm:pt modelId="{E6F7CAFA-C82E-4C16-A92F-9CC8C775C0E7}" type="sibTrans" cxnId="{D380E23A-EE4C-48BF-8D73-1234A16B8A1F}">
      <dgm:prSet/>
      <dgm:spPr/>
      <dgm:t>
        <a:bodyPr/>
        <a:lstStyle/>
        <a:p>
          <a:endParaRPr lang="en-US"/>
        </a:p>
      </dgm:t>
    </dgm:pt>
    <dgm:pt modelId="{03B99216-0C75-49C3-BF58-8BBA48936074}">
      <dgm:prSet/>
      <dgm:spPr/>
      <dgm:t>
        <a:bodyPr/>
        <a:lstStyle/>
        <a:p>
          <a:r>
            <a:rPr lang="en-US" b="1" i="0" baseline="0" dirty="0"/>
            <a:t>Sharing questions and issues of their choice that are relevant to mobility management activities;</a:t>
          </a:r>
          <a:endParaRPr lang="en-US" b="1" dirty="0"/>
        </a:p>
      </dgm:t>
    </dgm:pt>
    <dgm:pt modelId="{F2633417-1497-412C-B2B4-1F476532AC65}" type="parTrans" cxnId="{D65176A6-3D1E-41B8-8368-2C9B3C1B123D}">
      <dgm:prSet/>
      <dgm:spPr/>
      <dgm:t>
        <a:bodyPr/>
        <a:lstStyle/>
        <a:p>
          <a:endParaRPr lang="en-US"/>
        </a:p>
      </dgm:t>
    </dgm:pt>
    <dgm:pt modelId="{C327FE70-80C5-4052-9110-0B95E0B08252}" type="sibTrans" cxnId="{D65176A6-3D1E-41B8-8368-2C9B3C1B123D}">
      <dgm:prSet/>
      <dgm:spPr/>
      <dgm:t>
        <a:bodyPr/>
        <a:lstStyle/>
        <a:p>
          <a:endParaRPr lang="en-US"/>
        </a:p>
      </dgm:t>
    </dgm:pt>
    <dgm:pt modelId="{CD2D9F8F-13E7-4B74-BB6A-69A1957D7316}">
      <dgm:prSet/>
      <dgm:spPr/>
      <dgm:t>
        <a:bodyPr/>
        <a:lstStyle/>
        <a:p>
          <a:r>
            <a:rPr lang="en-US" b="1" i="0" baseline="0" dirty="0"/>
            <a:t>Disseminate resources and tools that pertain to this topic; and</a:t>
          </a:r>
          <a:endParaRPr lang="en-US" b="1" dirty="0"/>
        </a:p>
      </dgm:t>
    </dgm:pt>
    <dgm:pt modelId="{13C26A9B-09E7-4AB5-89BE-341D53122A39}" type="parTrans" cxnId="{0120CB46-0B76-4AD4-BDE7-739446A8A504}">
      <dgm:prSet/>
      <dgm:spPr/>
      <dgm:t>
        <a:bodyPr/>
        <a:lstStyle/>
        <a:p>
          <a:endParaRPr lang="en-US"/>
        </a:p>
      </dgm:t>
    </dgm:pt>
    <dgm:pt modelId="{10EDC359-EC7B-4CB0-88B3-0F77A102DCFA}" type="sibTrans" cxnId="{0120CB46-0B76-4AD4-BDE7-739446A8A504}">
      <dgm:prSet/>
      <dgm:spPr/>
      <dgm:t>
        <a:bodyPr/>
        <a:lstStyle/>
        <a:p>
          <a:endParaRPr lang="en-US"/>
        </a:p>
      </dgm:t>
    </dgm:pt>
    <dgm:pt modelId="{3C2F2B82-BC39-4E03-BD24-70399EE54E6E}">
      <dgm:prSet/>
      <dgm:spPr/>
      <dgm:t>
        <a:bodyPr/>
        <a:lstStyle/>
        <a:p>
          <a:r>
            <a:rPr lang="en-US" b="1" i="0" baseline="0" dirty="0"/>
            <a:t>Respond to questions posed by other mobility management professionals via the MMC discussion forum.</a:t>
          </a:r>
          <a:endParaRPr lang="en-US" b="1" dirty="0"/>
        </a:p>
      </dgm:t>
    </dgm:pt>
    <dgm:pt modelId="{D83126DE-7393-4CB5-8C1C-B4F75C5C4141}" type="parTrans" cxnId="{6290A6AC-82F7-4C6D-A963-8189FDC6CAC3}">
      <dgm:prSet/>
      <dgm:spPr/>
      <dgm:t>
        <a:bodyPr/>
        <a:lstStyle/>
        <a:p>
          <a:endParaRPr lang="en-US"/>
        </a:p>
      </dgm:t>
    </dgm:pt>
    <dgm:pt modelId="{AD07BE7E-2674-4D55-8885-2541D993CC4C}" type="sibTrans" cxnId="{6290A6AC-82F7-4C6D-A963-8189FDC6CAC3}">
      <dgm:prSet/>
      <dgm:spPr/>
      <dgm:t>
        <a:bodyPr/>
        <a:lstStyle/>
        <a:p>
          <a:endParaRPr lang="en-US"/>
        </a:p>
      </dgm:t>
    </dgm:pt>
    <dgm:pt modelId="{D1D03C30-AAF5-43B9-9752-5506EAEF1F53}" type="pres">
      <dgm:prSet presAssocID="{4F97BDC3-50A5-40B5-BC76-D1C16EF2BF3E}" presName="linear" presStyleCnt="0">
        <dgm:presLayoutVars>
          <dgm:animLvl val="lvl"/>
          <dgm:resizeHandles val="exact"/>
        </dgm:presLayoutVars>
      </dgm:prSet>
      <dgm:spPr/>
    </dgm:pt>
    <dgm:pt modelId="{3F487972-4A03-40A5-81D5-1B60912F345E}" type="pres">
      <dgm:prSet presAssocID="{2129535C-EEBA-465E-94F1-4DF6E70F89C9}" presName="parentText" presStyleLbl="node1" presStyleIdx="0" presStyleCnt="4">
        <dgm:presLayoutVars>
          <dgm:chMax val="0"/>
          <dgm:bulletEnabled val="1"/>
        </dgm:presLayoutVars>
      </dgm:prSet>
      <dgm:spPr/>
    </dgm:pt>
    <dgm:pt modelId="{E85484C1-5507-423E-B7CE-A1D3EE857C0A}" type="pres">
      <dgm:prSet presAssocID="{E6F7CAFA-C82E-4C16-A92F-9CC8C775C0E7}" presName="spacer" presStyleCnt="0"/>
      <dgm:spPr/>
    </dgm:pt>
    <dgm:pt modelId="{87AB13D0-E5B6-4ED1-8557-9C5F18EDF5A8}" type="pres">
      <dgm:prSet presAssocID="{03B99216-0C75-49C3-BF58-8BBA48936074}" presName="parentText" presStyleLbl="node1" presStyleIdx="1" presStyleCnt="4">
        <dgm:presLayoutVars>
          <dgm:chMax val="0"/>
          <dgm:bulletEnabled val="1"/>
        </dgm:presLayoutVars>
      </dgm:prSet>
      <dgm:spPr/>
    </dgm:pt>
    <dgm:pt modelId="{5B56D1DE-FB27-46F0-BA87-86AD438974E8}" type="pres">
      <dgm:prSet presAssocID="{C327FE70-80C5-4052-9110-0B95E0B08252}" presName="spacer" presStyleCnt="0"/>
      <dgm:spPr/>
    </dgm:pt>
    <dgm:pt modelId="{0845550C-E383-456D-BD66-FF9FF7A6B355}" type="pres">
      <dgm:prSet presAssocID="{CD2D9F8F-13E7-4B74-BB6A-69A1957D7316}" presName="parentText" presStyleLbl="node1" presStyleIdx="2" presStyleCnt="4">
        <dgm:presLayoutVars>
          <dgm:chMax val="0"/>
          <dgm:bulletEnabled val="1"/>
        </dgm:presLayoutVars>
      </dgm:prSet>
      <dgm:spPr/>
    </dgm:pt>
    <dgm:pt modelId="{684ECFDD-768C-4F9F-A022-6DD1FF6482FF}" type="pres">
      <dgm:prSet presAssocID="{10EDC359-EC7B-4CB0-88B3-0F77A102DCFA}" presName="spacer" presStyleCnt="0"/>
      <dgm:spPr/>
    </dgm:pt>
    <dgm:pt modelId="{D5954C6A-72E0-48B8-AF8F-EB3BF5E0C69E}" type="pres">
      <dgm:prSet presAssocID="{3C2F2B82-BC39-4E03-BD24-70399EE54E6E}" presName="parentText" presStyleLbl="node1" presStyleIdx="3" presStyleCnt="4">
        <dgm:presLayoutVars>
          <dgm:chMax val="0"/>
          <dgm:bulletEnabled val="1"/>
        </dgm:presLayoutVars>
      </dgm:prSet>
      <dgm:spPr/>
    </dgm:pt>
  </dgm:ptLst>
  <dgm:cxnLst>
    <dgm:cxn modelId="{DD271631-ABD7-407B-9B2C-9C353C7A17F6}" type="presOf" srcId="{03B99216-0C75-49C3-BF58-8BBA48936074}" destId="{87AB13D0-E5B6-4ED1-8557-9C5F18EDF5A8}" srcOrd="0" destOrd="0" presId="urn:microsoft.com/office/officeart/2005/8/layout/vList2"/>
    <dgm:cxn modelId="{D380E23A-EE4C-48BF-8D73-1234A16B8A1F}" srcId="{4F97BDC3-50A5-40B5-BC76-D1C16EF2BF3E}" destId="{2129535C-EEBA-465E-94F1-4DF6E70F89C9}" srcOrd="0" destOrd="0" parTransId="{21A5FBF9-E619-4440-AF43-11C498A7C9B0}" sibTransId="{E6F7CAFA-C82E-4C16-A92F-9CC8C775C0E7}"/>
    <dgm:cxn modelId="{0120CB46-0B76-4AD4-BDE7-739446A8A504}" srcId="{4F97BDC3-50A5-40B5-BC76-D1C16EF2BF3E}" destId="{CD2D9F8F-13E7-4B74-BB6A-69A1957D7316}" srcOrd="2" destOrd="0" parTransId="{13C26A9B-09E7-4AB5-89BE-341D53122A39}" sibTransId="{10EDC359-EC7B-4CB0-88B3-0F77A102DCFA}"/>
    <dgm:cxn modelId="{CFFDE750-421E-4EB2-82D2-D485CD467339}" type="presOf" srcId="{3C2F2B82-BC39-4E03-BD24-70399EE54E6E}" destId="{D5954C6A-72E0-48B8-AF8F-EB3BF5E0C69E}" srcOrd="0" destOrd="0" presId="urn:microsoft.com/office/officeart/2005/8/layout/vList2"/>
    <dgm:cxn modelId="{515AE17C-1670-4798-9F8E-D644F8CD7DE2}" type="presOf" srcId="{2129535C-EEBA-465E-94F1-4DF6E70F89C9}" destId="{3F487972-4A03-40A5-81D5-1B60912F345E}" srcOrd="0" destOrd="0" presId="urn:microsoft.com/office/officeart/2005/8/layout/vList2"/>
    <dgm:cxn modelId="{9AA22A8C-3EFB-4077-A4AE-388F0D1B7004}" type="presOf" srcId="{4F97BDC3-50A5-40B5-BC76-D1C16EF2BF3E}" destId="{D1D03C30-AAF5-43B9-9752-5506EAEF1F53}" srcOrd="0" destOrd="0" presId="urn:microsoft.com/office/officeart/2005/8/layout/vList2"/>
    <dgm:cxn modelId="{37A54994-A690-42EC-A760-F85447DE88FF}" type="presOf" srcId="{CD2D9F8F-13E7-4B74-BB6A-69A1957D7316}" destId="{0845550C-E383-456D-BD66-FF9FF7A6B355}" srcOrd="0" destOrd="0" presId="urn:microsoft.com/office/officeart/2005/8/layout/vList2"/>
    <dgm:cxn modelId="{D65176A6-3D1E-41B8-8368-2C9B3C1B123D}" srcId="{4F97BDC3-50A5-40B5-BC76-D1C16EF2BF3E}" destId="{03B99216-0C75-49C3-BF58-8BBA48936074}" srcOrd="1" destOrd="0" parTransId="{F2633417-1497-412C-B2B4-1F476532AC65}" sibTransId="{C327FE70-80C5-4052-9110-0B95E0B08252}"/>
    <dgm:cxn modelId="{6290A6AC-82F7-4C6D-A963-8189FDC6CAC3}" srcId="{4F97BDC3-50A5-40B5-BC76-D1C16EF2BF3E}" destId="{3C2F2B82-BC39-4E03-BD24-70399EE54E6E}" srcOrd="3" destOrd="0" parTransId="{D83126DE-7393-4CB5-8C1C-B4F75C5C4141}" sibTransId="{AD07BE7E-2674-4D55-8885-2541D993CC4C}"/>
    <dgm:cxn modelId="{19A3506B-4531-4857-A084-0C08593E405B}" type="presParOf" srcId="{D1D03C30-AAF5-43B9-9752-5506EAEF1F53}" destId="{3F487972-4A03-40A5-81D5-1B60912F345E}" srcOrd="0" destOrd="0" presId="urn:microsoft.com/office/officeart/2005/8/layout/vList2"/>
    <dgm:cxn modelId="{FD927CAF-C97D-4A44-94D0-CDB4FDE781A1}" type="presParOf" srcId="{D1D03C30-AAF5-43B9-9752-5506EAEF1F53}" destId="{E85484C1-5507-423E-B7CE-A1D3EE857C0A}" srcOrd="1" destOrd="0" presId="urn:microsoft.com/office/officeart/2005/8/layout/vList2"/>
    <dgm:cxn modelId="{0D2F323A-087C-4ED4-B500-27AD097D994C}" type="presParOf" srcId="{D1D03C30-AAF5-43B9-9752-5506EAEF1F53}" destId="{87AB13D0-E5B6-4ED1-8557-9C5F18EDF5A8}" srcOrd="2" destOrd="0" presId="urn:microsoft.com/office/officeart/2005/8/layout/vList2"/>
    <dgm:cxn modelId="{6FB81706-FA54-4C64-98D3-EC354C5BE75C}" type="presParOf" srcId="{D1D03C30-AAF5-43B9-9752-5506EAEF1F53}" destId="{5B56D1DE-FB27-46F0-BA87-86AD438974E8}" srcOrd="3" destOrd="0" presId="urn:microsoft.com/office/officeart/2005/8/layout/vList2"/>
    <dgm:cxn modelId="{B4DAFFD3-6C37-40FC-A14D-444CF021C951}" type="presParOf" srcId="{D1D03C30-AAF5-43B9-9752-5506EAEF1F53}" destId="{0845550C-E383-456D-BD66-FF9FF7A6B355}" srcOrd="4" destOrd="0" presId="urn:microsoft.com/office/officeart/2005/8/layout/vList2"/>
    <dgm:cxn modelId="{422B35C5-911D-4EC5-9A4E-8375D1C61160}" type="presParOf" srcId="{D1D03C30-AAF5-43B9-9752-5506EAEF1F53}" destId="{684ECFDD-768C-4F9F-A022-6DD1FF6482FF}" srcOrd="5" destOrd="0" presId="urn:microsoft.com/office/officeart/2005/8/layout/vList2"/>
    <dgm:cxn modelId="{FAAB5AD0-F960-40AA-B71E-7C25DC8395EA}" type="presParOf" srcId="{D1D03C30-AAF5-43B9-9752-5506EAEF1F53}" destId="{D5954C6A-72E0-48B8-AF8F-EB3BF5E0C69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7C0A05-A99D-4453-AA9B-E22D6A9B2470}">
      <dsp:nvSpPr>
        <dsp:cNvPr id="0" name=""/>
        <dsp:cNvSpPr/>
      </dsp:nvSpPr>
      <dsp:spPr>
        <a:xfrm>
          <a:off x="0" y="212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10BDD8-02BB-401A-B56E-FD513C112254}">
      <dsp:nvSpPr>
        <dsp:cNvPr id="0" name=""/>
        <dsp:cNvSpPr/>
      </dsp:nvSpPr>
      <dsp:spPr>
        <a:xfrm>
          <a:off x="0" y="212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chemeClr val="tx2"/>
              </a:solidFill>
              <a:latin typeface="Arial" panose="020B0604020202020204" pitchFamily="34" charset="0"/>
              <a:cs typeface="Arial" panose="020B0604020202020204" pitchFamily="34" charset="0"/>
            </a:rPr>
            <a:t>Please add your name and affiliate in the chat </a:t>
          </a:r>
        </a:p>
      </dsp:txBody>
      <dsp:txXfrm>
        <a:off x="0" y="2124"/>
        <a:ext cx="10515600" cy="724514"/>
      </dsp:txXfrm>
    </dsp:sp>
    <dsp:sp modelId="{F5620173-23C7-403E-86F4-12156B6011AC}">
      <dsp:nvSpPr>
        <dsp:cNvPr id="0" name=""/>
        <dsp:cNvSpPr/>
      </dsp:nvSpPr>
      <dsp:spPr>
        <a:xfrm>
          <a:off x="0" y="72663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C89E0C-1D60-45DA-BE7A-4DA4309D5101}">
      <dsp:nvSpPr>
        <dsp:cNvPr id="0" name=""/>
        <dsp:cNvSpPr/>
      </dsp:nvSpPr>
      <dsp:spPr>
        <a:xfrm>
          <a:off x="0" y="72663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chemeClr val="tx2"/>
              </a:solidFill>
              <a:latin typeface="Arial" panose="020B0604020202020204" pitchFamily="34" charset="0"/>
              <a:cs typeface="Arial" panose="020B0604020202020204" pitchFamily="34" charset="0"/>
            </a:rPr>
            <a:t>Please mute yourselves if you are not speaking</a:t>
          </a:r>
        </a:p>
      </dsp:txBody>
      <dsp:txXfrm>
        <a:off x="0" y="726639"/>
        <a:ext cx="10515600" cy="724514"/>
      </dsp:txXfrm>
    </dsp:sp>
    <dsp:sp modelId="{0DC4C852-0C7D-4FF9-9BC0-76513CF2F988}">
      <dsp:nvSpPr>
        <dsp:cNvPr id="0" name=""/>
        <dsp:cNvSpPr/>
      </dsp:nvSpPr>
      <dsp:spPr>
        <a:xfrm>
          <a:off x="0" y="145115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924D64-CC51-4257-A753-C8A61DB2D496}">
      <dsp:nvSpPr>
        <dsp:cNvPr id="0" name=""/>
        <dsp:cNvSpPr/>
      </dsp:nvSpPr>
      <dsp:spPr>
        <a:xfrm>
          <a:off x="0" y="145115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chemeClr val="tx2"/>
              </a:solidFill>
              <a:latin typeface="Arial" panose="020B0604020202020204" pitchFamily="34" charset="0"/>
              <a:cs typeface="Arial" panose="020B0604020202020204" pitchFamily="34" charset="0"/>
            </a:rPr>
            <a:t>A recording will be available on the NCMM website</a:t>
          </a:r>
        </a:p>
      </dsp:txBody>
      <dsp:txXfrm>
        <a:off x="0" y="1451154"/>
        <a:ext cx="10515600" cy="724514"/>
      </dsp:txXfrm>
    </dsp:sp>
    <dsp:sp modelId="{20E64ABF-8121-4891-98C3-8A011E6A9D80}">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9735D3-66A8-48BF-8B97-969942D0785A}">
      <dsp:nvSpPr>
        <dsp:cNvPr id="0" name=""/>
        <dsp:cNvSpPr/>
      </dsp:nvSpPr>
      <dsp:spPr>
        <a:xfrm>
          <a:off x="0" y="217566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chemeClr val="tx2"/>
              </a:solidFill>
              <a:latin typeface="Arial" panose="020B0604020202020204" pitchFamily="34" charset="0"/>
              <a:cs typeface="Arial" panose="020B0604020202020204" pitchFamily="34" charset="0"/>
            </a:rPr>
            <a:t>Please add your questions to the chat box</a:t>
          </a:r>
        </a:p>
      </dsp:txBody>
      <dsp:txXfrm>
        <a:off x="0" y="2175669"/>
        <a:ext cx="10515600" cy="724514"/>
      </dsp:txXfrm>
    </dsp:sp>
    <dsp:sp modelId="{39120D67-1E88-4D54-A618-D09DD5D77924}">
      <dsp:nvSpPr>
        <dsp:cNvPr id="0" name=""/>
        <dsp:cNvSpPr/>
      </dsp:nvSpPr>
      <dsp:spPr>
        <a:xfrm>
          <a:off x="0" y="290018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C0E5B5-1BC5-42D7-B776-59DF6B8BA2A6}">
      <dsp:nvSpPr>
        <dsp:cNvPr id="0" name=""/>
        <dsp:cNvSpPr/>
      </dsp:nvSpPr>
      <dsp:spPr>
        <a:xfrm>
          <a:off x="0" y="2900183"/>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solidFill>
                <a:schemeClr val="tx2"/>
              </a:solidFill>
              <a:latin typeface="Ariel"/>
              <a:cs typeface="Angsana New" panose="02020603050405020304" pitchFamily="18" charset="-34"/>
            </a:rPr>
            <a:t>Closed captioning is turned on for this session</a:t>
          </a:r>
        </a:p>
      </dsp:txBody>
      <dsp:txXfrm>
        <a:off x="0" y="2900183"/>
        <a:ext cx="10515600" cy="724514"/>
      </dsp:txXfrm>
    </dsp:sp>
    <dsp:sp modelId="{4FDF3DE3-CA00-4689-871C-20A596DCE6B1}">
      <dsp:nvSpPr>
        <dsp:cNvPr id="0" name=""/>
        <dsp:cNvSpPr/>
      </dsp:nvSpPr>
      <dsp:spPr>
        <a:xfrm>
          <a:off x="0" y="362469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0EF197-D5F9-4BAA-A5D7-F2A532FCB771}">
      <dsp:nvSpPr>
        <dsp:cNvPr id="0" name=""/>
        <dsp:cNvSpPr/>
      </dsp:nvSpPr>
      <dsp:spPr>
        <a:xfrm>
          <a:off x="0" y="3624698"/>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solidFill>
                <a:schemeClr val="tx2"/>
              </a:solidFill>
              <a:latin typeface="Arial" panose="020B0604020202020204" pitchFamily="34" charset="0"/>
              <a:cs typeface="Arial" panose="020B0604020202020204" pitchFamily="34" charset="0"/>
            </a:rPr>
            <a:t>Enjoy and learn from each other!</a:t>
          </a:r>
        </a:p>
      </dsp:txBody>
      <dsp:txXfrm>
        <a:off x="0" y="3624698"/>
        <a:ext cx="10515600" cy="7245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7D29A2-F24E-4F1F-B36A-204A807CA124}">
      <dsp:nvSpPr>
        <dsp:cNvPr id="0" name=""/>
        <dsp:cNvSpPr/>
      </dsp:nvSpPr>
      <dsp:spPr>
        <a:xfrm>
          <a:off x="499165" y="1537987"/>
          <a:ext cx="4151578" cy="15750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CEF8CB-A6BE-4438-B644-A0757616484B}">
      <dsp:nvSpPr>
        <dsp:cNvPr id="0" name=""/>
        <dsp:cNvSpPr/>
      </dsp:nvSpPr>
      <dsp:spPr>
        <a:xfrm>
          <a:off x="692427" y="1721587"/>
          <a:ext cx="4151578" cy="15750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A platform to share ideas and mobility management strategies related to building transportation connections and identifying mobility solutions</a:t>
          </a:r>
        </a:p>
      </dsp:txBody>
      <dsp:txXfrm>
        <a:off x="738559" y="1767719"/>
        <a:ext cx="4059314" cy="1482811"/>
      </dsp:txXfrm>
    </dsp:sp>
    <dsp:sp modelId="{1FF3CAB1-660E-4288-A88A-59B49DCBD1F2}">
      <dsp:nvSpPr>
        <dsp:cNvPr id="0" name=""/>
        <dsp:cNvSpPr/>
      </dsp:nvSpPr>
      <dsp:spPr>
        <a:xfrm>
          <a:off x="2174209" y="3712583"/>
          <a:ext cx="4260532" cy="181577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C70940-52AB-440A-8AF3-CABB47F66076}">
      <dsp:nvSpPr>
        <dsp:cNvPr id="0" name=""/>
        <dsp:cNvSpPr/>
      </dsp:nvSpPr>
      <dsp:spPr>
        <a:xfrm>
          <a:off x="2367472" y="3896182"/>
          <a:ext cx="4260532" cy="18157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This community is for mobility management practitioners who are actively advancing mobility management in their communities, regions and states</a:t>
          </a:r>
        </a:p>
      </dsp:txBody>
      <dsp:txXfrm>
        <a:off x="2420654" y="3949364"/>
        <a:ext cx="4154168" cy="17094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1D5E0-EA34-45E7-86B3-44CADB432E99}">
      <dsp:nvSpPr>
        <dsp:cNvPr id="0" name=""/>
        <dsp:cNvSpPr/>
      </dsp:nvSpPr>
      <dsp:spPr>
        <a:xfrm>
          <a:off x="0" y="212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020F1F-1469-4D01-A41E-1CDEF7F31C7A}">
      <dsp:nvSpPr>
        <dsp:cNvPr id="0" name=""/>
        <dsp:cNvSpPr/>
      </dsp:nvSpPr>
      <dsp:spPr>
        <a:xfrm>
          <a:off x="0" y="212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solidFill>
                <a:schemeClr val="tx2"/>
              </a:solidFill>
              <a:latin typeface="Arial" panose="020B0604020202020204" pitchFamily="34" charset="0"/>
              <a:cs typeface="Arial" panose="020B0604020202020204" pitchFamily="34" charset="0"/>
            </a:rPr>
            <a:t>SIGN UP at </a:t>
          </a:r>
          <a:r>
            <a:rPr lang="en-US" sz="3000" kern="1200" dirty="0">
              <a:latin typeface="Arial" panose="020B0604020202020204" pitchFamily="34" charset="0"/>
              <a:cs typeface="Arial" panose="020B0604020202020204" pitchFamily="34" charset="0"/>
              <a:hlinkClick xmlns:r="http://schemas.openxmlformats.org/officeDocument/2006/relationships" r:id="rId1"/>
            </a:rPr>
            <a:t>https://learn.pyd.org</a:t>
          </a:r>
          <a:r>
            <a:rPr lang="en-US" sz="3000" b="1" kern="1200" dirty="0">
              <a:latin typeface="Arial" panose="020B0604020202020204" pitchFamily="34" charset="0"/>
              <a:cs typeface="Arial" panose="020B0604020202020204" pitchFamily="34" charset="0"/>
              <a:hlinkClick xmlns:r="http://schemas.openxmlformats.org/officeDocument/2006/relationships" r:id="rId1"/>
            </a:rPr>
            <a:t>/</a:t>
          </a:r>
          <a:r>
            <a:rPr lang="en-US" sz="3000" b="1" kern="1200" dirty="0">
              <a:latin typeface="Arial" panose="020B0604020202020204" pitchFamily="34" charset="0"/>
              <a:cs typeface="Arial" panose="020B0604020202020204" pitchFamily="34" charset="0"/>
            </a:rPr>
            <a:t>  </a:t>
          </a:r>
          <a:r>
            <a:rPr lang="en-US" sz="3000" b="1" kern="1200" dirty="0">
              <a:solidFill>
                <a:schemeClr val="tx2"/>
              </a:solidFill>
              <a:latin typeface="Arial" panose="020B0604020202020204" pitchFamily="34" charset="0"/>
              <a:cs typeface="Arial" panose="020B0604020202020204" pitchFamily="34" charset="0"/>
            </a:rPr>
            <a:t>- Tell us about your role as mobility manager, interest areas, and contact information</a:t>
          </a:r>
        </a:p>
      </dsp:txBody>
      <dsp:txXfrm>
        <a:off x="0" y="2124"/>
        <a:ext cx="10515600" cy="1449029"/>
      </dsp:txXfrm>
    </dsp:sp>
    <dsp:sp modelId="{3B04144F-98F4-49BB-B512-94E5E5CDE2B7}">
      <dsp:nvSpPr>
        <dsp:cNvPr id="0" name=""/>
        <dsp:cNvSpPr/>
      </dsp:nvSpPr>
      <dsp:spPr>
        <a:xfrm>
          <a:off x="0" y="145115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440674-21EC-4DC8-9569-FC99BA57E5B2}">
      <dsp:nvSpPr>
        <dsp:cNvPr id="0" name=""/>
        <dsp:cNvSpPr/>
      </dsp:nvSpPr>
      <dsp:spPr>
        <a:xfrm>
          <a:off x="0" y="1451154"/>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solidFill>
                <a:schemeClr val="tx2"/>
              </a:solidFill>
              <a:latin typeface="Arial" panose="020B0604020202020204" pitchFamily="34" charset="0"/>
              <a:cs typeface="Arial" panose="020B0604020202020204" pitchFamily="34" charset="0"/>
            </a:rPr>
            <a:t>ENGAGE - Share experiences, network, and ask questions of peers with experience in the field</a:t>
          </a:r>
        </a:p>
      </dsp:txBody>
      <dsp:txXfrm>
        <a:off x="0" y="1451154"/>
        <a:ext cx="10515600" cy="1449029"/>
      </dsp:txXfrm>
    </dsp:sp>
    <dsp:sp modelId="{EE30D51F-41FD-4C7E-949A-EB1025E07D65}">
      <dsp:nvSpPr>
        <dsp:cNvPr id="0" name=""/>
        <dsp:cNvSpPr/>
      </dsp:nvSpPr>
      <dsp:spPr>
        <a:xfrm>
          <a:off x="0" y="290018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6499F8-1577-473C-91BC-2EC726D55A76}">
      <dsp:nvSpPr>
        <dsp:cNvPr id="0" name=""/>
        <dsp:cNvSpPr/>
      </dsp:nvSpPr>
      <dsp:spPr>
        <a:xfrm>
          <a:off x="0" y="2900183"/>
          <a:ext cx="10515600" cy="1449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b="1" kern="1200" dirty="0">
              <a:solidFill>
                <a:schemeClr val="tx2"/>
              </a:solidFill>
              <a:latin typeface="Arial" panose="020B0604020202020204" pitchFamily="34" charset="0"/>
              <a:cs typeface="Arial" panose="020B0604020202020204" pitchFamily="34" charset="0"/>
            </a:rPr>
            <a:t>LEARN - From your peers, NCMM technical assistance, and other national resources</a:t>
          </a:r>
        </a:p>
      </dsp:txBody>
      <dsp:txXfrm>
        <a:off x="0" y="2900183"/>
        <a:ext cx="10515600" cy="14490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487972-4A03-40A5-81D5-1B60912F345E}">
      <dsp:nvSpPr>
        <dsp:cNvPr id="0" name=""/>
        <dsp:cNvSpPr/>
      </dsp:nvSpPr>
      <dsp:spPr>
        <a:xfrm>
          <a:off x="0" y="97139"/>
          <a:ext cx="6253721" cy="116795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0" kern="1200" baseline="0" dirty="0"/>
            <a:t>Each champion acts as a facilitator of monthly community activity by:</a:t>
          </a:r>
          <a:endParaRPr lang="en-US" sz="2200" b="1" kern="1200" dirty="0"/>
        </a:p>
      </dsp:txBody>
      <dsp:txXfrm>
        <a:off x="57015" y="154154"/>
        <a:ext cx="6139691" cy="1053922"/>
      </dsp:txXfrm>
    </dsp:sp>
    <dsp:sp modelId="{87AB13D0-E5B6-4ED1-8557-9C5F18EDF5A8}">
      <dsp:nvSpPr>
        <dsp:cNvPr id="0" name=""/>
        <dsp:cNvSpPr/>
      </dsp:nvSpPr>
      <dsp:spPr>
        <a:xfrm>
          <a:off x="0" y="1328452"/>
          <a:ext cx="6253721" cy="1167952"/>
        </a:xfrm>
        <a:prstGeom prst="roundRect">
          <a:avLst/>
        </a:prstGeom>
        <a:solidFill>
          <a:schemeClr val="accent2">
            <a:hueOff val="-178184"/>
            <a:satOff val="-5458"/>
            <a:lumOff val="-94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0" kern="1200" baseline="0" dirty="0"/>
            <a:t>Sharing questions and issues of their choice that are relevant to mobility management activities;</a:t>
          </a:r>
          <a:endParaRPr lang="en-US" sz="2200" b="1" kern="1200" dirty="0"/>
        </a:p>
      </dsp:txBody>
      <dsp:txXfrm>
        <a:off x="57015" y="1385467"/>
        <a:ext cx="6139691" cy="1053922"/>
      </dsp:txXfrm>
    </dsp:sp>
    <dsp:sp modelId="{0845550C-E383-456D-BD66-FF9FF7A6B355}">
      <dsp:nvSpPr>
        <dsp:cNvPr id="0" name=""/>
        <dsp:cNvSpPr/>
      </dsp:nvSpPr>
      <dsp:spPr>
        <a:xfrm>
          <a:off x="0" y="2559764"/>
          <a:ext cx="6253721" cy="1167952"/>
        </a:xfrm>
        <a:prstGeom prst="roundRect">
          <a:avLst/>
        </a:prstGeom>
        <a:solidFill>
          <a:schemeClr val="accent2">
            <a:hueOff val="-356368"/>
            <a:satOff val="-10915"/>
            <a:lumOff val="-189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0" kern="1200" baseline="0" dirty="0"/>
            <a:t>Disseminate resources and tools that pertain to this topic; and</a:t>
          </a:r>
          <a:endParaRPr lang="en-US" sz="2200" b="1" kern="1200" dirty="0"/>
        </a:p>
      </dsp:txBody>
      <dsp:txXfrm>
        <a:off x="57015" y="2616779"/>
        <a:ext cx="6139691" cy="1053922"/>
      </dsp:txXfrm>
    </dsp:sp>
    <dsp:sp modelId="{D5954C6A-72E0-48B8-AF8F-EB3BF5E0C69E}">
      <dsp:nvSpPr>
        <dsp:cNvPr id="0" name=""/>
        <dsp:cNvSpPr/>
      </dsp:nvSpPr>
      <dsp:spPr>
        <a:xfrm>
          <a:off x="0" y="3791077"/>
          <a:ext cx="6253721" cy="1167952"/>
        </a:xfrm>
        <a:prstGeom prst="roundRect">
          <a:avLst/>
        </a:prstGeom>
        <a:solidFill>
          <a:schemeClr val="accent2">
            <a:hueOff val="-534553"/>
            <a:satOff val="-16373"/>
            <a:lumOff val="-284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0" kern="1200" baseline="0" dirty="0"/>
            <a:t>Respond to questions posed by other mobility management professionals via the MMC discussion forum.</a:t>
          </a:r>
          <a:endParaRPr lang="en-US" sz="2200" b="1" kern="1200" dirty="0"/>
        </a:p>
      </dsp:txBody>
      <dsp:txXfrm>
        <a:off x="57015" y="3848092"/>
        <a:ext cx="6139691" cy="105392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68339" cy="356357"/>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sz="quarter" idx="1"/>
          </p:nvPr>
        </p:nvSpPr>
        <p:spPr>
          <a:xfrm>
            <a:off x="5317963" y="1"/>
            <a:ext cx="4068339" cy="356357"/>
          </a:xfrm>
          <a:prstGeom prst="rect">
            <a:avLst/>
          </a:prstGeom>
        </p:spPr>
        <p:txBody>
          <a:bodyPr vert="horz" lIns="94229" tIns="47114" rIns="94229" bIns="47114" rtlCol="0"/>
          <a:lstStyle>
            <a:lvl1pPr algn="r">
              <a:defRPr sz="1200"/>
            </a:lvl1pPr>
          </a:lstStyle>
          <a:p>
            <a:fld id="{7CCA049B-3A46-4BDA-A8F5-2925B00FE570}" type="datetimeFigureOut">
              <a:rPr lang="en-US" smtClean="0"/>
              <a:t>10/19/21</a:t>
            </a:fld>
            <a:endParaRPr lang="en-US" dirty="0"/>
          </a:p>
        </p:txBody>
      </p:sp>
      <p:sp>
        <p:nvSpPr>
          <p:cNvPr id="4" name="Footer Placeholder 3"/>
          <p:cNvSpPr>
            <a:spLocks noGrp="1"/>
          </p:cNvSpPr>
          <p:nvPr>
            <p:ph type="ftr" sz="quarter" idx="2"/>
          </p:nvPr>
        </p:nvSpPr>
        <p:spPr>
          <a:xfrm>
            <a:off x="0" y="6746119"/>
            <a:ext cx="4068339" cy="356356"/>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5317963" y="6746119"/>
            <a:ext cx="4068339" cy="356356"/>
          </a:xfrm>
          <a:prstGeom prst="rect">
            <a:avLst/>
          </a:prstGeom>
        </p:spPr>
        <p:txBody>
          <a:bodyPr vert="horz" lIns="94229" tIns="47114" rIns="94229" bIns="47114" rtlCol="0" anchor="b"/>
          <a:lstStyle>
            <a:lvl1pPr algn="r">
              <a:defRPr sz="1200"/>
            </a:lvl1pPr>
          </a:lstStyle>
          <a:p>
            <a:fld id="{DBAA5490-FD59-4087-AC7E-016E8A4124C4}" type="slidenum">
              <a:rPr lang="en-US" smtClean="0"/>
              <a:t>‹#›</a:t>
            </a:fld>
            <a:endParaRPr lang="en-US" dirty="0"/>
          </a:p>
        </p:txBody>
      </p:sp>
    </p:spTree>
    <p:extLst>
      <p:ext uri="{BB962C8B-B14F-4D97-AF65-F5344CB8AC3E}">
        <p14:creationId xmlns:p14="http://schemas.microsoft.com/office/powerpoint/2010/main" val="791092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68339" cy="356357"/>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5317963" y="1"/>
            <a:ext cx="4068339" cy="356357"/>
          </a:xfrm>
          <a:prstGeom prst="rect">
            <a:avLst/>
          </a:prstGeom>
        </p:spPr>
        <p:txBody>
          <a:bodyPr vert="horz" lIns="94229" tIns="47114" rIns="94229" bIns="47114" rtlCol="0"/>
          <a:lstStyle>
            <a:lvl1pPr algn="r">
              <a:defRPr sz="1200"/>
            </a:lvl1pPr>
          </a:lstStyle>
          <a:p>
            <a:fld id="{44C46CEC-428A-4DD0-A7C7-21AF8DE33E93}" type="datetimeFigureOut">
              <a:rPr lang="en-US" smtClean="0"/>
              <a:t>10/19/21</a:t>
            </a:fld>
            <a:endParaRPr lang="en-US" dirty="0"/>
          </a:p>
        </p:txBody>
      </p:sp>
      <p:sp>
        <p:nvSpPr>
          <p:cNvPr id="4" name="Slide Image Placeholder 3"/>
          <p:cNvSpPr>
            <a:spLocks noGrp="1" noRot="1" noChangeAspect="1"/>
          </p:cNvSpPr>
          <p:nvPr>
            <p:ph type="sldImg" idx="2"/>
          </p:nvPr>
        </p:nvSpPr>
        <p:spPr>
          <a:xfrm>
            <a:off x="2563813" y="887413"/>
            <a:ext cx="4260850" cy="2397125"/>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938848" y="3418066"/>
            <a:ext cx="7510780" cy="2796600"/>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46119"/>
            <a:ext cx="4068339" cy="356356"/>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5317963" y="6746119"/>
            <a:ext cx="4068339" cy="356356"/>
          </a:xfrm>
          <a:prstGeom prst="rect">
            <a:avLst/>
          </a:prstGeom>
        </p:spPr>
        <p:txBody>
          <a:bodyPr vert="horz" lIns="94229" tIns="47114" rIns="94229" bIns="47114" rtlCol="0" anchor="b"/>
          <a:lstStyle>
            <a:lvl1pPr algn="r">
              <a:defRPr sz="1200"/>
            </a:lvl1pPr>
          </a:lstStyle>
          <a:p>
            <a:fld id="{4CBCEA92-F142-4D57-B507-37BDAF44710C}" type="slidenum">
              <a:rPr lang="en-US" smtClean="0"/>
              <a:t>‹#›</a:t>
            </a:fld>
            <a:endParaRPr lang="en-US" dirty="0"/>
          </a:p>
        </p:txBody>
      </p:sp>
    </p:spTree>
    <p:extLst>
      <p:ext uri="{BB962C8B-B14F-4D97-AF65-F5344CB8AC3E}">
        <p14:creationId xmlns:p14="http://schemas.microsoft.com/office/powerpoint/2010/main" val="1402020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Calibri"/>
              </a:rPr>
              <a:t>Hello Everyone and Welcome to today’s webinar </a:t>
            </a:r>
            <a:r>
              <a:rPr lang="en-US" sz="1200" b="1" i="1" dirty="0">
                <a:effectLst/>
                <a:latin typeface="Calibri" panose="020F0502020204030204" pitchFamily="34" charset="0"/>
                <a:ea typeface="Calibri" panose="020F0502020204030204" pitchFamily="34" charset="0"/>
              </a:rPr>
              <a:t>Mobility on Demand: Turning Innovative Pilot Projects into Sustainable, Long-Term Programs.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Calibri"/>
              </a:rPr>
              <a:t>My Name is Brandon Roccio, I am a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project associate for the National Center for Mobility Management,</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Calibri"/>
              </a:rPr>
              <a:t> a technical assistance center at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Calibri"/>
              </a:rPr>
              <a:t>Easterseals</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Calibri"/>
              </a:rPr>
              <a:t> </a:t>
            </a:r>
          </a:p>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a:t>
            </a:fld>
            <a:endParaRPr lang="en-US" dirty="0"/>
          </a:p>
        </p:txBody>
      </p:sp>
    </p:spTree>
    <p:extLst>
      <p:ext uri="{BB962C8B-B14F-4D97-AF65-F5344CB8AC3E}">
        <p14:creationId xmlns:p14="http://schemas.microsoft.com/office/powerpoint/2010/main" val="2900249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CEA92-F142-4D57-B507-37BDAF447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316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CEA92-F142-4D57-B507-37BDAF447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948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9C4DD8-FE2B-4C50-8BD0-C89BF8863FE7}" type="slidenum">
              <a:rPr lang="en-US" smtClean="0"/>
              <a:t>23</a:t>
            </a:fld>
            <a:endParaRPr lang="en-US"/>
          </a:p>
        </p:txBody>
      </p:sp>
    </p:spTree>
    <p:extLst>
      <p:ext uri="{BB962C8B-B14F-4D97-AF65-F5344CB8AC3E}">
        <p14:creationId xmlns:p14="http://schemas.microsoft.com/office/powerpoint/2010/main" val="3605714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9C4DD8-FE2B-4C50-8BD0-C89BF8863FE7}" type="slidenum">
              <a:rPr lang="en-US" smtClean="0"/>
              <a:t>24</a:t>
            </a:fld>
            <a:endParaRPr lang="en-US"/>
          </a:p>
        </p:txBody>
      </p:sp>
    </p:spTree>
    <p:extLst>
      <p:ext uri="{BB962C8B-B14F-4D97-AF65-F5344CB8AC3E}">
        <p14:creationId xmlns:p14="http://schemas.microsoft.com/office/powerpoint/2010/main" val="1108789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indent="-349415">
              <a:buFont typeface="Arial" panose="020B0604020202020204" pitchFamily="34" charset="0"/>
              <a:buChar char="•"/>
            </a:pPr>
            <a:r>
              <a:rPr lang="en-US" dirty="0">
                <a:latin typeface="Humnst777 Cn BT" panose="020B0506030504020204" pitchFamily="34" charset="0"/>
              </a:rPr>
              <a:t>Away from main routes, </a:t>
            </a:r>
            <a:r>
              <a:rPr lang="en-US" b="1" dirty="0">
                <a:latin typeface="Humnst777 Cn BT" panose="020B0506030504020204" pitchFamily="34" charset="0"/>
              </a:rPr>
              <a:t>infrastructure</a:t>
            </a:r>
            <a:r>
              <a:rPr lang="en-US" dirty="0">
                <a:latin typeface="Humnst777 Cn BT" panose="020B0506030504020204" pitchFamily="34" charset="0"/>
              </a:rPr>
              <a:t> is poor</a:t>
            </a:r>
          </a:p>
          <a:p>
            <a:pPr marL="349415" indent="-349415">
              <a:buFont typeface="Arial" panose="020B0604020202020204" pitchFamily="34" charset="0"/>
              <a:buChar char="•"/>
            </a:pPr>
            <a:r>
              <a:rPr lang="en-US" b="1" dirty="0" err="1">
                <a:latin typeface="Humnst777 Cn BT" panose="020B0506030504020204" pitchFamily="34" charset="0"/>
              </a:rPr>
              <a:t>Cul</a:t>
            </a:r>
            <a:r>
              <a:rPr lang="en-US" b="1" dirty="0">
                <a:latin typeface="Humnst777 Cn BT" panose="020B0506030504020204" pitchFamily="34" charset="0"/>
              </a:rPr>
              <a:t> de sacs </a:t>
            </a:r>
            <a:r>
              <a:rPr lang="en-US" dirty="0">
                <a:latin typeface="Humnst777 Cn BT" panose="020B0506030504020204" pitchFamily="34" charset="0"/>
              </a:rPr>
              <a:t>and neighborhoods are designed for cars</a:t>
            </a:r>
          </a:p>
          <a:p>
            <a:pPr marL="349415" indent="-349415">
              <a:buFont typeface="Arial" panose="020B0604020202020204" pitchFamily="34" charset="0"/>
              <a:buChar char="•"/>
            </a:pPr>
            <a:r>
              <a:rPr lang="en-US" dirty="0">
                <a:latin typeface="Humnst777 Cn BT" panose="020B0506030504020204" pitchFamily="34" charset="0"/>
              </a:rPr>
              <a:t>Inclement </a:t>
            </a:r>
            <a:r>
              <a:rPr lang="en-US" b="1" dirty="0">
                <a:latin typeface="Humnst777 Cn BT" panose="020B0506030504020204" pitchFamily="34" charset="0"/>
              </a:rPr>
              <a:t>weather</a:t>
            </a:r>
            <a:r>
              <a:rPr lang="en-US" dirty="0">
                <a:latin typeface="Humnst777 Cn BT" panose="020B0506030504020204" pitchFamily="34" charset="0"/>
              </a:rPr>
              <a:t>, hours of </a:t>
            </a:r>
            <a:r>
              <a:rPr lang="en-US" b="1" dirty="0">
                <a:latin typeface="Humnst777 Cn BT" panose="020B0506030504020204" pitchFamily="34" charset="0"/>
              </a:rPr>
              <a:t>darkness</a:t>
            </a:r>
            <a:r>
              <a:rPr lang="en-US" dirty="0">
                <a:latin typeface="Humnst777 Cn BT" panose="020B0506030504020204" pitchFamily="34" charset="0"/>
              </a:rPr>
              <a:t> limit access</a:t>
            </a:r>
          </a:p>
          <a:p>
            <a:pPr marL="349415" indent="-349415">
              <a:buFont typeface="Arial" panose="020B0604020202020204" pitchFamily="34" charset="0"/>
              <a:buChar char="•"/>
            </a:pPr>
            <a:r>
              <a:rPr lang="en-US" b="1" dirty="0">
                <a:latin typeface="Humnst777 Cn BT" panose="020B0506030504020204" pitchFamily="34" charset="0"/>
              </a:rPr>
              <a:t>Industrial centers</a:t>
            </a:r>
            <a:r>
              <a:rPr lang="en-US" dirty="0">
                <a:latin typeface="Humnst777 Cn BT" panose="020B0506030504020204" pitchFamily="34" charset="0"/>
              </a:rPr>
              <a:t> are congested with truck traffic, not pedestrian-friendly</a:t>
            </a:r>
          </a:p>
        </p:txBody>
      </p:sp>
      <p:sp>
        <p:nvSpPr>
          <p:cNvPr id="4" name="Slide Number Placeholder 3"/>
          <p:cNvSpPr>
            <a:spLocks noGrp="1"/>
          </p:cNvSpPr>
          <p:nvPr>
            <p:ph type="sldNum" sz="quarter" idx="10"/>
          </p:nvPr>
        </p:nvSpPr>
        <p:spPr/>
        <p:txBody>
          <a:bodyPr/>
          <a:lstStyle/>
          <a:p>
            <a:fld id="{419C4DD8-FE2B-4C50-8BD0-C89BF8863FE7}" type="slidenum">
              <a:rPr lang="en-US" smtClean="0"/>
              <a:t>25</a:t>
            </a:fld>
            <a:endParaRPr lang="en-US"/>
          </a:p>
        </p:txBody>
      </p:sp>
    </p:spTree>
    <p:extLst>
      <p:ext uri="{BB962C8B-B14F-4D97-AF65-F5344CB8AC3E}">
        <p14:creationId xmlns:p14="http://schemas.microsoft.com/office/powerpoint/2010/main" val="3300411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9C4DD8-FE2B-4C50-8BD0-C89BF8863FE7}" type="slidenum">
              <a:rPr lang="en-US" smtClean="0"/>
              <a:t>26</a:t>
            </a:fld>
            <a:endParaRPr lang="en-US"/>
          </a:p>
        </p:txBody>
      </p:sp>
    </p:spTree>
    <p:extLst>
      <p:ext uri="{BB962C8B-B14F-4D97-AF65-F5344CB8AC3E}">
        <p14:creationId xmlns:p14="http://schemas.microsoft.com/office/powerpoint/2010/main" val="2436853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story of Richard S, NE Tacoma</a:t>
            </a:r>
          </a:p>
        </p:txBody>
      </p:sp>
      <p:sp>
        <p:nvSpPr>
          <p:cNvPr id="4" name="Slide Number Placeholder 3"/>
          <p:cNvSpPr>
            <a:spLocks noGrp="1"/>
          </p:cNvSpPr>
          <p:nvPr>
            <p:ph type="sldNum" sz="quarter" idx="10"/>
          </p:nvPr>
        </p:nvSpPr>
        <p:spPr/>
        <p:txBody>
          <a:bodyPr/>
          <a:lstStyle/>
          <a:p>
            <a:fld id="{419C4DD8-FE2B-4C50-8BD0-C89BF8863FE7}" type="slidenum">
              <a:rPr lang="en-US" smtClean="0"/>
              <a:t>27</a:t>
            </a:fld>
            <a:endParaRPr lang="en-US"/>
          </a:p>
        </p:txBody>
      </p:sp>
    </p:spTree>
    <p:extLst>
      <p:ext uri="{BB962C8B-B14F-4D97-AF65-F5344CB8AC3E}">
        <p14:creationId xmlns:p14="http://schemas.microsoft.com/office/powerpoint/2010/main" val="2790566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story of WAV procurement issue</a:t>
            </a:r>
          </a:p>
        </p:txBody>
      </p:sp>
      <p:sp>
        <p:nvSpPr>
          <p:cNvPr id="4" name="Slide Number Placeholder 3"/>
          <p:cNvSpPr>
            <a:spLocks noGrp="1"/>
          </p:cNvSpPr>
          <p:nvPr>
            <p:ph type="sldNum" sz="quarter" idx="10"/>
          </p:nvPr>
        </p:nvSpPr>
        <p:spPr/>
        <p:txBody>
          <a:bodyPr/>
          <a:lstStyle/>
          <a:p>
            <a:fld id="{419C4DD8-FE2B-4C50-8BD0-C89BF8863FE7}" type="slidenum">
              <a:rPr lang="en-US" smtClean="0"/>
              <a:t>28</a:t>
            </a:fld>
            <a:endParaRPr lang="en-US"/>
          </a:p>
        </p:txBody>
      </p:sp>
    </p:spTree>
    <p:extLst>
      <p:ext uri="{BB962C8B-B14F-4D97-AF65-F5344CB8AC3E}">
        <p14:creationId xmlns:p14="http://schemas.microsoft.com/office/powerpoint/2010/main" val="2802750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9C4DD8-FE2B-4C50-8BD0-C89BF8863FE7}" type="slidenum">
              <a:rPr lang="en-US" smtClean="0"/>
              <a:t>29</a:t>
            </a:fld>
            <a:endParaRPr lang="en-US"/>
          </a:p>
        </p:txBody>
      </p:sp>
    </p:spTree>
    <p:extLst>
      <p:ext uri="{BB962C8B-B14F-4D97-AF65-F5344CB8AC3E}">
        <p14:creationId xmlns:p14="http://schemas.microsoft.com/office/powerpoint/2010/main" val="344294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9C4DD8-FE2B-4C50-8BD0-C89BF8863FE7}" type="slidenum">
              <a:rPr lang="en-US" smtClean="0"/>
              <a:t>30</a:t>
            </a:fld>
            <a:endParaRPr lang="en-US"/>
          </a:p>
        </p:txBody>
      </p:sp>
    </p:spTree>
    <p:extLst>
      <p:ext uri="{BB962C8B-B14F-4D97-AF65-F5344CB8AC3E}">
        <p14:creationId xmlns:p14="http://schemas.microsoft.com/office/powerpoint/2010/main" val="125090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 wanted to take a few moments to go over some session housekeeping items..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CEA92-F142-4D57-B507-37BDAF447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675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Note that Midland and </a:t>
            </a:r>
            <a:r>
              <a:rPr lang="en-US" dirty="0" err="1"/>
              <a:t>SpanPark</a:t>
            </a:r>
            <a:r>
              <a:rPr lang="en-US" dirty="0"/>
              <a:t> zones both had several habitual customers booking trips through our Concierge service</a:t>
            </a:r>
          </a:p>
        </p:txBody>
      </p:sp>
      <p:sp>
        <p:nvSpPr>
          <p:cNvPr id="4" name="Slide Number Placeholder 3"/>
          <p:cNvSpPr>
            <a:spLocks noGrp="1"/>
          </p:cNvSpPr>
          <p:nvPr>
            <p:ph type="sldNum" sz="quarter" idx="10"/>
          </p:nvPr>
        </p:nvSpPr>
        <p:spPr/>
        <p:txBody>
          <a:bodyPr/>
          <a:lstStyle/>
          <a:p>
            <a:fld id="{419C4DD8-FE2B-4C50-8BD0-C89BF8863FE7}" type="slidenum">
              <a:rPr lang="en-US" smtClean="0"/>
              <a:t>31</a:t>
            </a:fld>
            <a:endParaRPr lang="en-US"/>
          </a:p>
        </p:txBody>
      </p:sp>
    </p:spTree>
    <p:extLst>
      <p:ext uri="{BB962C8B-B14F-4D97-AF65-F5344CB8AC3E}">
        <p14:creationId xmlns:p14="http://schemas.microsoft.com/office/powerpoint/2010/main" val="13502051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9C4DD8-FE2B-4C50-8BD0-C89BF8863FE7}" type="slidenum">
              <a:rPr lang="en-US" smtClean="0"/>
              <a:t>32</a:t>
            </a:fld>
            <a:endParaRPr lang="en-US"/>
          </a:p>
        </p:txBody>
      </p:sp>
    </p:spTree>
    <p:extLst>
      <p:ext uri="{BB962C8B-B14F-4D97-AF65-F5344CB8AC3E}">
        <p14:creationId xmlns:p14="http://schemas.microsoft.com/office/powerpoint/2010/main" val="832247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9C4DD8-FE2B-4C50-8BD0-C89BF8863FE7}" type="slidenum">
              <a:rPr lang="en-US" smtClean="0"/>
              <a:t>33</a:t>
            </a:fld>
            <a:endParaRPr lang="en-US"/>
          </a:p>
        </p:txBody>
      </p:sp>
    </p:spTree>
    <p:extLst>
      <p:ext uri="{BB962C8B-B14F-4D97-AF65-F5344CB8AC3E}">
        <p14:creationId xmlns:p14="http://schemas.microsoft.com/office/powerpoint/2010/main" val="1562274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CEA92-F142-4D57-B507-37BDAF447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7616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CEA92-F142-4D57-B507-37BDAF447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983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ca4c7131ad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gca4c7131ad_0_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ca4c7131ad_0_22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Were from the shared use mobility center and we work to promote an equitable multi-modal transportation system that is accessible to all.  We feel that with this service there can also be environmental benefits through reduced GHG emissions as people shift from SOVs to shared modes.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In our model of shared mobility we see transit serving as the backbone to that system and then the other modes help to create a complete mobility ecosystem.</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Just a little bit about our work, we work with the FTA and provide TA to the MOD pilot projects and another larger project that we are involved in is to work with the CARB Clean Mobility Options pilot projects, where shared mobility pilots are funded through Carbon Tax Credits.</a:t>
            </a:r>
            <a:endParaRPr/>
          </a:p>
        </p:txBody>
      </p:sp>
      <p:sp>
        <p:nvSpPr>
          <p:cNvPr id="316" name="Google Shape;316;gca4c7131ad_0_2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ca13180233_1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gca13180233_1_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22250" marR="0" lvl="0" indent="-222250" algn="l" rtl="0">
              <a:lnSpc>
                <a:spcPct val="100000"/>
              </a:lnSpc>
              <a:spcBef>
                <a:spcPts val="0"/>
              </a:spcBef>
              <a:spcAft>
                <a:spcPts val="0"/>
              </a:spcAft>
              <a:buClr>
                <a:srgbClr val="000000"/>
              </a:buClr>
              <a:buSzPts val="1200"/>
              <a:buFont typeface="Calibri"/>
              <a:buNone/>
            </a:pPr>
            <a:r>
              <a:rPr lang="en">
                <a:latin typeface="Century Gothic"/>
                <a:ea typeface="Century Gothic"/>
                <a:cs typeface="Century Gothic"/>
                <a:sym typeface="Century Gothic"/>
              </a:rPr>
              <a:t>Project considerations and steps include:</a:t>
            </a:r>
            <a:endParaRPr>
              <a:latin typeface="Century Gothic"/>
              <a:ea typeface="Century Gothic"/>
              <a:cs typeface="Century Gothic"/>
              <a:sym typeface="Century Gothic"/>
            </a:endParaRPr>
          </a:p>
          <a:p>
            <a:pPr marL="457200" marR="0" lvl="0" indent="-298450" algn="l" rtl="0">
              <a:lnSpc>
                <a:spcPct val="100000"/>
              </a:lnSpc>
              <a:spcBef>
                <a:spcPts val="0"/>
              </a:spcBef>
              <a:spcAft>
                <a:spcPts val="0"/>
              </a:spcAft>
              <a:buSzPts val="1100"/>
              <a:buFont typeface="Century Gothic"/>
              <a:buAutoNum type="arabicPeriod"/>
            </a:pPr>
            <a:r>
              <a:rPr lang="en">
                <a:latin typeface="Century Gothic"/>
                <a:ea typeface="Century Gothic"/>
                <a:cs typeface="Century Gothic"/>
                <a:sym typeface="Century Gothic"/>
              </a:rPr>
              <a:t>Planning and Goal Setting</a:t>
            </a:r>
            <a:endParaRPr>
              <a:latin typeface="Century Gothic"/>
              <a:ea typeface="Century Gothic"/>
              <a:cs typeface="Century Gothic"/>
              <a:sym typeface="Century Gothic"/>
            </a:endParaRPr>
          </a:p>
          <a:p>
            <a:pPr marL="457200" marR="0" lvl="0" indent="-298450" algn="l" rtl="0">
              <a:lnSpc>
                <a:spcPct val="100000"/>
              </a:lnSpc>
              <a:spcBef>
                <a:spcPts val="0"/>
              </a:spcBef>
              <a:spcAft>
                <a:spcPts val="0"/>
              </a:spcAft>
              <a:buSzPts val="1100"/>
              <a:buFont typeface="Century Gothic"/>
              <a:buAutoNum type="arabicPeriod"/>
            </a:pPr>
            <a:r>
              <a:rPr lang="en">
                <a:latin typeface="Century Gothic"/>
                <a:ea typeface="Century Gothic"/>
                <a:cs typeface="Century Gothic"/>
                <a:sym typeface="Century Gothic"/>
              </a:rPr>
              <a:t>Procurement </a:t>
            </a:r>
            <a:endParaRPr>
              <a:latin typeface="Century Gothic"/>
              <a:ea typeface="Century Gothic"/>
              <a:cs typeface="Century Gothic"/>
              <a:sym typeface="Century Gothic"/>
            </a:endParaRPr>
          </a:p>
          <a:p>
            <a:pPr marL="457200" marR="0" lvl="0" indent="-298450" algn="l" rtl="0">
              <a:lnSpc>
                <a:spcPct val="100000"/>
              </a:lnSpc>
              <a:spcBef>
                <a:spcPts val="0"/>
              </a:spcBef>
              <a:spcAft>
                <a:spcPts val="0"/>
              </a:spcAft>
              <a:buSzPts val="1100"/>
              <a:buFont typeface="Century Gothic"/>
              <a:buAutoNum type="arabicPeriod"/>
            </a:pPr>
            <a:r>
              <a:rPr lang="en">
                <a:latin typeface="Century Gothic"/>
                <a:ea typeface="Century Gothic"/>
                <a:cs typeface="Century Gothic"/>
                <a:sym typeface="Century Gothic"/>
              </a:rPr>
              <a:t>Training </a:t>
            </a:r>
            <a:endParaRPr>
              <a:latin typeface="Century Gothic"/>
              <a:ea typeface="Century Gothic"/>
              <a:cs typeface="Century Gothic"/>
              <a:sym typeface="Century Gothic"/>
            </a:endParaRPr>
          </a:p>
          <a:p>
            <a:pPr marL="457200" marR="0" lvl="0" indent="-298450" algn="l" rtl="0">
              <a:lnSpc>
                <a:spcPct val="100000"/>
              </a:lnSpc>
              <a:spcBef>
                <a:spcPts val="0"/>
              </a:spcBef>
              <a:spcAft>
                <a:spcPts val="0"/>
              </a:spcAft>
              <a:buSzPts val="1100"/>
              <a:buFont typeface="Century Gothic"/>
              <a:buAutoNum type="arabicPeriod"/>
            </a:pPr>
            <a:r>
              <a:rPr lang="en">
                <a:latin typeface="Century Gothic"/>
                <a:ea typeface="Century Gothic"/>
                <a:cs typeface="Century Gothic"/>
                <a:sym typeface="Century Gothic"/>
              </a:rPr>
              <a:t>Marketing</a:t>
            </a:r>
            <a:endParaRPr>
              <a:latin typeface="Century Gothic"/>
              <a:ea typeface="Century Gothic"/>
              <a:cs typeface="Century Gothic"/>
              <a:sym typeface="Century Gothic"/>
            </a:endParaRPr>
          </a:p>
          <a:p>
            <a:pPr marL="457200" marR="0" lvl="0" indent="-298450" algn="l" rtl="0">
              <a:lnSpc>
                <a:spcPct val="100000"/>
              </a:lnSpc>
              <a:spcBef>
                <a:spcPts val="0"/>
              </a:spcBef>
              <a:spcAft>
                <a:spcPts val="0"/>
              </a:spcAft>
              <a:buSzPts val="1100"/>
              <a:buFont typeface="Century Gothic"/>
              <a:buAutoNum type="arabicPeriod"/>
            </a:pPr>
            <a:r>
              <a:rPr lang="en">
                <a:latin typeface="Century Gothic"/>
                <a:ea typeface="Century Gothic"/>
                <a:cs typeface="Century Gothic"/>
                <a:sym typeface="Century Gothic"/>
              </a:rPr>
              <a:t>Evaluation</a:t>
            </a:r>
            <a:endParaRPr>
              <a:latin typeface="Century Gothic"/>
              <a:ea typeface="Century Gothic"/>
              <a:cs typeface="Century Gothic"/>
              <a:sym typeface="Century Gothic"/>
            </a:endParaRPr>
          </a:p>
          <a:p>
            <a:pPr marL="457200" marR="0" lvl="0" indent="-298450" algn="l" rtl="0">
              <a:lnSpc>
                <a:spcPct val="100000"/>
              </a:lnSpc>
              <a:spcBef>
                <a:spcPts val="0"/>
              </a:spcBef>
              <a:spcAft>
                <a:spcPts val="0"/>
              </a:spcAft>
              <a:buSzPts val="1100"/>
              <a:buFont typeface="Century Gothic"/>
              <a:buAutoNum type="arabicPeriod"/>
            </a:pPr>
            <a:r>
              <a:rPr lang="en">
                <a:latin typeface="Century Gothic"/>
                <a:ea typeface="Century Gothic"/>
                <a:cs typeface="Century Gothic"/>
                <a:sym typeface="Century Gothic"/>
              </a:rPr>
              <a:t>Service Integration and Scaling</a:t>
            </a:r>
            <a:endParaRPr>
              <a:latin typeface="Century Gothic"/>
              <a:ea typeface="Century Gothic"/>
              <a:cs typeface="Century Gothic"/>
              <a:sym typeface="Century Gothic"/>
            </a:endParaRPr>
          </a:p>
        </p:txBody>
      </p:sp>
      <p:sp>
        <p:nvSpPr>
          <p:cNvPr id="332" name="Google Shape;332;gca13180233_1_87:notes"/>
          <p:cNvSpPr txBox="1">
            <a:spLocks noGrp="1"/>
          </p:cNvSpPr>
          <p:nvPr>
            <p:ph type="sldNum" idx="12"/>
          </p:nvPr>
        </p:nvSpPr>
        <p:spPr>
          <a:xfrm>
            <a:off x="5180013" y="6513513"/>
            <a:ext cx="3962400" cy="3429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venir"/>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Avenir"/>
                <a:ea typeface="Avenir"/>
                <a:cs typeface="Avenir"/>
                <a:sym typeface="Avenir"/>
              </a:rPr>
              <a:pPr marL="0" marR="0" lvl="0" indent="0" algn="r" defTabSz="914400" rtl="0" eaLnBrk="1" fontAlgn="auto" latinLnBrk="0" hangingPunct="1">
                <a:lnSpc>
                  <a:spcPct val="100000"/>
                </a:lnSpc>
                <a:spcBef>
                  <a:spcPts val="0"/>
                </a:spcBef>
                <a:spcAft>
                  <a:spcPts val="0"/>
                </a:spcAft>
                <a:buClr>
                  <a:srgbClr val="000000"/>
                </a:buClr>
                <a:buSzPts val="1200"/>
                <a:buFont typeface="Avenir"/>
                <a:buNone/>
                <a:tabLst/>
                <a:defRPr/>
              </a:pPr>
              <a:t>38</a:t>
            </a:fld>
            <a:endParaRPr kumimoji="0" sz="1200" b="0" i="0" u="none" strike="noStrike" kern="0" cap="none" spc="0" normalizeH="0" baseline="0" noProof="0">
              <a:ln>
                <a:noFill/>
              </a:ln>
              <a:solidFill>
                <a:srgbClr val="000000"/>
              </a:solidFill>
              <a:effectLst/>
              <a:uLnTx/>
              <a:uFillTx/>
              <a:latin typeface="Avenir"/>
              <a:ea typeface="Avenir"/>
              <a:cs typeface="Avenir"/>
              <a:sym typeface="Aveni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ca13180233_1_2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ca13180233_1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Different modes based on location, trip purpose, and need/goal</a:t>
            </a:r>
            <a:endParaRPr/>
          </a:p>
          <a:p>
            <a:pPr marL="0" lvl="0" indent="0" algn="l" rtl="0">
              <a:spcBef>
                <a:spcPts val="0"/>
              </a:spcBef>
              <a:spcAft>
                <a:spcPts val="0"/>
              </a:spcAft>
              <a:buNone/>
            </a:pPr>
            <a:endParaRPr/>
          </a:p>
          <a:p>
            <a:pPr marL="0" lvl="0" indent="0" algn="l" rtl="0">
              <a:spcBef>
                <a:spcPts val="0"/>
              </a:spcBef>
              <a:spcAft>
                <a:spcPts val="0"/>
              </a:spcAft>
              <a:buNone/>
            </a:pPr>
            <a:r>
              <a:rPr lang="en"/>
              <a:t>Understanding service type - is this replacing service or supplementing it?  What is the service area - is it big enough to draw from enough people but not too big to pilot a project?  Do you understand the travel needs and does the service meet those needs?  Have you reached out to the community and work with them?  What is the purpose of the project?  --- understanding scaling ---- if something is popular are there resources for it to grow or will it drain the resources?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ca4c7131ad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ca4c7131ad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595959"/>
                </a:solidFill>
              </a:rPr>
              <a:t>It’s a long list and these are questions that the project team should answers upfront - sit down work through these questions with the project team - and revisit them throughout the project.  Some of these I’ll touch on in more detail in this presentation.</a:t>
            </a:r>
            <a:endParaRPr>
              <a:solidFill>
                <a:srgbClr val="595959"/>
              </a:solidFill>
            </a:endParaRPr>
          </a:p>
          <a:p>
            <a:pPr marL="0" lvl="0" indent="0" algn="l" rtl="0">
              <a:spcBef>
                <a:spcPts val="0"/>
              </a:spcBef>
              <a:spcAft>
                <a:spcPts val="0"/>
              </a:spcAft>
              <a:buNone/>
            </a:pPr>
            <a:endParaRPr>
              <a:solidFill>
                <a:srgbClr val="595959"/>
              </a:solidFill>
            </a:endParaRPr>
          </a:p>
          <a:p>
            <a:pPr marL="0" lvl="0" indent="0" algn="l" rtl="0">
              <a:spcBef>
                <a:spcPts val="0"/>
              </a:spcBef>
              <a:spcAft>
                <a:spcPts val="0"/>
              </a:spcAft>
              <a:buNone/>
            </a:pPr>
            <a:r>
              <a:rPr lang="en">
                <a:solidFill>
                  <a:srgbClr val="595959"/>
                </a:solidFill>
              </a:rPr>
              <a:t>What is a needs assessment?</a:t>
            </a:r>
            <a:endParaRPr>
              <a:solidFill>
                <a:srgbClr val="595959"/>
              </a:solidFill>
            </a:endParaRPr>
          </a:p>
          <a:p>
            <a:pPr marL="457200" lvl="0" indent="-298450" algn="l" rtl="0">
              <a:spcBef>
                <a:spcPts val="0"/>
              </a:spcBef>
              <a:spcAft>
                <a:spcPts val="0"/>
              </a:spcAft>
              <a:buClr>
                <a:srgbClr val="595959"/>
              </a:buClr>
              <a:buSzPts val="1100"/>
              <a:buChar char="●"/>
            </a:pPr>
            <a:r>
              <a:rPr lang="en">
                <a:solidFill>
                  <a:srgbClr val="595959"/>
                </a:solidFill>
              </a:rPr>
              <a:t>An evaluation of transportation access gaps that</a:t>
            </a:r>
            <a:r>
              <a:rPr lang="en" b="1">
                <a:solidFill>
                  <a:srgbClr val="595959"/>
                </a:solidFill>
              </a:rPr>
              <a:t> identifies mobility needs, preferences, and priorities</a:t>
            </a:r>
            <a:r>
              <a:rPr lang="en">
                <a:solidFill>
                  <a:srgbClr val="595959"/>
                </a:solidFill>
              </a:rPr>
              <a:t> of local residents through </a:t>
            </a:r>
            <a:r>
              <a:rPr lang="en" b="1">
                <a:solidFill>
                  <a:srgbClr val="595959"/>
                </a:solidFill>
              </a:rPr>
              <a:t>meaningful and representative </a:t>
            </a:r>
            <a:r>
              <a:rPr lang="en" b="1" i="1">
                <a:solidFill>
                  <a:srgbClr val="595959"/>
                </a:solidFill>
              </a:rPr>
              <a:t>community engagement. </a:t>
            </a:r>
            <a:endParaRPr b="1" i="1">
              <a:solidFill>
                <a:srgbClr val="595959"/>
              </a:solidFill>
            </a:endParaRPr>
          </a:p>
          <a:p>
            <a:pPr marL="0" lvl="0" indent="0" algn="l" rtl="0">
              <a:spcBef>
                <a:spcPts val="0"/>
              </a:spcBef>
              <a:spcAft>
                <a:spcPts val="0"/>
              </a:spcAft>
              <a:buNone/>
            </a:pPr>
            <a:r>
              <a:rPr lang="en" b="1" i="1">
                <a:solidFill>
                  <a:srgbClr val="595959"/>
                </a:solidFill>
              </a:rPr>
              <a:t>All of these factors play a role in the long term success of a project.  If a project grows too fast too quick you could quickly find yourself tapped of resources - but not enough ridership then there might be something else going on with the transit option and you should ask yourself what need is it providing and is it meeting the needs of the community?  Community engagement will help with this to better understand the needs.  It could be as simple as people not knowing the program exists or understanding how to use it?</a:t>
            </a:r>
            <a:endParaRPr b="1" i="1">
              <a:solidFill>
                <a:srgbClr val="595959"/>
              </a:solidFill>
            </a:endParaRPr>
          </a:p>
          <a:p>
            <a:pPr marL="0" lvl="0" indent="0" algn="l" rtl="0">
              <a:spcBef>
                <a:spcPts val="0"/>
              </a:spcBef>
              <a:spcAft>
                <a:spcPts val="0"/>
              </a:spcAft>
              <a:buNone/>
            </a:pPr>
            <a:endParaRPr b="1" i="1">
              <a:solidFill>
                <a:srgbClr val="595959"/>
              </a:solidFill>
            </a:endParaRPr>
          </a:p>
          <a:p>
            <a:pPr marL="0" lvl="0" indent="0" algn="l" rtl="0">
              <a:spcBef>
                <a:spcPts val="0"/>
              </a:spcBef>
              <a:spcAft>
                <a:spcPts val="0"/>
              </a:spcAft>
              <a:buNone/>
            </a:pPr>
            <a:r>
              <a:rPr lang="en" b="1" i="1">
                <a:solidFill>
                  <a:srgbClr val="595959"/>
                </a:solidFill>
              </a:rPr>
              <a:t>One option is to test small and have a plan to scale.  </a:t>
            </a:r>
            <a:endParaRPr b="1" i="1">
              <a:solidFill>
                <a:srgbClr val="595959"/>
              </a:solidFill>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Calibri"/>
              </a:rPr>
              <a:t>NCMM, founded in 2013, is a national technical assistance center funded through a cooperative agreement with the Federal Transit Administration and operated through a consortium of three national organizations, which include, the American Public Transportation Association, the Community Transportation Association of American, and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Calibri"/>
              </a:rPr>
              <a:t>Easterseals</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Calibri"/>
              </a:rPr>
              <a:t>The center works to promote cross-sector partnerships, and assists in supporting innovative and integrated transportation services by building capacity in communities and improving transportation options.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Calibri"/>
              </a:rPr>
              <a:t>This includes: Planning and implementing grants, customized technical assistance, training for mobility management professionals, facilitating collaboration among transportation and non-transportation organizations, and providing expertise on a number of various subjects related to mobility management.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CEA92-F142-4D57-B507-37BDAF447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57755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ca13180233_1_2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ca13180233_1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Discussing what your goals are early on in the project is important. Continuing to check in so it is an iterative process. </a:t>
            </a:r>
            <a:endParaRPr/>
          </a:p>
          <a:p>
            <a:pPr marL="0" lvl="0" indent="0" algn="l" rtl="0">
              <a:spcBef>
                <a:spcPts val="0"/>
              </a:spcBef>
              <a:spcAft>
                <a:spcPts val="0"/>
              </a:spcAft>
              <a:buNone/>
            </a:pPr>
            <a:r>
              <a:rPr lang="en"/>
              <a:t>Expectation setting </a:t>
            </a:r>
            <a:endParaRPr/>
          </a:p>
          <a:p>
            <a:pPr marL="0" lvl="0" indent="0" algn="l" rtl="0">
              <a:spcBef>
                <a:spcPts val="0"/>
              </a:spcBef>
              <a:spcAft>
                <a:spcPts val="0"/>
              </a:spcAft>
              <a:buNone/>
            </a:pPr>
            <a:r>
              <a:rPr lang="en"/>
              <a:t>Iterative process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f31761bfd6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f31761bfd6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595959"/>
                </a:solidFill>
              </a:rPr>
              <a:t>What is a needs assessment?</a:t>
            </a:r>
            <a:endParaRPr>
              <a:solidFill>
                <a:srgbClr val="595959"/>
              </a:solidFill>
            </a:endParaRPr>
          </a:p>
          <a:p>
            <a:pPr marL="457200" lvl="0" indent="-298450" algn="l" rtl="0">
              <a:spcBef>
                <a:spcPts val="0"/>
              </a:spcBef>
              <a:spcAft>
                <a:spcPts val="0"/>
              </a:spcAft>
              <a:buClr>
                <a:srgbClr val="595959"/>
              </a:buClr>
              <a:buSzPts val="1100"/>
              <a:buChar char="●"/>
            </a:pPr>
            <a:r>
              <a:rPr lang="en">
                <a:solidFill>
                  <a:srgbClr val="595959"/>
                </a:solidFill>
              </a:rPr>
              <a:t>An evaluation of transportation access gaps that</a:t>
            </a:r>
            <a:r>
              <a:rPr lang="en" b="1">
                <a:solidFill>
                  <a:srgbClr val="595959"/>
                </a:solidFill>
              </a:rPr>
              <a:t> identifies mobility needs, preferences, and priorities</a:t>
            </a:r>
            <a:r>
              <a:rPr lang="en">
                <a:solidFill>
                  <a:srgbClr val="595959"/>
                </a:solidFill>
              </a:rPr>
              <a:t> of local residents through </a:t>
            </a:r>
            <a:r>
              <a:rPr lang="en" b="1">
                <a:solidFill>
                  <a:srgbClr val="595959"/>
                </a:solidFill>
              </a:rPr>
              <a:t>meaningful and representative </a:t>
            </a:r>
            <a:r>
              <a:rPr lang="en" b="1" i="1">
                <a:solidFill>
                  <a:srgbClr val="595959"/>
                </a:solidFill>
              </a:rPr>
              <a:t>community engagement. </a:t>
            </a:r>
            <a:endParaRPr b="1" i="1">
              <a:solidFill>
                <a:srgbClr val="595959"/>
              </a:solidFill>
            </a:endParaRPr>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f31761bfd6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f31761bfd6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595959"/>
                </a:solidFill>
              </a:rPr>
              <a:t>What is a needs assessment?</a:t>
            </a:r>
            <a:endParaRPr>
              <a:solidFill>
                <a:srgbClr val="595959"/>
              </a:solidFill>
            </a:endParaRPr>
          </a:p>
          <a:p>
            <a:pPr marL="457200" lvl="0" indent="-298450" algn="l" rtl="0">
              <a:spcBef>
                <a:spcPts val="0"/>
              </a:spcBef>
              <a:spcAft>
                <a:spcPts val="0"/>
              </a:spcAft>
              <a:buClr>
                <a:srgbClr val="595959"/>
              </a:buClr>
              <a:buSzPts val="1100"/>
              <a:buChar char="●"/>
            </a:pPr>
            <a:r>
              <a:rPr lang="en">
                <a:solidFill>
                  <a:srgbClr val="595959"/>
                </a:solidFill>
              </a:rPr>
              <a:t>An evaluation of transportation access gaps that</a:t>
            </a:r>
            <a:r>
              <a:rPr lang="en" b="1">
                <a:solidFill>
                  <a:srgbClr val="595959"/>
                </a:solidFill>
              </a:rPr>
              <a:t> identifies mobility needs, preferences, and priorities</a:t>
            </a:r>
            <a:r>
              <a:rPr lang="en">
                <a:solidFill>
                  <a:srgbClr val="595959"/>
                </a:solidFill>
              </a:rPr>
              <a:t> of local residents through </a:t>
            </a:r>
            <a:r>
              <a:rPr lang="en" b="1">
                <a:solidFill>
                  <a:srgbClr val="595959"/>
                </a:solidFill>
              </a:rPr>
              <a:t>meaningful and representative </a:t>
            </a:r>
            <a:r>
              <a:rPr lang="en" b="1" i="1">
                <a:solidFill>
                  <a:srgbClr val="595959"/>
                </a:solidFill>
              </a:rPr>
              <a:t>community engagement. </a:t>
            </a:r>
            <a:endParaRPr b="1" i="1">
              <a:solidFill>
                <a:srgbClr val="595959"/>
              </a:solidFill>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ca4c7131ad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ca4c7131ad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Integrating services physically and through technology.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Physically, mobility hubs are a way to centralize services so that they are in one place, such as rail station, bus stop, taxi/TNC stand, ticketing, and access to bikeshare.  They can range in size from a dense mobility hub with with mixed use to smaller in scale, where maybe there is a bench, signage, and bus and bikeshare. Wayfinding and signage is important regardless of the size of the mobility hub.  Pictured here is a mixed use moderate density hub, you can see carshare vehicles parked, LRT station, bikeshare, scootershare and other modes.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Another way to integrate services is through technology, and these are categorized by Discovery or Transactional.  Discovery apps, like google maps, allow users to look at travel options but you can not schedule or pay for those services.  Transactional data are the information that needs to be exchanged so that users can schedule and pay for a trip all in one location.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These are important pieces to developing a MaaS system where users have a seamless experience using transit.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ca13180233_1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gca13180233_1_1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f4f9c6735b_0_6:notes"/>
          <p:cNvSpPr>
            <a:spLocks noGrp="1" noRot="1" noChangeAspect="1"/>
          </p:cNvSpPr>
          <p:nvPr>
            <p:ph type="sldImg" idx="2"/>
          </p:nvPr>
        </p:nvSpPr>
        <p:spPr>
          <a:xfrm>
            <a:off x="4064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gf4f9c6735b_0_6:notes"/>
          <p:cNvSpPr txBox="1">
            <a:spLocks noGrp="1"/>
          </p:cNvSpPr>
          <p:nvPr>
            <p:ph type="body" idx="1"/>
          </p:nvPr>
        </p:nvSpPr>
        <p:spPr>
          <a:xfrm>
            <a:off x="701040" y="4416427"/>
            <a:ext cx="5608200" cy="41832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200"/>
              <a:buFont typeface="Calibri"/>
              <a:buNone/>
            </a:pPr>
            <a:endParaRPr/>
          </a:p>
        </p:txBody>
      </p:sp>
      <p:sp>
        <p:nvSpPr>
          <p:cNvPr id="411" name="Google Shape;411;gf4f9c6735b_0_6:notes"/>
          <p:cNvSpPr txBox="1">
            <a:spLocks noGrp="1"/>
          </p:cNvSpPr>
          <p:nvPr>
            <p:ph type="sldNum" idx="12"/>
          </p:nvPr>
        </p:nvSpPr>
        <p:spPr>
          <a:xfrm>
            <a:off x="3970938" y="8829675"/>
            <a:ext cx="3037800" cy="4650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c78a708b99_18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gc78a708b99_18_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gc78a708b99_18_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CEA92-F142-4D57-B507-37BDAF447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50029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CEA92-F142-4D57-B507-37BDAF447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96701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8BAFE6-6870-4C46-93B3-30CC4A31C1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9484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Part of our mission is to bring together Mobility Managers from across the country to engage one another on best practices, share insights and collaborate on issues important to them. Mobility Management Connections is just that.</a:t>
            </a:r>
          </a:p>
          <a:p>
            <a:endParaRPr lang="en-US" b="1" dirty="0"/>
          </a:p>
          <a:p>
            <a:r>
              <a:rPr lang="en-US" b="1" dirty="0"/>
              <a:t>It is: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A platform to share ideas and mobility management strategies related to building transportation connections and identifying mobility solutions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And This community is for mobility management practitioners who are actively advancing mobility management in their communities, regions and states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8BAFE6-6870-4C46-93B3-30CC4A31C1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87704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1647F-0575-B340-A898-580A94FAA2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7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 please, if you haven’t already, sign up for Mobility Management Connections at learn.pyd.org. </a:t>
            </a:r>
          </a:p>
          <a:p>
            <a:endParaRPr lang="en-US" b="1" dirty="0"/>
          </a:p>
          <a:p>
            <a:r>
              <a:rPr lang="en-US" b="1" dirty="0"/>
              <a:t>Tell us about your role as a mobility manager and your areas of interest, share your experiences, network, and learn from you peers.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We have recently added additional member benefits curtesy of Partners for Youth with Disabilities own resource library, such as eLearning courses, access to webinars and other informational toolkits and guidebooks.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CEA92-F142-4D57-B507-37BDAF447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489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MMC is proud to have three Mobility Management Champions who support and advance our mission:</a:t>
            </a:r>
          </a:p>
          <a:p>
            <a:endParaRPr lang="en-US" b="1" dirty="0">
              <a:highlight>
                <a:srgbClr val="FFFF00"/>
              </a:highligh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highlight>
                  <a:srgbClr val="FFFF00"/>
                </a:highlight>
              </a:rPr>
              <a:t>Amber Simmons, </a:t>
            </a:r>
            <a:r>
              <a:rPr lang="en-US" sz="1800" b="1" dirty="0">
                <a:effectLst/>
                <a:latin typeface="Calibri" panose="020F0502020204030204" pitchFamily="34" charset="0"/>
                <a:ea typeface="Calibri" panose="020F0502020204030204" pitchFamily="34" charset="0"/>
              </a:rPr>
              <a:t>Grants and Budget Coordinator for Plan Hillsborough, in Tampa, FL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Sheila Holbrook-White, Mobility Coordinator,</a:t>
            </a:r>
            <a:r>
              <a:rPr lang="en-US" sz="1800" b="1" dirty="0">
                <a:solidFill>
                  <a:srgbClr val="1F497D"/>
                </a:solidFill>
                <a:effectLst/>
                <a:latin typeface="Calibri" panose="020F0502020204030204" pitchFamily="34" charset="0"/>
                <a:ea typeface="Calibri" panose="020F0502020204030204" pitchFamily="34" charset="0"/>
              </a:rPr>
              <a:t> Washington County Community Services </a:t>
            </a:r>
          </a:p>
          <a:p>
            <a:pPr marL="0" indent="0">
              <a:buFont typeface="Arial" panose="020B0604020202020204" pitchFamily="34" charset="0"/>
              <a:buNone/>
            </a:pPr>
            <a:endParaRPr lang="en-US" sz="1800" b="1" dirty="0">
              <a:solidFill>
                <a:srgbClr val="1F497D"/>
              </a:solidFill>
              <a:effectLst/>
              <a:latin typeface="Calibri" panose="020F0502020204030204" pitchFamily="34" charset="0"/>
              <a:ea typeface="Calibri" panose="020F0502020204030204" pitchFamily="34" charset="0"/>
            </a:endParaRPr>
          </a:p>
          <a:p>
            <a:pPr marL="171450" indent="-171450">
              <a:buFont typeface="Arial" panose="020B0604020202020204" pitchFamily="34" charset="0"/>
              <a:buChar char="•"/>
            </a:pPr>
            <a:r>
              <a:rPr lang="en-US" b="1" dirty="0"/>
              <a:t>And </a:t>
            </a:r>
            <a:r>
              <a:rPr lang="en-US" sz="1800" b="1" dirty="0">
                <a:effectLst/>
                <a:latin typeface="Calibri" panose="020F0502020204030204" pitchFamily="34" charset="0"/>
                <a:ea typeface="Times New Roman" panose="02020603050405020304" pitchFamily="18" charset="0"/>
              </a:rPr>
              <a:t>Sarah Hidalgo-Cook, General Manager</a:t>
            </a:r>
            <a:r>
              <a:rPr lang="en-US" b="1" dirty="0"/>
              <a:t> of t</a:t>
            </a:r>
            <a:r>
              <a:rPr lang="en-US" b="1" i="0" dirty="0">
                <a:solidFill>
                  <a:srgbClr val="4D5156"/>
                </a:solidFill>
                <a:effectLst/>
                <a:latin typeface="Roboto"/>
              </a:rPr>
              <a:t>he Southwest Area Regional Transit District </a:t>
            </a:r>
            <a:endParaRPr lang="en-US" b="1" dirty="0"/>
          </a:p>
          <a:p>
            <a:pPr marL="0" marR="0">
              <a:spcBef>
                <a:spcPts val="0"/>
              </a:spcBef>
              <a:spcAft>
                <a:spcPts val="0"/>
              </a:spcAft>
            </a:pPr>
            <a:endParaRPr lang="en-US" b="1" dirty="0"/>
          </a:p>
          <a:p>
            <a:pPr marL="0" marR="0">
              <a:spcBef>
                <a:spcPts val="0"/>
              </a:spcBef>
              <a:spcAft>
                <a:spcPts val="0"/>
              </a:spcAft>
            </a:pPr>
            <a:r>
              <a:rPr lang="en-US" b="1" dirty="0"/>
              <a:t>All of them are experts in their field who work to strengthen communities through coordinated transportation.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CEA92-F142-4D57-B507-37BDAF447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848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CEA92-F142-4D57-B507-37BDAF447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70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CEA92-F142-4D57-B507-37BDAF447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8165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BCEA92-F142-4D57-B507-37BDAF4471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1229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00_WELCOME-INTRO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Oval 17"/>
          <p:cNvSpPr>
            <a:spLocks noChangeAspect="1"/>
          </p:cNvSpPr>
          <p:nvPr userDrawn="1"/>
        </p:nvSpPr>
        <p:spPr>
          <a:xfrm>
            <a:off x="-2890927" y="-2855273"/>
            <a:ext cx="8641493" cy="8640000"/>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9" name="Oval 18"/>
          <p:cNvSpPr>
            <a:spLocks noChangeAspect="1"/>
          </p:cNvSpPr>
          <p:nvPr userDrawn="1"/>
        </p:nvSpPr>
        <p:spPr>
          <a:xfrm>
            <a:off x="-2890927" y="-2855273"/>
            <a:ext cx="8641493" cy="8640000"/>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5" name="Text Placeholder 7">
            <a:extLst>
              <a:ext uri="{FF2B5EF4-FFF2-40B4-BE49-F238E27FC236}">
                <a16:creationId xmlns:a16="http://schemas.microsoft.com/office/drawing/2014/main" id="{A4C7DDC1-9BDB-44A5-9B79-185E46C9201C}"/>
              </a:ext>
            </a:extLst>
          </p:cNvPr>
          <p:cNvSpPr>
            <a:spLocks noGrp="1"/>
          </p:cNvSpPr>
          <p:nvPr>
            <p:ph type="body" sz="quarter" idx="13" hasCustomPrompt="1"/>
          </p:nvPr>
        </p:nvSpPr>
        <p:spPr>
          <a:xfrm>
            <a:off x="2981599" y="1161854"/>
            <a:ext cx="8884920" cy="970443"/>
          </a:xfrm>
        </p:spPr>
        <p:txBody>
          <a:bodyPr anchor="ctr"/>
          <a:lstStyle>
            <a:lvl1pPr marL="231775" indent="-231775" algn="l">
              <a:spcBef>
                <a:spcPts val="0"/>
              </a:spcBef>
              <a:buNone/>
              <a:defRPr sz="3600" b="0" baseline="0">
                <a:solidFill>
                  <a:schemeClr val="accent2"/>
                </a:solidFill>
              </a:defRPr>
            </a:lvl1pPr>
            <a:lvl2pPr marL="109538" indent="0" algn="ctr">
              <a:spcBef>
                <a:spcPts val="0"/>
              </a:spcBef>
              <a:buNone/>
              <a:defRPr sz="5400" b="1">
                <a:solidFill>
                  <a:schemeClr val="accent2"/>
                </a:solidFill>
                <a:latin typeface="+mn-lt"/>
              </a:defRPr>
            </a:lvl2pPr>
          </a:lstStyle>
          <a:p>
            <a:pPr lvl="0"/>
            <a:r>
              <a:rPr lang="en-GB" dirty="0">
                <a:solidFill>
                  <a:schemeClr val="bg2"/>
                </a:solidFill>
              </a:rPr>
              <a:t>Welcome to this presentation on:</a:t>
            </a:r>
            <a:endParaRPr lang="en-US" dirty="0"/>
          </a:p>
        </p:txBody>
      </p:sp>
      <p:sp>
        <p:nvSpPr>
          <p:cNvPr id="6" name="Text Placeholder 9">
            <a:extLst>
              <a:ext uri="{FF2B5EF4-FFF2-40B4-BE49-F238E27FC236}">
                <a16:creationId xmlns:a16="http://schemas.microsoft.com/office/drawing/2014/main" id="{8A3DFE50-9E9B-49B4-9614-BAFA44C112A4}"/>
              </a:ext>
            </a:extLst>
          </p:cNvPr>
          <p:cNvSpPr>
            <a:spLocks noGrp="1"/>
          </p:cNvSpPr>
          <p:nvPr>
            <p:ph type="body" sz="quarter" idx="24" hasCustomPrompt="1"/>
          </p:nvPr>
        </p:nvSpPr>
        <p:spPr>
          <a:xfrm>
            <a:off x="2981599" y="2326448"/>
            <a:ext cx="8884920" cy="2223425"/>
          </a:xfrm>
        </p:spPr>
        <p:txBody>
          <a:bodyPr/>
          <a:lstStyle>
            <a:lvl1pPr algn="l">
              <a:buNone/>
              <a:defRPr sz="3600" b="0">
                <a:solidFill>
                  <a:schemeClr val="tx2"/>
                </a:solidFill>
                <a:latin typeface="+mn-lt"/>
              </a:defRPr>
            </a:lvl1pPr>
          </a:lstStyle>
          <a:p>
            <a:pPr lvl="0"/>
            <a:r>
              <a:rPr lang="en-US" dirty="0"/>
              <a:t>Click to add presentation name</a:t>
            </a:r>
          </a:p>
        </p:txBody>
      </p:sp>
    </p:spTree>
    <p:extLst>
      <p:ext uri="{BB962C8B-B14F-4D97-AF65-F5344CB8AC3E}">
        <p14:creationId xmlns:p14="http://schemas.microsoft.com/office/powerpoint/2010/main" val="17796360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ING &amp; TEXT-PURPLE">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11747687" y="6465381"/>
            <a:ext cx="431425" cy="365125"/>
          </a:xfrm>
          <a:prstGeom prst="rect">
            <a:avLst/>
          </a:prstGeom>
        </p:spPr>
        <p:txBody>
          <a:bodyPr/>
          <a:lstStyle>
            <a:lvl1pPr>
              <a:defRPr>
                <a:solidFill>
                  <a:schemeClr val="tx2"/>
                </a:solidFill>
              </a:defRPr>
            </a:lvl1pPr>
          </a:lstStyle>
          <a:p>
            <a:fld id="{5AE1514C-5E56-4738-A1FF-4B1CFD2A3E36}" type="slidenum">
              <a:rPr lang="en-US" smtClean="0"/>
              <a:pPr/>
              <a:t>‹#›</a:t>
            </a:fld>
            <a:endParaRPr lang="en-US" dirty="0"/>
          </a:p>
        </p:txBody>
      </p:sp>
      <p:sp>
        <p:nvSpPr>
          <p:cNvPr id="17" name="Text Placeholder 9">
            <a:extLst>
              <a:ext uri="{FF2B5EF4-FFF2-40B4-BE49-F238E27FC236}">
                <a16:creationId xmlns:a16="http://schemas.microsoft.com/office/drawing/2014/main" id="{AF425ACB-22A9-4914-B7F6-DF59603556F1}"/>
              </a:ext>
            </a:extLst>
          </p:cNvPr>
          <p:cNvSpPr>
            <a:spLocks noGrp="1"/>
          </p:cNvSpPr>
          <p:nvPr>
            <p:ph type="body" sz="quarter" idx="24" hasCustomPrompt="1"/>
          </p:nvPr>
        </p:nvSpPr>
        <p:spPr>
          <a:xfrm>
            <a:off x="304800" y="1516841"/>
            <a:ext cx="9203471" cy="3824597"/>
          </a:xfrm>
        </p:spPr>
        <p:txBody>
          <a:bodyPr/>
          <a:lstStyle>
            <a:lvl1pPr algn="l">
              <a:buNone/>
              <a:defRPr sz="2400" b="0">
                <a:solidFill>
                  <a:schemeClr val="bg2"/>
                </a:solidFill>
                <a:latin typeface="+mn-lt"/>
              </a:defRPr>
            </a:lvl1pPr>
          </a:lstStyle>
          <a:p>
            <a:pPr lvl="0"/>
            <a:r>
              <a:rPr lang="en-US" dirty="0"/>
              <a:t>Click to add text</a:t>
            </a:r>
          </a:p>
        </p:txBody>
      </p:sp>
      <p:sp>
        <p:nvSpPr>
          <p:cNvPr id="2" name="Freeform: Shape 1">
            <a:extLst>
              <a:ext uri="{FF2B5EF4-FFF2-40B4-BE49-F238E27FC236}">
                <a16:creationId xmlns:a16="http://schemas.microsoft.com/office/drawing/2014/main" id="{FE971187-1C81-4644-81B7-22D335F2E2FA}"/>
              </a:ext>
            </a:extLst>
          </p:cNvPr>
          <p:cNvSpPr/>
          <p:nvPr userDrawn="1"/>
        </p:nvSpPr>
        <p:spPr>
          <a:xfrm>
            <a:off x="9774448" y="560"/>
            <a:ext cx="2200453" cy="1092260"/>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9">
            <a:extLst>
              <a:ext uri="{FF2B5EF4-FFF2-40B4-BE49-F238E27FC236}">
                <a16:creationId xmlns:a16="http://schemas.microsoft.com/office/drawing/2014/main" id="{DDED8819-142E-42FD-92CA-17441BBE1AD7}"/>
              </a:ext>
            </a:extLst>
          </p:cNvPr>
          <p:cNvSpPr>
            <a:spLocks noGrp="1"/>
          </p:cNvSpPr>
          <p:nvPr>
            <p:ph type="body" sz="quarter" idx="16" hasCustomPrompt="1"/>
          </p:nvPr>
        </p:nvSpPr>
        <p:spPr>
          <a:xfrm>
            <a:off x="304800" y="419101"/>
            <a:ext cx="9106829" cy="919046"/>
          </a:xfrm>
        </p:spPr>
        <p:txBody>
          <a:bodyPr/>
          <a:lstStyle>
            <a:lvl1pPr algn="l">
              <a:buNone/>
              <a:defRPr b="1">
                <a:solidFill>
                  <a:schemeClr val="bg2"/>
                </a:solidFill>
              </a:defRPr>
            </a:lvl1pPr>
          </a:lstStyle>
          <a:p>
            <a:pPr lvl="0"/>
            <a:r>
              <a:rPr lang="en-US" dirty="0"/>
              <a:t>Click to add title</a:t>
            </a:r>
          </a:p>
        </p:txBody>
      </p:sp>
      <p:pic>
        <p:nvPicPr>
          <p:cNvPr id="8" name="Picture 7">
            <a:extLst>
              <a:ext uri="{FF2B5EF4-FFF2-40B4-BE49-F238E27FC236}">
                <a16:creationId xmlns:a16="http://schemas.microsoft.com/office/drawing/2014/main" id="{7D7BEA1A-CEE4-4B44-A38B-5710A74AE67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135392" y="42204"/>
            <a:ext cx="1457325" cy="685800"/>
          </a:xfrm>
          <a:prstGeom prst="rect">
            <a:avLst/>
          </a:prstGeom>
        </p:spPr>
      </p:pic>
    </p:spTree>
    <p:extLst>
      <p:ext uri="{BB962C8B-B14F-4D97-AF65-F5344CB8AC3E}">
        <p14:creationId xmlns:p14="http://schemas.microsoft.com/office/powerpoint/2010/main" val="19882213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297"/>
        <p:cNvGrpSpPr/>
        <p:nvPr/>
      </p:nvGrpSpPr>
      <p:grpSpPr>
        <a:xfrm>
          <a:off x="0" y="0"/>
          <a:ext cx="0" cy="0"/>
          <a:chOff x="0" y="0"/>
          <a:chExt cx="0" cy="0"/>
        </a:xfrm>
      </p:grpSpPr>
      <p:sp>
        <p:nvSpPr>
          <p:cNvPr id="298" name="Google Shape;298;p57"/>
          <p:cNvSpPr/>
          <p:nvPr/>
        </p:nvSpPr>
        <p:spPr>
          <a:xfrm>
            <a:off x="0" y="274637"/>
            <a:ext cx="12192000" cy="1143200"/>
          </a:xfrm>
          <a:prstGeom prst="rect">
            <a:avLst/>
          </a:prstGeom>
          <a:solidFill>
            <a:srgbClr val="5F7C3B"/>
          </a:solidFill>
          <a:ln>
            <a:noFill/>
          </a:ln>
        </p:spPr>
        <p:txBody>
          <a:bodyPr spcFirstLastPara="1" wrap="square" lIns="91433" tIns="45700" rIns="91433" bIns="45700" anchor="ctr" anchorCtr="0">
            <a:noAutofit/>
          </a:bodyPr>
          <a:lstStyle/>
          <a:p>
            <a:pPr marL="0" marR="0" lvl="0" indent="0" algn="ctr" rtl="0">
              <a:spcBef>
                <a:spcPts val="0"/>
              </a:spcBef>
              <a:spcAft>
                <a:spcPts val="0"/>
              </a:spcAft>
              <a:buClr>
                <a:schemeClr val="dk1"/>
              </a:buClr>
              <a:buSzPts val="1400"/>
              <a:buFont typeface="Calibri"/>
              <a:buNone/>
            </a:pPr>
            <a:endParaRPr sz="1867" b="0" i="0" u="none" strike="noStrike" cap="none">
              <a:solidFill>
                <a:schemeClr val="lt1"/>
              </a:solidFill>
              <a:latin typeface="Arial"/>
              <a:ea typeface="Arial"/>
              <a:cs typeface="Arial"/>
              <a:sym typeface="Arial"/>
            </a:endParaRPr>
          </a:p>
        </p:txBody>
      </p:sp>
      <p:sp>
        <p:nvSpPr>
          <p:cNvPr id="299" name="Google Shape;299;p57"/>
          <p:cNvSpPr/>
          <p:nvPr/>
        </p:nvSpPr>
        <p:spPr>
          <a:xfrm>
            <a:off x="0" y="274637"/>
            <a:ext cx="12192000" cy="1143200"/>
          </a:xfrm>
          <a:prstGeom prst="rect">
            <a:avLst/>
          </a:prstGeom>
          <a:solidFill>
            <a:srgbClr val="5F7C3B"/>
          </a:solidFill>
          <a:ln>
            <a:noFill/>
          </a:ln>
        </p:spPr>
        <p:txBody>
          <a:bodyPr spcFirstLastPara="1" wrap="square" lIns="91433" tIns="45700" rIns="91433" bIns="45700" anchor="ctr" anchorCtr="0">
            <a:noAutofit/>
          </a:bodyPr>
          <a:lstStyle/>
          <a:p>
            <a:pPr marL="0" marR="0" lvl="0" indent="0" algn="ctr" rtl="0">
              <a:spcBef>
                <a:spcPts val="0"/>
              </a:spcBef>
              <a:spcAft>
                <a:spcPts val="0"/>
              </a:spcAft>
              <a:buClr>
                <a:schemeClr val="dk1"/>
              </a:buClr>
              <a:buSzPts val="1400"/>
              <a:buFont typeface="Calibri"/>
              <a:buNone/>
            </a:pPr>
            <a:endParaRPr sz="1867" b="0" i="0" u="none" strike="noStrike" cap="none">
              <a:solidFill>
                <a:schemeClr val="lt1"/>
              </a:solidFill>
              <a:latin typeface="Arial"/>
              <a:ea typeface="Arial"/>
              <a:cs typeface="Arial"/>
              <a:sym typeface="Arial"/>
            </a:endParaRPr>
          </a:p>
        </p:txBody>
      </p:sp>
      <p:sp>
        <p:nvSpPr>
          <p:cNvPr id="300" name="Google Shape;300;p57"/>
          <p:cNvSpPr/>
          <p:nvPr/>
        </p:nvSpPr>
        <p:spPr>
          <a:xfrm>
            <a:off x="0" y="274637"/>
            <a:ext cx="12192000" cy="1143200"/>
          </a:xfrm>
          <a:prstGeom prst="rect">
            <a:avLst/>
          </a:prstGeom>
          <a:solidFill>
            <a:srgbClr val="5F7C3B"/>
          </a:solidFill>
          <a:ln>
            <a:noFill/>
          </a:ln>
        </p:spPr>
        <p:txBody>
          <a:bodyPr spcFirstLastPara="1" wrap="square" lIns="91433" tIns="45700" rIns="91433" bIns="45700" anchor="ctr" anchorCtr="0">
            <a:noAutofit/>
          </a:bodyPr>
          <a:lstStyle/>
          <a:p>
            <a:pPr marL="0" marR="0" lvl="0" indent="0" algn="ctr" rtl="0">
              <a:spcBef>
                <a:spcPts val="0"/>
              </a:spcBef>
              <a:spcAft>
                <a:spcPts val="0"/>
              </a:spcAft>
              <a:buClr>
                <a:schemeClr val="dk1"/>
              </a:buClr>
              <a:buSzPts val="1400"/>
              <a:buFont typeface="Calibri"/>
              <a:buNone/>
            </a:pPr>
            <a:endParaRPr sz="1867" b="0" i="0" u="none" strike="noStrike" cap="none">
              <a:solidFill>
                <a:schemeClr val="lt1"/>
              </a:solidFill>
              <a:latin typeface="Arial"/>
              <a:ea typeface="Arial"/>
              <a:cs typeface="Arial"/>
              <a:sym typeface="Arial"/>
            </a:endParaRPr>
          </a:p>
        </p:txBody>
      </p:sp>
      <p:sp>
        <p:nvSpPr>
          <p:cNvPr id="301" name="Google Shape;301;p57"/>
          <p:cNvSpPr txBox="1">
            <a:spLocks noGrp="1"/>
          </p:cNvSpPr>
          <p:nvPr>
            <p:ph type="title"/>
          </p:nvPr>
        </p:nvSpPr>
        <p:spPr>
          <a:xfrm>
            <a:off x="682575" y="705597"/>
            <a:ext cx="8766800" cy="548800"/>
          </a:xfrm>
          <a:prstGeom prst="rect">
            <a:avLst/>
          </a:prstGeom>
          <a:noFill/>
          <a:ln>
            <a:noFill/>
          </a:ln>
        </p:spPr>
        <p:txBody>
          <a:bodyPr spcFirstLastPara="1" wrap="square" lIns="68575" tIns="34275" rIns="68575" bIns="34275" anchor="t" anchorCtr="0">
            <a:noAutofit/>
          </a:bodyPr>
          <a:lstStyle>
            <a:lvl1pPr lvl="0" algn="l" rtl="0">
              <a:lnSpc>
                <a:spcPct val="81250"/>
              </a:lnSpc>
              <a:spcBef>
                <a:spcPts val="0"/>
              </a:spcBef>
              <a:spcAft>
                <a:spcPts val="0"/>
              </a:spcAft>
              <a:buClr>
                <a:schemeClr val="lt1"/>
              </a:buClr>
              <a:buSzPts val="1100"/>
              <a:buFont typeface="Georgia"/>
              <a:buNone/>
              <a:defRPr sz="3200" b="0" i="0">
                <a:solidFill>
                  <a:schemeClr val="lt1"/>
                </a:solidFill>
                <a:latin typeface="Georgia"/>
                <a:ea typeface="Georgia"/>
                <a:cs typeface="Georgia"/>
                <a:sym typeface="Georgia"/>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02" name="Google Shape;302;p57"/>
          <p:cNvSpPr txBox="1">
            <a:spLocks noGrp="1"/>
          </p:cNvSpPr>
          <p:nvPr>
            <p:ph type="body" idx="1"/>
          </p:nvPr>
        </p:nvSpPr>
        <p:spPr>
          <a:xfrm>
            <a:off x="609600" y="1848597"/>
            <a:ext cx="10972800" cy="4526000"/>
          </a:xfrm>
          <a:prstGeom prst="rect">
            <a:avLst/>
          </a:prstGeom>
          <a:noFill/>
          <a:ln>
            <a:noFill/>
          </a:ln>
        </p:spPr>
        <p:txBody>
          <a:bodyPr spcFirstLastPara="1" wrap="square" lIns="68575" tIns="34275" rIns="68575" bIns="34275" anchor="t" anchorCtr="0">
            <a:noAutofit/>
          </a:bodyPr>
          <a:lstStyle>
            <a:lvl1pPr marL="609585" lvl="0" indent="-304792" algn="l" rtl="0">
              <a:lnSpc>
                <a:spcPct val="90000"/>
              </a:lnSpc>
              <a:spcBef>
                <a:spcPts val="1867"/>
              </a:spcBef>
              <a:spcAft>
                <a:spcPts val="0"/>
              </a:spcAft>
              <a:buClr>
                <a:srgbClr val="7F7F7F"/>
              </a:buClr>
              <a:buSzPts val="1800"/>
              <a:buNone/>
              <a:defRPr sz="2400" b="0" i="0">
                <a:solidFill>
                  <a:srgbClr val="595959"/>
                </a:solidFill>
                <a:latin typeface="Helvetica Neue"/>
                <a:ea typeface="Helvetica Neue"/>
                <a:cs typeface="Helvetica Neue"/>
                <a:sym typeface="Helvetica Neue"/>
              </a:defRPr>
            </a:lvl1pPr>
            <a:lvl2pPr marL="1219170" lvl="1" indent="-423323" algn="l" rtl="0">
              <a:lnSpc>
                <a:spcPct val="111111"/>
              </a:lnSpc>
              <a:spcBef>
                <a:spcPts val="1200"/>
              </a:spcBef>
              <a:spcAft>
                <a:spcPts val="0"/>
              </a:spcAft>
              <a:buClr>
                <a:srgbClr val="7F7F7F"/>
              </a:buClr>
              <a:buSzPts val="1400"/>
              <a:buFont typeface="Arial"/>
              <a:buChar char="•"/>
              <a:defRPr sz="1867" b="0" i="0">
                <a:solidFill>
                  <a:srgbClr val="595959"/>
                </a:solidFill>
                <a:latin typeface="Helvetica Neue"/>
                <a:ea typeface="Helvetica Neue"/>
                <a:cs typeface="Helvetica Neue"/>
                <a:sym typeface="Helvetica Neue"/>
              </a:defRPr>
            </a:lvl2pPr>
            <a:lvl3pPr marL="1828754" lvl="2" indent="-397923" algn="l" rtl="0">
              <a:lnSpc>
                <a:spcPct val="142857"/>
              </a:lnSpc>
              <a:spcBef>
                <a:spcPts val="667"/>
              </a:spcBef>
              <a:spcAft>
                <a:spcPts val="0"/>
              </a:spcAft>
              <a:buClr>
                <a:srgbClr val="7F7F7F"/>
              </a:buClr>
              <a:buSzPts val="1100"/>
              <a:buFont typeface="Noto Sans Symbols"/>
              <a:buChar char="⮚"/>
              <a:defRPr sz="1467" b="0" i="0">
                <a:solidFill>
                  <a:srgbClr val="595959"/>
                </a:solidFill>
                <a:latin typeface="Helvetica Neue"/>
                <a:ea typeface="Helvetica Neue"/>
                <a:cs typeface="Helvetica Neue"/>
                <a:sym typeface="Helvetica Neue"/>
              </a:defRPr>
            </a:lvl3pPr>
            <a:lvl4pPr marL="2438339" lvl="3" indent="-304792" algn="l" rtl="0">
              <a:lnSpc>
                <a:spcPct val="90000"/>
              </a:lnSpc>
              <a:spcBef>
                <a:spcPts val="400"/>
              </a:spcBef>
              <a:spcAft>
                <a:spcPts val="0"/>
              </a:spcAft>
              <a:buClr>
                <a:srgbClr val="595959"/>
              </a:buClr>
              <a:buSzPts val="1100"/>
              <a:buNone/>
              <a:defRPr b="0" i="0">
                <a:solidFill>
                  <a:srgbClr val="595959"/>
                </a:solidFill>
                <a:latin typeface="Helvetica Neue"/>
                <a:ea typeface="Helvetica Neue"/>
                <a:cs typeface="Helvetica Neue"/>
                <a:sym typeface="Helvetica Neue"/>
              </a:defRPr>
            </a:lvl4pPr>
            <a:lvl5pPr marL="3047924" lvl="4" indent="-431789" algn="l" rtl="0">
              <a:lnSpc>
                <a:spcPct val="90000"/>
              </a:lnSpc>
              <a:spcBef>
                <a:spcPts val="400"/>
              </a:spcBef>
              <a:spcAft>
                <a:spcPts val="0"/>
              </a:spcAft>
              <a:buClr>
                <a:srgbClr val="7F7F7F"/>
              </a:buClr>
              <a:buSzPts val="1500"/>
              <a:buChar char="»"/>
              <a:defRPr b="0" i="0">
                <a:solidFill>
                  <a:srgbClr val="595959"/>
                </a:solidFill>
                <a:latin typeface="Helvetica Neue"/>
                <a:ea typeface="Helvetica Neue"/>
                <a:cs typeface="Helvetica Neue"/>
                <a:sym typeface="Helvetica Neue"/>
              </a:defRPr>
            </a:lvl5pPr>
            <a:lvl6pPr marL="3657509" lvl="5" indent="-423323" algn="l" rtl="0">
              <a:lnSpc>
                <a:spcPct val="90000"/>
              </a:lnSpc>
              <a:spcBef>
                <a:spcPts val="400"/>
              </a:spcBef>
              <a:spcAft>
                <a:spcPts val="0"/>
              </a:spcAft>
              <a:buClr>
                <a:schemeClr val="dk1"/>
              </a:buClr>
              <a:buSzPts val="1400"/>
              <a:buChar char="•"/>
              <a:defRPr/>
            </a:lvl6pPr>
            <a:lvl7pPr marL="4267093" lvl="6" indent="-423323" algn="l" rtl="0">
              <a:lnSpc>
                <a:spcPct val="90000"/>
              </a:lnSpc>
              <a:spcBef>
                <a:spcPts val="400"/>
              </a:spcBef>
              <a:spcAft>
                <a:spcPts val="0"/>
              </a:spcAft>
              <a:buClr>
                <a:schemeClr val="dk1"/>
              </a:buClr>
              <a:buSzPts val="1400"/>
              <a:buChar char="•"/>
              <a:defRPr/>
            </a:lvl7pPr>
            <a:lvl8pPr marL="4876678" lvl="7" indent="-423323" algn="l" rtl="0">
              <a:lnSpc>
                <a:spcPct val="90000"/>
              </a:lnSpc>
              <a:spcBef>
                <a:spcPts val="400"/>
              </a:spcBef>
              <a:spcAft>
                <a:spcPts val="0"/>
              </a:spcAft>
              <a:buClr>
                <a:schemeClr val="dk1"/>
              </a:buClr>
              <a:buSzPts val="1400"/>
              <a:buChar char="•"/>
              <a:defRPr/>
            </a:lvl8pPr>
            <a:lvl9pPr marL="5486263" lvl="8" indent="-423323" algn="l" rtl="0">
              <a:lnSpc>
                <a:spcPct val="90000"/>
              </a:lnSpc>
              <a:spcBef>
                <a:spcPts val="400"/>
              </a:spcBef>
              <a:spcAft>
                <a:spcPts val="0"/>
              </a:spcAft>
              <a:buClr>
                <a:schemeClr val="dk1"/>
              </a:buClr>
              <a:buSzPts val="1400"/>
              <a:buChar char="•"/>
              <a:defRPr/>
            </a:lvl9pPr>
          </a:lstStyle>
          <a:p>
            <a:endParaRPr/>
          </a:p>
        </p:txBody>
      </p:sp>
      <p:sp>
        <p:nvSpPr>
          <p:cNvPr id="303" name="Google Shape;303;p57"/>
          <p:cNvSpPr txBox="1">
            <a:spLocks noGrp="1"/>
          </p:cNvSpPr>
          <p:nvPr>
            <p:ph type="sldNum" idx="12"/>
          </p:nvPr>
        </p:nvSpPr>
        <p:spPr>
          <a:xfrm>
            <a:off x="11040533" y="6356351"/>
            <a:ext cx="542000" cy="3652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spcAft>
                <a:spcPts val="0"/>
              </a:spcAft>
              <a:buClr>
                <a:srgbClr val="888888"/>
              </a:buClr>
              <a:buSzPts val="600"/>
              <a:buFont typeface="Helvetica Neue"/>
              <a:buNone/>
              <a:defRPr sz="800" b="0" i="0" u="none" strike="noStrike" cap="none">
                <a:solidFill>
                  <a:srgbClr val="888888"/>
                </a:solidFill>
                <a:latin typeface="Helvetica Neue"/>
                <a:ea typeface="Helvetica Neue"/>
                <a:cs typeface="Helvetica Neue"/>
                <a:sym typeface="Helvetica Neue"/>
              </a:defRPr>
            </a:lvl1pPr>
            <a:lvl2pPr marL="0" marR="0" lvl="1" indent="0" algn="r" rtl="0">
              <a:spcBef>
                <a:spcPts val="0"/>
              </a:spcBef>
              <a:spcAft>
                <a:spcPts val="0"/>
              </a:spcAft>
              <a:buClr>
                <a:srgbClr val="888888"/>
              </a:buClr>
              <a:buSzPts val="600"/>
              <a:buFont typeface="Helvetica Neue"/>
              <a:buNone/>
              <a:defRPr sz="800" b="0" i="0" u="none" strike="noStrike" cap="none">
                <a:solidFill>
                  <a:srgbClr val="888888"/>
                </a:solidFill>
                <a:latin typeface="Helvetica Neue"/>
                <a:ea typeface="Helvetica Neue"/>
                <a:cs typeface="Helvetica Neue"/>
                <a:sym typeface="Helvetica Neue"/>
              </a:defRPr>
            </a:lvl2pPr>
            <a:lvl3pPr marL="0" marR="0" lvl="2" indent="0" algn="r" rtl="0">
              <a:spcBef>
                <a:spcPts val="0"/>
              </a:spcBef>
              <a:spcAft>
                <a:spcPts val="0"/>
              </a:spcAft>
              <a:buClr>
                <a:srgbClr val="888888"/>
              </a:buClr>
              <a:buSzPts val="600"/>
              <a:buFont typeface="Helvetica Neue"/>
              <a:buNone/>
              <a:defRPr sz="800" b="0" i="0" u="none" strike="noStrike" cap="none">
                <a:solidFill>
                  <a:srgbClr val="888888"/>
                </a:solidFill>
                <a:latin typeface="Helvetica Neue"/>
                <a:ea typeface="Helvetica Neue"/>
                <a:cs typeface="Helvetica Neue"/>
                <a:sym typeface="Helvetica Neue"/>
              </a:defRPr>
            </a:lvl3pPr>
            <a:lvl4pPr marL="0" marR="0" lvl="3" indent="0" algn="r" rtl="0">
              <a:spcBef>
                <a:spcPts val="0"/>
              </a:spcBef>
              <a:spcAft>
                <a:spcPts val="0"/>
              </a:spcAft>
              <a:buClr>
                <a:srgbClr val="888888"/>
              </a:buClr>
              <a:buSzPts val="600"/>
              <a:buFont typeface="Helvetica Neue"/>
              <a:buNone/>
              <a:defRPr sz="800" b="0" i="0" u="none" strike="noStrike" cap="none">
                <a:solidFill>
                  <a:srgbClr val="888888"/>
                </a:solidFill>
                <a:latin typeface="Helvetica Neue"/>
                <a:ea typeface="Helvetica Neue"/>
                <a:cs typeface="Helvetica Neue"/>
                <a:sym typeface="Helvetica Neue"/>
              </a:defRPr>
            </a:lvl4pPr>
            <a:lvl5pPr marL="0" marR="0" lvl="4" indent="0" algn="r" rtl="0">
              <a:spcBef>
                <a:spcPts val="0"/>
              </a:spcBef>
              <a:spcAft>
                <a:spcPts val="0"/>
              </a:spcAft>
              <a:buClr>
                <a:srgbClr val="888888"/>
              </a:buClr>
              <a:buSzPts val="600"/>
              <a:buFont typeface="Helvetica Neue"/>
              <a:buNone/>
              <a:defRPr sz="800" b="0" i="0" u="none" strike="noStrike" cap="none">
                <a:solidFill>
                  <a:srgbClr val="888888"/>
                </a:solidFill>
                <a:latin typeface="Helvetica Neue"/>
                <a:ea typeface="Helvetica Neue"/>
                <a:cs typeface="Helvetica Neue"/>
                <a:sym typeface="Helvetica Neue"/>
              </a:defRPr>
            </a:lvl5pPr>
            <a:lvl6pPr marL="0" marR="0" lvl="5" indent="0" algn="r" rtl="0">
              <a:spcBef>
                <a:spcPts val="0"/>
              </a:spcBef>
              <a:spcAft>
                <a:spcPts val="0"/>
              </a:spcAft>
              <a:buClr>
                <a:srgbClr val="888888"/>
              </a:buClr>
              <a:buSzPts val="600"/>
              <a:buFont typeface="Helvetica Neue"/>
              <a:buNone/>
              <a:defRPr sz="800" b="0" i="0" u="none" strike="noStrike" cap="none">
                <a:solidFill>
                  <a:srgbClr val="888888"/>
                </a:solidFill>
                <a:latin typeface="Helvetica Neue"/>
                <a:ea typeface="Helvetica Neue"/>
                <a:cs typeface="Helvetica Neue"/>
                <a:sym typeface="Helvetica Neue"/>
              </a:defRPr>
            </a:lvl6pPr>
            <a:lvl7pPr marL="0" marR="0" lvl="6" indent="0" algn="r" rtl="0">
              <a:spcBef>
                <a:spcPts val="0"/>
              </a:spcBef>
              <a:spcAft>
                <a:spcPts val="0"/>
              </a:spcAft>
              <a:buClr>
                <a:srgbClr val="888888"/>
              </a:buClr>
              <a:buSzPts val="600"/>
              <a:buFont typeface="Helvetica Neue"/>
              <a:buNone/>
              <a:defRPr sz="800" b="0" i="0" u="none" strike="noStrike" cap="none">
                <a:solidFill>
                  <a:srgbClr val="888888"/>
                </a:solidFill>
                <a:latin typeface="Helvetica Neue"/>
                <a:ea typeface="Helvetica Neue"/>
                <a:cs typeface="Helvetica Neue"/>
                <a:sym typeface="Helvetica Neue"/>
              </a:defRPr>
            </a:lvl7pPr>
            <a:lvl8pPr marL="0" marR="0" lvl="7" indent="0" algn="r" rtl="0">
              <a:spcBef>
                <a:spcPts val="0"/>
              </a:spcBef>
              <a:spcAft>
                <a:spcPts val="0"/>
              </a:spcAft>
              <a:buClr>
                <a:srgbClr val="888888"/>
              </a:buClr>
              <a:buSzPts val="600"/>
              <a:buFont typeface="Helvetica Neue"/>
              <a:buNone/>
              <a:defRPr sz="800" b="0" i="0" u="none" strike="noStrike" cap="none">
                <a:solidFill>
                  <a:srgbClr val="888888"/>
                </a:solidFill>
                <a:latin typeface="Helvetica Neue"/>
                <a:ea typeface="Helvetica Neue"/>
                <a:cs typeface="Helvetica Neue"/>
                <a:sym typeface="Helvetica Neue"/>
              </a:defRPr>
            </a:lvl8pPr>
            <a:lvl9pPr marL="0" marR="0" lvl="8" indent="0" algn="r" rtl="0">
              <a:spcBef>
                <a:spcPts val="0"/>
              </a:spcBef>
              <a:spcAft>
                <a:spcPts val="0"/>
              </a:spcAft>
              <a:buClr>
                <a:srgbClr val="888888"/>
              </a:buClr>
              <a:buSzPts val="600"/>
              <a:buFont typeface="Helvetica Neue"/>
              <a:buNone/>
              <a:defRPr sz="800" b="0" i="0" u="none" strike="noStrike" cap="none">
                <a:solidFill>
                  <a:srgbClr val="888888"/>
                </a:solidFill>
                <a:latin typeface="Helvetica Neue"/>
                <a:ea typeface="Helvetica Neue"/>
                <a:cs typeface="Helvetica Neue"/>
                <a:sym typeface="Helvetica Neu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65612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ING TEXT &amp; IMAGE-WHITE">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11747687" y="6465381"/>
            <a:ext cx="431425" cy="365125"/>
          </a:xfrm>
          <a:prstGeom prst="rect">
            <a:avLst/>
          </a:prstGeom>
        </p:spPr>
        <p:txBody>
          <a:bodyPr/>
          <a:lstStyle>
            <a:lvl1pPr>
              <a:defRPr>
                <a:solidFill>
                  <a:schemeClr val="tx2"/>
                </a:solidFill>
              </a:defRPr>
            </a:lvl1pPr>
          </a:lstStyle>
          <a:p>
            <a:fld id="{5AE1514C-5E56-4738-A1FF-4B1CFD2A3E36}" type="slidenum">
              <a:rPr lang="en-US" smtClean="0"/>
              <a:pPr/>
              <a:t>‹#›</a:t>
            </a:fld>
            <a:endParaRPr lang="en-US" dirty="0"/>
          </a:p>
        </p:txBody>
      </p:sp>
      <p:sp>
        <p:nvSpPr>
          <p:cNvPr id="2" name="Freeform: Shape 1">
            <a:extLst>
              <a:ext uri="{FF2B5EF4-FFF2-40B4-BE49-F238E27FC236}">
                <a16:creationId xmlns:a16="http://schemas.microsoft.com/office/drawing/2014/main" id="{FE971187-1C81-4644-81B7-22D335F2E2FA}"/>
              </a:ext>
            </a:extLst>
          </p:cNvPr>
          <p:cNvSpPr/>
          <p:nvPr userDrawn="1"/>
        </p:nvSpPr>
        <p:spPr>
          <a:xfrm>
            <a:off x="9774448" y="560"/>
            <a:ext cx="2200453" cy="1092260"/>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2">
            <a:extLst>
              <a:ext uri="{FF2B5EF4-FFF2-40B4-BE49-F238E27FC236}">
                <a16:creationId xmlns:a16="http://schemas.microsoft.com/office/drawing/2014/main" id="{BE391285-E4C1-47D7-9DCD-13DF332F5F5D}"/>
              </a:ext>
            </a:extLst>
          </p:cNvPr>
          <p:cNvSpPr>
            <a:spLocks noGrp="1"/>
          </p:cNvSpPr>
          <p:nvPr>
            <p:ph sz="half" idx="1" hasCustomPrompt="1"/>
          </p:nvPr>
        </p:nvSpPr>
        <p:spPr>
          <a:xfrm>
            <a:off x="304799" y="1545378"/>
            <a:ext cx="5382323" cy="4351338"/>
          </a:xfrm>
        </p:spPr>
        <p:txBody>
          <a:bodyPr/>
          <a:lstStyle>
            <a:lvl1pPr>
              <a:buNone/>
              <a:defRPr sz="2400">
                <a:solidFill>
                  <a:schemeClr val="tx1"/>
                </a:solidFill>
              </a:defRPr>
            </a:lvl1pPr>
            <a:lvl2pPr>
              <a:defRPr sz="2000">
                <a:solidFill>
                  <a:schemeClr val="bg2"/>
                </a:solidFill>
              </a:defRPr>
            </a:lvl2pPr>
            <a:lvl3pPr>
              <a:defRPr sz="2000">
                <a:solidFill>
                  <a:schemeClr val="bg2"/>
                </a:solidFill>
              </a:defRPr>
            </a:lvl3pPr>
            <a:lvl4pPr>
              <a:defRPr sz="2000">
                <a:solidFill>
                  <a:schemeClr val="bg2"/>
                </a:solidFill>
              </a:defRPr>
            </a:lvl4pPr>
            <a:lvl5pPr>
              <a:defRPr sz="2000">
                <a:solidFill>
                  <a:schemeClr val="bg2"/>
                </a:solidFill>
              </a:defRPr>
            </a:lvl5pPr>
          </a:lstStyle>
          <a:p>
            <a:pPr lvl="0"/>
            <a:r>
              <a:rPr lang="en-US" dirty="0"/>
              <a:t>Click to add text or object</a:t>
            </a:r>
          </a:p>
        </p:txBody>
      </p:sp>
      <p:sp>
        <p:nvSpPr>
          <p:cNvPr id="9" name="Content Placeholder 3">
            <a:extLst>
              <a:ext uri="{FF2B5EF4-FFF2-40B4-BE49-F238E27FC236}">
                <a16:creationId xmlns:a16="http://schemas.microsoft.com/office/drawing/2014/main" id="{86318B0A-217D-4CB5-92C7-4F6EAB8DB791}"/>
              </a:ext>
            </a:extLst>
          </p:cNvPr>
          <p:cNvSpPr>
            <a:spLocks noGrp="1"/>
          </p:cNvSpPr>
          <p:nvPr>
            <p:ph sz="half" idx="2" hasCustomPrompt="1"/>
          </p:nvPr>
        </p:nvSpPr>
        <p:spPr>
          <a:xfrm>
            <a:off x="5980769" y="1545378"/>
            <a:ext cx="5382323" cy="4351338"/>
          </a:xfrm>
        </p:spPr>
        <p:txBody>
          <a:bodyPr/>
          <a:lstStyle>
            <a:lvl1pPr>
              <a:buNone/>
              <a:defRPr sz="2400">
                <a:solidFill>
                  <a:schemeClr val="tx1"/>
                </a:solidFill>
              </a:defRPr>
            </a:lvl1pPr>
            <a:lvl2pPr>
              <a:defRPr>
                <a:solidFill>
                  <a:schemeClr val="bg2"/>
                </a:solidFill>
              </a:defRPr>
            </a:lvl2pPr>
            <a:lvl3pPr>
              <a:defRPr>
                <a:solidFill>
                  <a:schemeClr val="bg2"/>
                </a:solidFill>
              </a:defRPr>
            </a:lvl3pPr>
            <a:lvl4pPr>
              <a:buNone/>
              <a:defRPr/>
            </a:lvl4pPr>
          </a:lstStyle>
          <a:p>
            <a:pPr lvl="0"/>
            <a:r>
              <a:rPr lang="en-US" dirty="0"/>
              <a:t>Click to add text or object</a:t>
            </a:r>
          </a:p>
        </p:txBody>
      </p:sp>
      <p:sp>
        <p:nvSpPr>
          <p:cNvPr id="10" name="Text Placeholder 9">
            <a:extLst>
              <a:ext uri="{FF2B5EF4-FFF2-40B4-BE49-F238E27FC236}">
                <a16:creationId xmlns:a16="http://schemas.microsoft.com/office/drawing/2014/main" id="{DBF90537-B526-4E7C-9530-7E78BDD60BC9}"/>
              </a:ext>
            </a:extLst>
          </p:cNvPr>
          <p:cNvSpPr>
            <a:spLocks noGrp="1"/>
          </p:cNvSpPr>
          <p:nvPr>
            <p:ph type="body" sz="quarter" idx="16" hasCustomPrompt="1"/>
          </p:nvPr>
        </p:nvSpPr>
        <p:spPr>
          <a:xfrm>
            <a:off x="304800" y="419101"/>
            <a:ext cx="9106829" cy="919046"/>
          </a:xfrm>
        </p:spPr>
        <p:txBody>
          <a:bodyPr/>
          <a:lstStyle>
            <a:lvl1pPr algn="l">
              <a:buNone/>
              <a:defRPr b="1">
                <a:solidFill>
                  <a:schemeClr val="accent1"/>
                </a:solidFill>
              </a:defRPr>
            </a:lvl1pPr>
          </a:lstStyle>
          <a:p>
            <a:pPr lvl="0"/>
            <a:r>
              <a:rPr lang="en-US" dirty="0"/>
              <a:t>Click to add title</a:t>
            </a:r>
          </a:p>
        </p:txBody>
      </p:sp>
      <p:pic>
        <p:nvPicPr>
          <p:cNvPr id="11" name="Picture 10">
            <a:extLst>
              <a:ext uri="{FF2B5EF4-FFF2-40B4-BE49-F238E27FC236}">
                <a16:creationId xmlns:a16="http://schemas.microsoft.com/office/drawing/2014/main" id="{396C808C-BDA3-4B8E-951C-6066A72057B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135392" y="42204"/>
            <a:ext cx="1457325" cy="685800"/>
          </a:xfrm>
          <a:prstGeom prst="rect">
            <a:avLst/>
          </a:prstGeom>
        </p:spPr>
      </p:pic>
    </p:spTree>
    <p:extLst>
      <p:ext uri="{BB962C8B-B14F-4D97-AF65-F5344CB8AC3E}">
        <p14:creationId xmlns:p14="http://schemas.microsoft.com/office/powerpoint/2010/main" val="13052973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ING TEXT &amp; IMAGE-PURPLE">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11747687" y="6465381"/>
            <a:ext cx="431425" cy="365125"/>
          </a:xfrm>
          <a:prstGeom prst="rect">
            <a:avLst/>
          </a:prstGeom>
        </p:spPr>
        <p:txBody>
          <a:bodyPr/>
          <a:lstStyle>
            <a:lvl1pPr>
              <a:defRPr>
                <a:solidFill>
                  <a:schemeClr val="tx2"/>
                </a:solidFill>
              </a:defRPr>
            </a:lvl1pPr>
          </a:lstStyle>
          <a:p>
            <a:fld id="{5AE1514C-5E56-4738-A1FF-4B1CFD2A3E36}" type="slidenum">
              <a:rPr lang="en-US" smtClean="0"/>
              <a:pPr/>
              <a:t>‹#›</a:t>
            </a:fld>
            <a:endParaRPr lang="en-US" dirty="0"/>
          </a:p>
        </p:txBody>
      </p:sp>
      <p:sp>
        <p:nvSpPr>
          <p:cNvPr id="2" name="Freeform: Shape 1">
            <a:extLst>
              <a:ext uri="{FF2B5EF4-FFF2-40B4-BE49-F238E27FC236}">
                <a16:creationId xmlns:a16="http://schemas.microsoft.com/office/drawing/2014/main" id="{FE971187-1C81-4644-81B7-22D335F2E2FA}"/>
              </a:ext>
            </a:extLst>
          </p:cNvPr>
          <p:cNvSpPr/>
          <p:nvPr userDrawn="1"/>
        </p:nvSpPr>
        <p:spPr>
          <a:xfrm>
            <a:off x="9774448" y="560"/>
            <a:ext cx="2200453" cy="1092260"/>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9">
            <a:extLst>
              <a:ext uri="{FF2B5EF4-FFF2-40B4-BE49-F238E27FC236}">
                <a16:creationId xmlns:a16="http://schemas.microsoft.com/office/drawing/2014/main" id="{DDED8819-142E-42FD-92CA-17441BBE1AD7}"/>
              </a:ext>
            </a:extLst>
          </p:cNvPr>
          <p:cNvSpPr>
            <a:spLocks noGrp="1"/>
          </p:cNvSpPr>
          <p:nvPr>
            <p:ph type="body" sz="quarter" idx="16" hasCustomPrompt="1"/>
          </p:nvPr>
        </p:nvSpPr>
        <p:spPr>
          <a:xfrm>
            <a:off x="304800" y="419101"/>
            <a:ext cx="9106829" cy="919046"/>
          </a:xfrm>
        </p:spPr>
        <p:txBody>
          <a:bodyPr/>
          <a:lstStyle>
            <a:lvl1pPr algn="l">
              <a:buNone/>
              <a:defRPr b="1">
                <a:solidFill>
                  <a:schemeClr val="bg2"/>
                </a:solidFill>
              </a:defRPr>
            </a:lvl1pPr>
          </a:lstStyle>
          <a:p>
            <a:pPr lvl="0"/>
            <a:r>
              <a:rPr lang="en-US" dirty="0"/>
              <a:t>Click to add title</a:t>
            </a:r>
          </a:p>
        </p:txBody>
      </p:sp>
      <p:sp>
        <p:nvSpPr>
          <p:cNvPr id="8" name="Content Placeholder 2">
            <a:extLst>
              <a:ext uri="{FF2B5EF4-FFF2-40B4-BE49-F238E27FC236}">
                <a16:creationId xmlns:a16="http://schemas.microsoft.com/office/drawing/2014/main" id="{BE391285-E4C1-47D7-9DCD-13DF332F5F5D}"/>
              </a:ext>
            </a:extLst>
          </p:cNvPr>
          <p:cNvSpPr>
            <a:spLocks noGrp="1"/>
          </p:cNvSpPr>
          <p:nvPr>
            <p:ph sz="half" idx="1" hasCustomPrompt="1"/>
          </p:nvPr>
        </p:nvSpPr>
        <p:spPr>
          <a:xfrm>
            <a:off x="304799" y="1545378"/>
            <a:ext cx="5382323" cy="4351338"/>
          </a:xfrm>
        </p:spPr>
        <p:txBody>
          <a:bodyPr/>
          <a:lstStyle>
            <a:lvl1pPr>
              <a:buNone/>
              <a:defRPr sz="2400">
                <a:solidFill>
                  <a:schemeClr val="bg2"/>
                </a:solidFill>
              </a:defRPr>
            </a:lvl1pPr>
            <a:lvl2pPr>
              <a:defRPr sz="2000">
                <a:solidFill>
                  <a:schemeClr val="bg2"/>
                </a:solidFill>
              </a:defRPr>
            </a:lvl2pPr>
            <a:lvl3pPr>
              <a:defRPr sz="2000">
                <a:solidFill>
                  <a:schemeClr val="bg2"/>
                </a:solidFill>
              </a:defRPr>
            </a:lvl3pPr>
            <a:lvl4pPr>
              <a:defRPr sz="2000">
                <a:solidFill>
                  <a:schemeClr val="bg2"/>
                </a:solidFill>
              </a:defRPr>
            </a:lvl4pPr>
            <a:lvl5pPr>
              <a:defRPr sz="2000">
                <a:solidFill>
                  <a:schemeClr val="bg2"/>
                </a:solidFill>
              </a:defRPr>
            </a:lvl5pPr>
          </a:lstStyle>
          <a:p>
            <a:pPr lvl="0"/>
            <a:r>
              <a:rPr lang="en-US" dirty="0"/>
              <a:t>Click to add text or object</a:t>
            </a:r>
          </a:p>
        </p:txBody>
      </p:sp>
      <p:sp>
        <p:nvSpPr>
          <p:cNvPr id="9" name="Content Placeholder 3">
            <a:extLst>
              <a:ext uri="{FF2B5EF4-FFF2-40B4-BE49-F238E27FC236}">
                <a16:creationId xmlns:a16="http://schemas.microsoft.com/office/drawing/2014/main" id="{86318B0A-217D-4CB5-92C7-4F6EAB8DB791}"/>
              </a:ext>
            </a:extLst>
          </p:cNvPr>
          <p:cNvSpPr>
            <a:spLocks noGrp="1"/>
          </p:cNvSpPr>
          <p:nvPr>
            <p:ph sz="half" idx="2" hasCustomPrompt="1"/>
          </p:nvPr>
        </p:nvSpPr>
        <p:spPr>
          <a:xfrm>
            <a:off x="5980769" y="1545378"/>
            <a:ext cx="5382323" cy="4351338"/>
          </a:xfrm>
        </p:spPr>
        <p:txBody>
          <a:bodyPr/>
          <a:lstStyle>
            <a:lvl1pPr>
              <a:buNone/>
              <a:defRPr sz="2400">
                <a:solidFill>
                  <a:schemeClr val="bg2"/>
                </a:solidFill>
              </a:defRPr>
            </a:lvl1pPr>
            <a:lvl2pPr>
              <a:defRPr>
                <a:solidFill>
                  <a:schemeClr val="bg2"/>
                </a:solidFill>
              </a:defRPr>
            </a:lvl2pPr>
            <a:lvl3pPr>
              <a:defRPr>
                <a:solidFill>
                  <a:schemeClr val="bg2"/>
                </a:solidFill>
              </a:defRPr>
            </a:lvl3pPr>
            <a:lvl4pPr>
              <a:buNone/>
              <a:defRPr/>
            </a:lvl4pPr>
          </a:lstStyle>
          <a:p>
            <a:pPr lvl="0"/>
            <a:r>
              <a:rPr lang="en-US" dirty="0"/>
              <a:t>Click to add text or object</a:t>
            </a:r>
          </a:p>
        </p:txBody>
      </p:sp>
      <p:pic>
        <p:nvPicPr>
          <p:cNvPr id="10" name="Picture 9">
            <a:extLst>
              <a:ext uri="{FF2B5EF4-FFF2-40B4-BE49-F238E27FC236}">
                <a16:creationId xmlns:a16="http://schemas.microsoft.com/office/drawing/2014/main" id="{A2670575-DE78-410A-88F5-979617C6F6E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135392" y="42204"/>
            <a:ext cx="1457325" cy="685800"/>
          </a:xfrm>
          <a:prstGeom prst="rect">
            <a:avLst/>
          </a:prstGeom>
        </p:spPr>
      </p:pic>
    </p:spTree>
    <p:extLst>
      <p:ext uri="{BB962C8B-B14F-4D97-AF65-F5344CB8AC3E}">
        <p14:creationId xmlns:p14="http://schemas.microsoft.com/office/powerpoint/2010/main" val="40661001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ALLOUT WITH 3 TEXT ROWS-WHITE ">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04800" y="1513745"/>
            <a:ext cx="4902820" cy="757130"/>
          </a:xfrm>
        </p:spPr>
        <p:txBody>
          <a:bodyPr wrap="square" lIns="91440" rIns="9144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400" b="0" kern="1200" spc="0" baseline="0" dirty="0">
                <a:gradFill>
                  <a:gsLst>
                    <a:gs pos="15000">
                      <a:schemeClr val="tx2"/>
                    </a:gs>
                    <a:gs pos="47000">
                      <a:schemeClr val="tx2"/>
                    </a:gs>
                  </a:gsLst>
                  <a:lin ang="5400000" scaled="1"/>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Click to add short introduction…</a:t>
            </a:r>
            <a:br>
              <a:rPr lang="en-US" dirty="0"/>
            </a:br>
            <a:endParaRPr lang="en-US" dirty="0"/>
          </a:p>
        </p:txBody>
      </p:sp>
      <p:sp>
        <p:nvSpPr>
          <p:cNvPr id="9" name="Text Placeholder 8"/>
          <p:cNvSpPr>
            <a:spLocks noGrp="1"/>
          </p:cNvSpPr>
          <p:nvPr>
            <p:ph type="body" sz="quarter" idx="11" hasCustomPrompt="1"/>
          </p:nvPr>
        </p:nvSpPr>
        <p:spPr>
          <a:xfrm>
            <a:off x="5586761" y="1456166"/>
            <a:ext cx="6181003" cy="1538457"/>
          </a:xfrm>
        </p:spPr>
        <p:txBody>
          <a:bodyPr/>
          <a:lstStyle>
            <a:lvl1pPr marL="0" indent="0" algn="l">
              <a:buNone/>
              <a:defRPr sz="1600">
                <a:latin typeface="+mn-lt"/>
              </a:defRPr>
            </a:lvl1pPr>
            <a:lvl2pPr marL="0" indent="0" algn="l">
              <a:buNone/>
              <a:defRPr sz="1600">
                <a:latin typeface="+mn-lt"/>
              </a:defRPr>
            </a:lvl2pPr>
            <a:lvl3pPr marL="0" indent="0" algn="l">
              <a:buNone/>
              <a:defRPr sz="1600">
                <a:latin typeface="+mn-lt"/>
              </a:defRPr>
            </a:lvl3pPr>
            <a:lvl4pPr marL="0" indent="0" algn="l">
              <a:buNone/>
              <a:defRPr sz="1600">
                <a:latin typeface="+mn-lt"/>
              </a:defRPr>
            </a:lvl4pPr>
            <a:lvl5pPr marL="0" indent="0" algn="l">
              <a:buNone/>
              <a:defRPr sz="1600">
                <a:latin typeface="+mn-lt"/>
              </a:defRPr>
            </a:lvl5pPr>
          </a:lstStyle>
          <a:p>
            <a:pPr lvl="0"/>
            <a:r>
              <a:rPr lang="en-US" dirty="0"/>
              <a:t>Click to add text</a:t>
            </a:r>
          </a:p>
        </p:txBody>
      </p:sp>
      <p:sp>
        <p:nvSpPr>
          <p:cNvPr id="5" name="Slide Number Placeholder 5"/>
          <p:cNvSpPr>
            <a:spLocks noGrp="1"/>
          </p:cNvSpPr>
          <p:nvPr>
            <p:ph type="sldNum" sz="quarter" idx="4"/>
          </p:nvPr>
        </p:nvSpPr>
        <p:spPr>
          <a:xfrm>
            <a:off x="11750600" y="6484937"/>
            <a:ext cx="425600" cy="365125"/>
          </a:xfrm>
          <a:prstGeom prst="rect">
            <a:avLst/>
          </a:prstGeom>
        </p:spPr>
        <p:txBody>
          <a:bodyPr vert="horz" lIns="91440" tIns="45720" rIns="91440" bIns="45720" rtlCol="0" anchor="ctr"/>
          <a:lstStyle>
            <a:lvl1pPr algn="r">
              <a:defRPr sz="1100">
                <a:solidFill>
                  <a:schemeClr val="tx2"/>
                </a:solidFill>
              </a:defRPr>
            </a:lvl1pPr>
          </a:lstStyle>
          <a:p>
            <a:fld id="{5AE1514C-5E56-4738-A1FF-4B1CFD2A3E36}" type="slidenum">
              <a:rPr lang="en-US" smtClean="0"/>
              <a:pPr/>
              <a:t>‹#›</a:t>
            </a:fld>
            <a:endParaRPr lang="en-US" dirty="0"/>
          </a:p>
        </p:txBody>
      </p:sp>
      <p:sp>
        <p:nvSpPr>
          <p:cNvPr id="12" name="Text Placeholder 8"/>
          <p:cNvSpPr>
            <a:spLocks noGrp="1"/>
          </p:cNvSpPr>
          <p:nvPr>
            <p:ph type="body" sz="quarter" idx="12" hasCustomPrompt="1"/>
          </p:nvPr>
        </p:nvSpPr>
        <p:spPr>
          <a:xfrm>
            <a:off x="5586761" y="3154529"/>
            <a:ext cx="6181003" cy="1705723"/>
          </a:xfrm>
        </p:spPr>
        <p:txBody>
          <a:bodyPr/>
          <a:lstStyle>
            <a:lvl1pPr marL="0" indent="0" algn="l">
              <a:buNone/>
              <a:defRPr sz="1600">
                <a:latin typeface="+mn-lt"/>
              </a:defRPr>
            </a:lvl1pPr>
            <a:lvl2pPr marL="0" indent="0" algn="l">
              <a:buNone/>
              <a:defRPr sz="1600">
                <a:latin typeface="+mn-lt"/>
              </a:defRPr>
            </a:lvl2pPr>
            <a:lvl3pPr marL="0" indent="0" algn="l">
              <a:buNone/>
              <a:defRPr sz="1600">
                <a:latin typeface="+mn-lt"/>
              </a:defRPr>
            </a:lvl3pPr>
            <a:lvl4pPr marL="0" indent="0" algn="l">
              <a:buNone/>
              <a:defRPr sz="1600">
                <a:latin typeface="+mn-lt"/>
              </a:defRPr>
            </a:lvl4pPr>
            <a:lvl5pPr marL="0" indent="0" algn="l">
              <a:buNone/>
              <a:defRPr sz="1600">
                <a:latin typeface="+mn-lt"/>
              </a:defRPr>
            </a:lvl5pPr>
          </a:lstStyle>
          <a:p>
            <a:pPr lvl="0"/>
            <a:r>
              <a:rPr lang="en-US" dirty="0"/>
              <a:t>Click to add text</a:t>
            </a:r>
          </a:p>
        </p:txBody>
      </p:sp>
      <p:sp>
        <p:nvSpPr>
          <p:cNvPr id="13" name="Text Placeholder 8"/>
          <p:cNvSpPr>
            <a:spLocks noGrp="1"/>
          </p:cNvSpPr>
          <p:nvPr>
            <p:ph type="body" sz="quarter" idx="13" hasCustomPrompt="1"/>
          </p:nvPr>
        </p:nvSpPr>
        <p:spPr>
          <a:xfrm>
            <a:off x="5586761" y="5031313"/>
            <a:ext cx="6181003" cy="1705723"/>
          </a:xfrm>
        </p:spPr>
        <p:txBody>
          <a:bodyPr/>
          <a:lstStyle>
            <a:lvl1pPr marL="0" indent="0" algn="l">
              <a:buNone/>
              <a:defRPr sz="1600">
                <a:latin typeface="+mn-lt"/>
              </a:defRPr>
            </a:lvl1pPr>
            <a:lvl2pPr marL="0" indent="0" algn="l">
              <a:buNone/>
              <a:defRPr sz="1600">
                <a:latin typeface="+mn-lt"/>
              </a:defRPr>
            </a:lvl2pPr>
            <a:lvl3pPr marL="0" indent="0" algn="l">
              <a:buNone/>
              <a:defRPr sz="1600">
                <a:latin typeface="+mn-lt"/>
              </a:defRPr>
            </a:lvl3pPr>
            <a:lvl4pPr marL="0" indent="0" algn="l">
              <a:buNone/>
              <a:defRPr sz="1600">
                <a:latin typeface="+mn-lt"/>
              </a:defRPr>
            </a:lvl4pPr>
            <a:lvl5pPr marL="0" indent="0" algn="l">
              <a:buNone/>
              <a:defRPr sz="1600">
                <a:latin typeface="+mn-lt"/>
              </a:defRPr>
            </a:lvl5pPr>
          </a:lstStyle>
          <a:p>
            <a:pPr lvl="0"/>
            <a:r>
              <a:rPr lang="en-US" dirty="0"/>
              <a:t>Click to add text</a:t>
            </a:r>
          </a:p>
        </p:txBody>
      </p:sp>
      <p:sp>
        <p:nvSpPr>
          <p:cNvPr id="2" name="Freeform: Shape 1">
            <a:extLst>
              <a:ext uri="{FF2B5EF4-FFF2-40B4-BE49-F238E27FC236}">
                <a16:creationId xmlns:a16="http://schemas.microsoft.com/office/drawing/2014/main" id="{4410EB4D-BB2F-426C-B4AB-F994E707FA65}"/>
              </a:ext>
            </a:extLst>
          </p:cNvPr>
          <p:cNvSpPr/>
          <p:nvPr userDrawn="1"/>
        </p:nvSpPr>
        <p:spPr>
          <a:xfrm>
            <a:off x="9774448" y="560"/>
            <a:ext cx="2200453" cy="1092260"/>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9">
            <a:extLst>
              <a:ext uri="{FF2B5EF4-FFF2-40B4-BE49-F238E27FC236}">
                <a16:creationId xmlns:a16="http://schemas.microsoft.com/office/drawing/2014/main" id="{8494DE34-7C96-4128-99DB-9C79F12F5902}"/>
              </a:ext>
            </a:extLst>
          </p:cNvPr>
          <p:cNvSpPr>
            <a:spLocks noGrp="1"/>
          </p:cNvSpPr>
          <p:nvPr>
            <p:ph type="body" sz="quarter" idx="16" hasCustomPrompt="1"/>
          </p:nvPr>
        </p:nvSpPr>
        <p:spPr>
          <a:xfrm>
            <a:off x="304800" y="419101"/>
            <a:ext cx="9162585" cy="673720"/>
          </a:xfrm>
        </p:spPr>
        <p:txBody>
          <a:bodyPr/>
          <a:lstStyle>
            <a:lvl1pPr algn="l">
              <a:buNone/>
              <a:defRPr b="1">
                <a:solidFill>
                  <a:schemeClr val="accent1"/>
                </a:solidFill>
              </a:defRPr>
            </a:lvl1pPr>
          </a:lstStyle>
          <a:p>
            <a:pPr lvl="0"/>
            <a:r>
              <a:rPr lang="en-US" dirty="0"/>
              <a:t>Click to add title</a:t>
            </a:r>
          </a:p>
        </p:txBody>
      </p:sp>
      <p:pic>
        <p:nvPicPr>
          <p:cNvPr id="10" name="Picture 9">
            <a:extLst>
              <a:ext uri="{FF2B5EF4-FFF2-40B4-BE49-F238E27FC236}">
                <a16:creationId xmlns:a16="http://schemas.microsoft.com/office/drawing/2014/main" id="{0CB09042-0158-4F70-9344-BBE4AAC465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135392" y="42204"/>
            <a:ext cx="1457325" cy="685800"/>
          </a:xfrm>
          <a:prstGeom prst="rect">
            <a:avLst/>
          </a:prstGeom>
        </p:spPr>
      </p:pic>
    </p:spTree>
    <p:extLst>
      <p:ext uri="{BB962C8B-B14F-4D97-AF65-F5344CB8AC3E}">
        <p14:creationId xmlns:p14="http://schemas.microsoft.com/office/powerpoint/2010/main" val="2660674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ALLOUT WITH 3 TEXT ROWS-PURPLE">
    <p:bg>
      <p:bgPr>
        <a:solidFill>
          <a:schemeClr val="tx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04800" y="1513745"/>
            <a:ext cx="4902820" cy="424732"/>
          </a:xfrm>
        </p:spPr>
        <p:txBody>
          <a:bodyPr wrap="square" lIns="91440" rIns="9144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400" b="0" kern="1200" spc="0" baseline="0" dirty="0">
                <a:gradFill>
                  <a:gsLst>
                    <a:gs pos="15000">
                      <a:schemeClr val="tx2"/>
                    </a:gs>
                    <a:gs pos="47000">
                      <a:schemeClr val="tx2"/>
                    </a:gs>
                  </a:gsLst>
                  <a:lin ang="5400000" scaled="1"/>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Click to add short introduction…</a:t>
            </a:r>
          </a:p>
        </p:txBody>
      </p:sp>
      <p:sp>
        <p:nvSpPr>
          <p:cNvPr id="9" name="Text Placeholder 8"/>
          <p:cNvSpPr>
            <a:spLocks noGrp="1"/>
          </p:cNvSpPr>
          <p:nvPr>
            <p:ph type="body" sz="quarter" idx="11" hasCustomPrompt="1"/>
          </p:nvPr>
        </p:nvSpPr>
        <p:spPr>
          <a:xfrm>
            <a:off x="5586761" y="1456166"/>
            <a:ext cx="6181003" cy="1538457"/>
          </a:xfrm>
        </p:spPr>
        <p:txBody>
          <a:bodyPr/>
          <a:lstStyle>
            <a:lvl1pPr marL="0" indent="0" algn="l">
              <a:buNone/>
              <a:defRPr sz="1600">
                <a:solidFill>
                  <a:schemeClr val="bg1"/>
                </a:solidFill>
                <a:latin typeface="+mn-lt"/>
              </a:defRPr>
            </a:lvl1pPr>
            <a:lvl2pPr marL="0" indent="0" algn="l">
              <a:buNone/>
              <a:defRPr sz="1600">
                <a:solidFill>
                  <a:schemeClr val="bg1"/>
                </a:solidFill>
                <a:latin typeface="+mn-lt"/>
              </a:defRPr>
            </a:lvl2pPr>
            <a:lvl3pPr marL="0" indent="0" algn="l">
              <a:buNone/>
              <a:defRPr sz="1600">
                <a:solidFill>
                  <a:schemeClr val="bg1"/>
                </a:solidFill>
                <a:latin typeface="+mn-lt"/>
              </a:defRPr>
            </a:lvl3pPr>
            <a:lvl4pPr marL="0" indent="0" algn="l">
              <a:buNone/>
              <a:defRPr sz="1600">
                <a:solidFill>
                  <a:schemeClr val="bg1"/>
                </a:solidFill>
                <a:latin typeface="+mn-lt"/>
              </a:defRPr>
            </a:lvl4pPr>
            <a:lvl5pPr marL="0" indent="0" algn="l">
              <a:buNone/>
              <a:defRPr sz="1600">
                <a:solidFill>
                  <a:schemeClr val="bg1"/>
                </a:solidFill>
                <a:latin typeface="+mn-lt"/>
              </a:defRPr>
            </a:lvl5pPr>
          </a:lstStyle>
          <a:p>
            <a:pPr lvl="0"/>
            <a:r>
              <a:rPr lang="en-US" dirty="0"/>
              <a:t>Click to add text</a:t>
            </a:r>
          </a:p>
        </p:txBody>
      </p:sp>
      <p:sp>
        <p:nvSpPr>
          <p:cNvPr id="5" name="Slide Number Placeholder 5"/>
          <p:cNvSpPr>
            <a:spLocks noGrp="1"/>
          </p:cNvSpPr>
          <p:nvPr>
            <p:ph type="sldNum" sz="quarter" idx="4"/>
          </p:nvPr>
        </p:nvSpPr>
        <p:spPr>
          <a:xfrm>
            <a:off x="11750600" y="6484937"/>
            <a:ext cx="425600" cy="365125"/>
          </a:xfrm>
          <a:prstGeom prst="rect">
            <a:avLst/>
          </a:prstGeom>
        </p:spPr>
        <p:txBody>
          <a:bodyPr vert="horz" lIns="91440" tIns="45720" rIns="91440" bIns="45720" rtlCol="0" anchor="ctr"/>
          <a:lstStyle>
            <a:lvl1pPr algn="r">
              <a:defRPr sz="1100">
                <a:solidFill>
                  <a:schemeClr val="tx2"/>
                </a:solidFill>
              </a:defRPr>
            </a:lvl1pPr>
          </a:lstStyle>
          <a:p>
            <a:fld id="{5AE1514C-5E56-4738-A1FF-4B1CFD2A3E36}" type="slidenum">
              <a:rPr lang="en-US" smtClean="0"/>
              <a:pPr/>
              <a:t>‹#›</a:t>
            </a:fld>
            <a:endParaRPr lang="en-US" dirty="0"/>
          </a:p>
        </p:txBody>
      </p:sp>
      <p:sp>
        <p:nvSpPr>
          <p:cNvPr id="12" name="Text Placeholder 8"/>
          <p:cNvSpPr>
            <a:spLocks noGrp="1"/>
          </p:cNvSpPr>
          <p:nvPr>
            <p:ph type="body" sz="quarter" idx="12" hasCustomPrompt="1"/>
          </p:nvPr>
        </p:nvSpPr>
        <p:spPr>
          <a:xfrm>
            <a:off x="5586761" y="3154529"/>
            <a:ext cx="6181003" cy="1705723"/>
          </a:xfrm>
        </p:spPr>
        <p:txBody>
          <a:bodyPr/>
          <a:lstStyle>
            <a:lvl1pPr marL="0" indent="0" algn="l">
              <a:buNone/>
              <a:defRPr sz="1600">
                <a:solidFill>
                  <a:schemeClr val="bg1"/>
                </a:solidFill>
                <a:latin typeface="+mn-lt"/>
              </a:defRPr>
            </a:lvl1pPr>
            <a:lvl2pPr marL="0" indent="0" algn="l">
              <a:buNone/>
              <a:defRPr sz="1600">
                <a:solidFill>
                  <a:schemeClr val="bg1"/>
                </a:solidFill>
                <a:latin typeface="+mn-lt"/>
              </a:defRPr>
            </a:lvl2pPr>
            <a:lvl3pPr marL="0" indent="0" algn="l">
              <a:buNone/>
              <a:defRPr sz="1600">
                <a:solidFill>
                  <a:schemeClr val="bg1"/>
                </a:solidFill>
                <a:latin typeface="+mn-lt"/>
              </a:defRPr>
            </a:lvl3pPr>
            <a:lvl4pPr marL="0" indent="0" algn="l">
              <a:buNone/>
              <a:defRPr sz="1600">
                <a:solidFill>
                  <a:schemeClr val="bg1"/>
                </a:solidFill>
                <a:latin typeface="+mn-lt"/>
              </a:defRPr>
            </a:lvl4pPr>
            <a:lvl5pPr marL="0" indent="0" algn="l">
              <a:buNone/>
              <a:defRPr sz="1600">
                <a:solidFill>
                  <a:schemeClr val="bg1"/>
                </a:solidFill>
                <a:latin typeface="+mn-lt"/>
              </a:defRPr>
            </a:lvl5pPr>
          </a:lstStyle>
          <a:p>
            <a:pPr lvl="0"/>
            <a:r>
              <a:rPr lang="en-US" dirty="0"/>
              <a:t>Click to add text</a:t>
            </a:r>
          </a:p>
        </p:txBody>
      </p:sp>
      <p:sp>
        <p:nvSpPr>
          <p:cNvPr id="13" name="Text Placeholder 8"/>
          <p:cNvSpPr>
            <a:spLocks noGrp="1"/>
          </p:cNvSpPr>
          <p:nvPr>
            <p:ph type="body" sz="quarter" idx="13" hasCustomPrompt="1"/>
          </p:nvPr>
        </p:nvSpPr>
        <p:spPr>
          <a:xfrm>
            <a:off x="5586761" y="5031313"/>
            <a:ext cx="6181003" cy="1705723"/>
          </a:xfrm>
        </p:spPr>
        <p:txBody>
          <a:bodyPr/>
          <a:lstStyle>
            <a:lvl1pPr marL="0" indent="0" algn="l">
              <a:buNone/>
              <a:defRPr sz="1600">
                <a:solidFill>
                  <a:schemeClr val="bg1"/>
                </a:solidFill>
                <a:latin typeface="+mn-lt"/>
              </a:defRPr>
            </a:lvl1pPr>
            <a:lvl2pPr marL="0" indent="0" algn="l">
              <a:buNone/>
              <a:defRPr sz="1600">
                <a:solidFill>
                  <a:schemeClr val="bg1"/>
                </a:solidFill>
                <a:latin typeface="+mn-lt"/>
              </a:defRPr>
            </a:lvl2pPr>
            <a:lvl3pPr marL="0" indent="0" algn="l">
              <a:buNone/>
              <a:defRPr sz="1600">
                <a:solidFill>
                  <a:schemeClr val="bg1"/>
                </a:solidFill>
                <a:latin typeface="+mn-lt"/>
              </a:defRPr>
            </a:lvl3pPr>
            <a:lvl4pPr marL="0" indent="0" algn="l">
              <a:buNone/>
              <a:defRPr sz="1600">
                <a:solidFill>
                  <a:schemeClr val="bg1"/>
                </a:solidFill>
                <a:latin typeface="+mn-lt"/>
              </a:defRPr>
            </a:lvl4pPr>
            <a:lvl5pPr marL="0" indent="0" algn="l">
              <a:buNone/>
              <a:defRPr sz="1600">
                <a:solidFill>
                  <a:schemeClr val="bg1"/>
                </a:solidFill>
                <a:latin typeface="+mn-lt"/>
              </a:defRPr>
            </a:lvl5pPr>
          </a:lstStyle>
          <a:p>
            <a:pPr lvl="0"/>
            <a:r>
              <a:rPr lang="en-US" dirty="0"/>
              <a:t>Click to add text</a:t>
            </a:r>
          </a:p>
        </p:txBody>
      </p:sp>
      <p:sp>
        <p:nvSpPr>
          <p:cNvPr id="2" name="Freeform: Shape 1">
            <a:extLst>
              <a:ext uri="{FF2B5EF4-FFF2-40B4-BE49-F238E27FC236}">
                <a16:creationId xmlns:a16="http://schemas.microsoft.com/office/drawing/2014/main" id="{4410EB4D-BB2F-426C-B4AB-F994E707FA65}"/>
              </a:ext>
            </a:extLst>
          </p:cNvPr>
          <p:cNvSpPr/>
          <p:nvPr userDrawn="1"/>
        </p:nvSpPr>
        <p:spPr>
          <a:xfrm>
            <a:off x="9774448" y="560"/>
            <a:ext cx="2200453" cy="1092260"/>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9">
            <a:extLst>
              <a:ext uri="{FF2B5EF4-FFF2-40B4-BE49-F238E27FC236}">
                <a16:creationId xmlns:a16="http://schemas.microsoft.com/office/drawing/2014/main" id="{8494DE34-7C96-4128-99DB-9C79F12F5902}"/>
              </a:ext>
            </a:extLst>
          </p:cNvPr>
          <p:cNvSpPr>
            <a:spLocks noGrp="1"/>
          </p:cNvSpPr>
          <p:nvPr>
            <p:ph type="body" sz="quarter" idx="16" hasCustomPrompt="1"/>
          </p:nvPr>
        </p:nvSpPr>
        <p:spPr>
          <a:xfrm>
            <a:off x="304800" y="419101"/>
            <a:ext cx="9162585" cy="673720"/>
          </a:xfrm>
        </p:spPr>
        <p:txBody>
          <a:bodyPr/>
          <a:lstStyle>
            <a:lvl1pPr algn="l">
              <a:buNone/>
              <a:defRPr b="1">
                <a:solidFill>
                  <a:schemeClr val="bg1"/>
                </a:solidFill>
              </a:defRPr>
            </a:lvl1pPr>
          </a:lstStyle>
          <a:p>
            <a:pPr lvl="0"/>
            <a:r>
              <a:rPr lang="en-US" dirty="0"/>
              <a:t>Click to add title</a:t>
            </a:r>
          </a:p>
        </p:txBody>
      </p:sp>
      <p:pic>
        <p:nvPicPr>
          <p:cNvPr id="10" name="Picture 9">
            <a:extLst>
              <a:ext uri="{FF2B5EF4-FFF2-40B4-BE49-F238E27FC236}">
                <a16:creationId xmlns:a16="http://schemas.microsoft.com/office/drawing/2014/main" id="{E21AE4D3-F9CF-488D-8698-50D4BA5C467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135392" y="42204"/>
            <a:ext cx="1457325" cy="685800"/>
          </a:xfrm>
          <a:prstGeom prst="rect">
            <a:avLst/>
          </a:prstGeom>
        </p:spPr>
      </p:pic>
    </p:spTree>
    <p:extLst>
      <p:ext uri="{BB962C8B-B14F-4D97-AF65-F5344CB8AC3E}">
        <p14:creationId xmlns:p14="http://schemas.microsoft.com/office/powerpoint/2010/main" val="2867553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WHITE">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11750600" y="6484937"/>
            <a:ext cx="425600" cy="365125"/>
          </a:xfrm>
          <a:prstGeom prst="rect">
            <a:avLst/>
          </a:prstGeom>
        </p:spPr>
        <p:txBody>
          <a:bodyPr vert="horz" lIns="91440" tIns="45720" rIns="91440" bIns="45720" rtlCol="0" anchor="ctr"/>
          <a:lstStyle>
            <a:lvl1pPr algn="r">
              <a:defRPr sz="1100">
                <a:solidFill>
                  <a:schemeClr val="tx2"/>
                </a:solidFill>
              </a:defRPr>
            </a:lvl1pPr>
          </a:lstStyle>
          <a:p>
            <a:fld id="{5AE1514C-5E56-4738-A1FF-4B1CFD2A3E36}" type="slidenum">
              <a:rPr lang="en-US" smtClean="0"/>
              <a:pPr/>
              <a:t>‹#›</a:t>
            </a:fld>
            <a:endParaRPr lang="en-US" dirty="0"/>
          </a:p>
        </p:txBody>
      </p:sp>
      <p:sp>
        <p:nvSpPr>
          <p:cNvPr id="2" name="Freeform: Shape 1">
            <a:extLst>
              <a:ext uri="{FF2B5EF4-FFF2-40B4-BE49-F238E27FC236}">
                <a16:creationId xmlns:a16="http://schemas.microsoft.com/office/drawing/2014/main" id="{4410EB4D-BB2F-426C-B4AB-F994E707FA65}"/>
              </a:ext>
            </a:extLst>
          </p:cNvPr>
          <p:cNvSpPr/>
          <p:nvPr userDrawn="1"/>
        </p:nvSpPr>
        <p:spPr>
          <a:xfrm>
            <a:off x="9774448" y="560"/>
            <a:ext cx="2200453" cy="1092260"/>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9">
            <a:extLst>
              <a:ext uri="{FF2B5EF4-FFF2-40B4-BE49-F238E27FC236}">
                <a16:creationId xmlns:a16="http://schemas.microsoft.com/office/drawing/2014/main" id="{66F288B7-F18D-4711-A190-16C9A38D5830}"/>
              </a:ext>
            </a:extLst>
          </p:cNvPr>
          <p:cNvSpPr>
            <a:spLocks noGrp="1"/>
          </p:cNvSpPr>
          <p:nvPr>
            <p:ph type="body" sz="quarter" idx="16" hasCustomPrompt="1"/>
          </p:nvPr>
        </p:nvSpPr>
        <p:spPr>
          <a:xfrm>
            <a:off x="304800" y="419101"/>
            <a:ext cx="9162585" cy="673720"/>
          </a:xfrm>
        </p:spPr>
        <p:txBody>
          <a:bodyPr/>
          <a:lstStyle>
            <a:lvl1pPr algn="l">
              <a:buNone/>
              <a:defRPr b="1">
                <a:solidFill>
                  <a:schemeClr val="accent1"/>
                </a:solidFill>
              </a:defRPr>
            </a:lvl1pPr>
          </a:lstStyle>
          <a:p>
            <a:pPr lvl="0"/>
            <a:r>
              <a:rPr lang="en-US" dirty="0"/>
              <a:t>Click to add title</a:t>
            </a:r>
          </a:p>
        </p:txBody>
      </p:sp>
      <p:pic>
        <p:nvPicPr>
          <p:cNvPr id="7" name="Picture 6">
            <a:extLst>
              <a:ext uri="{FF2B5EF4-FFF2-40B4-BE49-F238E27FC236}">
                <a16:creationId xmlns:a16="http://schemas.microsoft.com/office/drawing/2014/main" id="{8EE2BBCF-D196-451A-ACF5-29E962B56B8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135392" y="42204"/>
            <a:ext cx="1457325" cy="685800"/>
          </a:xfrm>
          <a:prstGeom prst="rect">
            <a:avLst/>
          </a:prstGeom>
        </p:spPr>
      </p:pic>
    </p:spTree>
    <p:extLst>
      <p:ext uri="{BB962C8B-B14F-4D97-AF65-F5344CB8AC3E}">
        <p14:creationId xmlns:p14="http://schemas.microsoft.com/office/powerpoint/2010/main" val="387328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PURPLE ">
    <p:bg>
      <p:bgPr>
        <a:solidFill>
          <a:schemeClr val="tx1"/>
        </a:solidFill>
        <a:effectLst/>
      </p:bgPr>
    </p:bg>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11750600" y="6484937"/>
            <a:ext cx="425600" cy="365125"/>
          </a:xfrm>
          <a:prstGeom prst="rect">
            <a:avLst/>
          </a:prstGeom>
        </p:spPr>
        <p:txBody>
          <a:bodyPr vert="horz" lIns="91440" tIns="45720" rIns="91440" bIns="45720" rtlCol="0" anchor="ctr"/>
          <a:lstStyle>
            <a:lvl1pPr algn="r">
              <a:defRPr sz="1100">
                <a:solidFill>
                  <a:schemeClr val="tx2"/>
                </a:solidFill>
              </a:defRPr>
            </a:lvl1pPr>
          </a:lstStyle>
          <a:p>
            <a:fld id="{5AE1514C-5E56-4738-A1FF-4B1CFD2A3E36}" type="slidenum">
              <a:rPr lang="en-US" smtClean="0"/>
              <a:pPr/>
              <a:t>‹#›</a:t>
            </a:fld>
            <a:endParaRPr lang="en-US" dirty="0"/>
          </a:p>
        </p:txBody>
      </p:sp>
      <p:sp>
        <p:nvSpPr>
          <p:cNvPr id="2" name="Freeform: Shape 1">
            <a:extLst>
              <a:ext uri="{FF2B5EF4-FFF2-40B4-BE49-F238E27FC236}">
                <a16:creationId xmlns:a16="http://schemas.microsoft.com/office/drawing/2014/main" id="{4410EB4D-BB2F-426C-B4AB-F994E707FA65}"/>
              </a:ext>
            </a:extLst>
          </p:cNvPr>
          <p:cNvSpPr/>
          <p:nvPr userDrawn="1"/>
        </p:nvSpPr>
        <p:spPr>
          <a:xfrm>
            <a:off x="9774448" y="560"/>
            <a:ext cx="2200453" cy="1092260"/>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9">
            <a:extLst>
              <a:ext uri="{FF2B5EF4-FFF2-40B4-BE49-F238E27FC236}">
                <a16:creationId xmlns:a16="http://schemas.microsoft.com/office/drawing/2014/main" id="{800C7458-0793-4748-A126-1AC615AE2788}"/>
              </a:ext>
            </a:extLst>
          </p:cNvPr>
          <p:cNvSpPr>
            <a:spLocks noGrp="1"/>
          </p:cNvSpPr>
          <p:nvPr>
            <p:ph type="body" sz="quarter" idx="16" hasCustomPrompt="1"/>
          </p:nvPr>
        </p:nvSpPr>
        <p:spPr>
          <a:xfrm>
            <a:off x="304800" y="419101"/>
            <a:ext cx="9106829" cy="919046"/>
          </a:xfrm>
        </p:spPr>
        <p:txBody>
          <a:bodyPr/>
          <a:lstStyle>
            <a:lvl1pPr algn="l">
              <a:buNone/>
              <a:defRPr b="1">
                <a:solidFill>
                  <a:schemeClr val="bg2"/>
                </a:solidFill>
              </a:defRPr>
            </a:lvl1pPr>
          </a:lstStyle>
          <a:p>
            <a:pPr lvl="0"/>
            <a:r>
              <a:rPr lang="en-US" dirty="0"/>
              <a:t>Click to add title</a:t>
            </a:r>
          </a:p>
        </p:txBody>
      </p:sp>
      <p:pic>
        <p:nvPicPr>
          <p:cNvPr id="7" name="Picture 6">
            <a:extLst>
              <a:ext uri="{FF2B5EF4-FFF2-40B4-BE49-F238E27FC236}">
                <a16:creationId xmlns:a16="http://schemas.microsoft.com/office/drawing/2014/main" id="{F59F6955-6375-4F62-921A-9DEC4B18A33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135392" y="42204"/>
            <a:ext cx="1457325" cy="685800"/>
          </a:xfrm>
          <a:prstGeom prst="rect">
            <a:avLst/>
          </a:prstGeom>
        </p:spPr>
      </p:pic>
    </p:spTree>
    <p:extLst>
      <p:ext uri="{BB962C8B-B14F-4D97-AF65-F5344CB8AC3E}">
        <p14:creationId xmlns:p14="http://schemas.microsoft.com/office/powerpoint/2010/main" val="3116942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TOP WITH CALLOUT - WHITE">
    <p:spTree>
      <p:nvGrpSpPr>
        <p:cNvPr id="1" name=""/>
        <p:cNvGrpSpPr/>
        <p:nvPr/>
      </p:nvGrpSpPr>
      <p:grpSpPr>
        <a:xfrm>
          <a:off x="0" y="0"/>
          <a:ext cx="0" cy="0"/>
          <a:chOff x="0" y="0"/>
          <a:chExt cx="0" cy="0"/>
        </a:xfrm>
      </p:grpSpPr>
      <p:sp>
        <p:nvSpPr>
          <p:cNvPr id="10" name="Rectangle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hasCustomPrompt="1"/>
          </p:nvPr>
        </p:nvSpPr>
        <p:spPr>
          <a:xfrm>
            <a:off x="269240" y="3367878"/>
            <a:ext cx="5192775" cy="424732"/>
          </a:xfrm>
        </p:spPr>
        <p:txBody>
          <a:bodyPr wrap="square">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400" kern="1200" spc="0" baseline="0" dirty="0">
                <a:gradFill>
                  <a:gsLst>
                    <a:gs pos="1250">
                      <a:schemeClr val="tx2"/>
                    </a:gs>
                    <a:gs pos="99000">
                      <a:schemeClr val="tx2"/>
                    </a:gs>
                  </a:gsLst>
                  <a:lin ang="5400000" scaled="0"/>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Click to add short introduction…</a:t>
            </a:r>
          </a:p>
        </p:txBody>
      </p:sp>
      <p:sp>
        <p:nvSpPr>
          <p:cNvPr id="9" name="Text Placeholder 8"/>
          <p:cNvSpPr>
            <a:spLocks noGrp="1"/>
          </p:cNvSpPr>
          <p:nvPr>
            <p:ph type="body" sz="quarter" idx="11" hasCustomPrompt="1"/>
          </p:nvPr>
        </p:nvSpPr>
        <p:spPr>
          <a:xfrm>
            <a:off x="6253316" y="3339974"/>
            <a:ext cx="5671764" cy="1869700"/>
          </a:xfrm>
        </p:spPr>
        <p:txBody>
          <a:bodyPr/>
          <a:lstStyle>
            <a:lvl1pPr marL="0" indent="0" algn="l">
              <a:buNone/>
              <a:defRPr sz="2000">
                <a:solidFill>
                  <a:schemeClr val="tx1"/>
                </a:solidFill>
                <a:latin typeface="+mn-lt"/>
              </a:defRPr>
            </a:lvl1pPr>
            <a:lvl2pPr marL="0" indent="0" algn="l">
              <a:buNone/>
              <a:defRPr sz="2000">
                <a:solidFill>
                  <a:schemeClr val="tx1"/>
                </a:solidFill>
                <a:latin typeface="+mn-lt"/>
              </a:defRPr>
            </a:lvl2pPr>
            <a:lvl3pPr marL="0" indent="0" algn="l">
              <a:buNone/>
              <a:defRPr sz="2000">
                <a:solidFill>
                  <a:schemeClr val="tx1"/>
                </a:solidFill>
                <a:latin typeface="+mn-lt"/>
              </a:defRPr>
            </a:lvl3pPr>
            <a:lvl4pPr marL="0" indent="0" algn="l">
              <a:buNone/>
              <a:defRPr sz="2000">
                <a:solidFill>
                  <a:schemeClr val="tx1"/>
                </a:solidFill>
                <a:latin typeface="+mn-lt"/>
              </a:defRPr>
            </a:lvl4pPr>
            <a:lvl5pPr marL="0" indent="0" algn="l">
              <a:buNone/>
              <a:defRPr sz="2000">
                <a:solidFill>
                  <a:schemeClr val="tx1"/>
                </a:solidFill>
                <a:latin typeface="+mn-lt"/>
              </a:defRPr>
            </a:lvl5pPr>
          </a:lstStyle>
          <a:p>
            <a:pPr lvl="0"/>
            <a:r>
              <a:rPr lang="en-US" dirty="0"/>
              <a:t>Click to add text</a:t>
            </a:r>
          </a:p>
        </p:txBody>
      </p:sp>
      <p:sp>
        <p:nvSpPr>
          <p:cNvPr id="3" name="Picture Placeholder 2"/>
          <p:cNvSpPr>
            <a:spLocks noGrp="1"/>
          </p:cNvSpPr>
          <p:nvPr>
            <p:ph type="pic" sz="quarter" idx="12"/>
          </p:nvPr>
        </p:nvSpPr>
        <p:spPr>
          <a:xfrm>
            <a:off x="0" y="0"/>
            <a:ext cx="12192000" cy="2974848"/>
          </a:xfrm>
          <a:blipFill>
            <a:blip r:embed="rId2" cstate="screen">
              <a:extLst>
                <a:ext uri="{28A0092B-C50C-407E-A947-70E740481C1C}">
                  <a14:useLocalDpi xmlns:a14="http://schemas.microsoft.com/office/drawing/2010/main"/>
                </a:ext>
              </a:extLst>
            </a:blip>
            <a:srcRect/>
            <a:stretch>
              <a:fillRect/>
            </a:stretch>
          </a:blipFill>
        </p:spPr>
        <p:txBody>
          <a:bodyPr anchor="ctr" anchorCtr="0">
            <a:noAutofit/>
          </a:bodyPr>
          <a:lstStyle>
            <a:lvl1pPr algn="ctr">
              <a:defRPr/>
            </a:lvl1pPr>
          </a:lstStyle>
          <a:p>
            <a:r>
              <a:rPr lang="en-US" dirty="0"/>
              <a:t>Click icon to add picture</a:t>
            </a:r>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
        <p:nvSpPr>
          <p:cNvPr id="12" name="Text Placeholder 9">
            <a:extLst>
              <a:ext uri="{FF2B5EF4-FFF2-40B4-BE49-F238E27FC236}">
                <a16:creationId xmlns:a16="http://schemas.microsoft.com/office/drawing/2014/main" id="{EA9D5E6F-70A9-4432-83C1-ECA4FE1FE491}"/>
              </a:ext>
            </a:extLst>
          </p:cNvPr>
          <p:cNvSpPr>
            <a:spLocks noGrp="1"/>
          </p:cNvSpPr>
          <p:nvPr>
            <p:ph type="body" sz="quarter" idx="16" hasCustomPrompt="1"/>
          </p:nvPr>
        </p:nvSpPr>
        <p:spPr>
          <a:xfrm>
            <a:off x="304800" y="419101"/>
            <a:ext cx="9162585" cy="673720"/>
          </a:xfrm>
        </p:spPr>
        <p:txBody>
          <a:bodyPr/>
          <a:lstStyle>
            <a:lvl1pPr algn="l">
              <a:buNone/>
              <a:defRPr b="1">
                <a:solidFill>
                  <a:schemeClr val="accent1"/>
                </a:solidFill>
              </a:defRPr>
            </a:lvl1pPr>
          </a:lstStyle>
          <a:p>
            <a:pPr lvl="0"/>
            <a:r>
              <a:rPr lang="en-US" dirty="0"/>
              <a:t>Click to add title</a:t>
            </a:r>
          </a:p>
        </p:txBody>
      </p:sp>
    </p:spTree>
    <p:extLst>
      <p:ext uri="{BB962C8B-B14F-4D97-AF65-F5344CB8AC3E}">
        <p14:creationId xmlns:p14="http://schemas.microsoft.com/office/powerpoint/2010/main" val="2669198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IMAGE TOP WITH CALLOUT - PURPLE">
    <p:bg>
      <p:bgPr>
        <a:solidFill>
          <a:schemeClr val="tx1"/>
        </a:solidFill>
        <a:effectLst/>
      </p:bgPr>
    </p:bg>
    <p:spTree>
      <p:nvGrpSpPr>
        <p:cNvPr id="1" name=""/>
        <p:cNvGrpSpPr/>
        <p:nvPr/>
      </p:nvGrpSpPr>
      <p:grpSpPr>
        <a:xfrm>
          <a:off x="0" y="0"/>
          <a:ext cx="0" cy="0"/>
          <a:chOff x="0" y="0"/>
          <a:chExt cx="0" cy="0"/>
        </a:xfrm>
      </p:grpSpPr>
      <p:sp>
        <p:nvSpPr>
          <p:cNvPr id="10" name="Rectangle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hasCustomPrompt="1"/>
          </p:nvPr>
        </p:nvSpPr>
        <p:spPr>
          <a:xfrm>
            <a:off x="269240" y="3367878"/>
            <a:ext cx="5192775" cy="424732"/>
          </a:xfrm>
        </p:spPr>
        <p:txBody>
          <a:bodyPr wrap="square">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400" kern="1200" spc="0" baseline="0" dirty="0">
                <a:gradFill>
                  <a:gsLst>
                    <a:gs pos="1250">
                      <a:schemeClr val="tx2"/>
                    </a:gs>
                    <a:gs pos="99000">
                      <a:schemeClr val="tx2"/>
                    </a:gs>
                  </a:gsLst>
                  <a:lin ang="5400000" scaled="0"/>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Click to add short introduction…</a:t>
            </a:r>
          </a:p>
        </p:txBody>
      </p:sp>
      <p:sp>
        <p:nvSpPr>
          <p:cNvPr id="9" name="Text Placeholder 8"/>
          <p:cNvSpPr>
            <a:spLocks noGrp="1"/>
          </p:cNvSpPr>
          <p:nvPr>
            <p:ph type="body" sz="quarter" idx="11"/>
          </p:nvPr>
        </p:nvSpPr>
        <p:spPr>
          <a:xfrm>
            <a:off x="6253316" y="3339974"/>
            <a:ext cx="5671764" cy="1869700"/>
          </a:xfrm>
        </p:spPr>
        <p:txBody>
          <a:bodyPr/>
          <a:lstStyle>
            <a:lvl1pPr marL="0" indent="0" algn="l">
              <a:buNone/>
              <a:defRPr sz="2000">
                <a:solidFill>
                  <a:schemeClr val="bg1"/>
                </a:solidFill>
                <a:latin typeface="+mn-lt"/>
              </a:defRPr>
            </a:lvl1pPr>
            <a:lvl2pPr marL="0" indent="0" algn="l">
              <a:buNone/>
              <a:defRPr sz="2000">
                <a:solidFill>
                  <a:schemeClr val="bg1"/>
                </a:solidFill>
                <a:latin typeface="+mn-lt"/>
              </a:defRPr>
            </a:lvl2pPr>
            <a:lvl3pPr marL="0" indent="0" algn="l">
              <a:buNone/>
              <a:defRPr sz="2000">
                <a:solidFill>
                  <a:schemeClr val="bg1"/>
                </a:solidFill>
                <a:latin typeface="+mn-lt"/>
              </a:defRPr>
            </a:lvl3pPr>
            <a:lvl4pPr marL="0" indent="0" algn="l">
              <a:buNone/>
              <a:defRPr sz="2000">
                <a:solidFill>
                  <a:schemeClr val="bg1"/>
                </a:solidFill>
                <a:latin typeface="+mn-lt"/>
              </a:defRPr>
            </a:lvl4pPr>
            <a:lvl5pPr marL="0" indent="0" algn="l">
              <a:buNone/>
              <a:defRPr sz="200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p:cNvSpPr>
            <a:spLocks noGrp="1"/>
          </p:cNvSpPr>
          <p:nvPr>
            <p:ph type="pic" sz="quarter" idx="12"/>
          </p:nvPr>
        </p:nvSpPr>
        <p:spPr>
          <a:xfrm>
            <a:off x="0" y="0"/>
            <a:ext cx="12192000" cy="2974848"/>
          </a:xfrm>
          <a:blipFill>
            <a:blip r:embed="rId2" cstate="screen">
              <a:extLst>
                <a:ext uri="{28A0092B-C50C-407E-A947-70E740481C1C}">
                  <a14:useLocalDpi xmlns:a14="http://schemas.microsoft.com/office/drawing/2010/main"/>
                </a:ext>
              </a:extLst>
            </a:blip>
            <a:srcRect/>
            <a:stretch>
              <a:fillRect/>
            </a:stretch>
          </a:blipFill>
        </p:spPr>
        <p:txBody>
          <a:bodyPr anchor="ctr" anchorCtr="0">
            <a:noAutofit/>
          </a:bodyPr>
          <a:lstStyle>
            <a:lvl1pPr algn="ctr">
              <a:defRPr/>
            </a:lvl1pPr>
          </a:lstStyle>
          <a:p>
            <a:r>
              <a:rPr lang="en-US" dirty="0"/>
              <a:t>Click icon to add picture</a:t>
            </a:r>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
        <p:nvSpPr>
          <p:cNvPr id="12" name="Text Placeholder 9">
            <a:extLst>
              <a:ext uri="{FF2B5EF4-FFF2-40B4-BE49-F238E27FC236}">
                <a16:creationId xmlns:a16="http://schemas.microsoft.com/office/drawing/2014/main" id="{CF8444AC-7981-454D-99B5-3FED1495E329}"/>
              </a:ext>
            </a:extLst>
          </p:cNvPr>
          <p:cNvSpPr>
            <a:spLocks noGrp="1"/>
          </p:cNvSpPr>
          <p:nvPr>
            <p:ph type="body" sz="quarter" idx="16" hasCustomPrompt="1"/>
          </p:nvPr>
        </p:nvSpPr>
        <p:spPr>
          <a:xfrm>
            <a:off x="304800" y="419101"/>
            <a:ext cx="9162585" cy="673720"/>
          </a:xfrm>
        </p:spPr>
        <p:txBody>
          <a:bodyPr/>
          <a:lstStyle>
            <a:lvl1pPr algn="l">
              <a:buNone/>
              <a:defRPr b="1">
                <a:solidFill>
                  <a:schemeClr val="accent1"/>
                </a:solidFill>
              </a:defRPr>
            </a:lvl1pPr>
          </a:lstStyle>
          <a:p>
            <a:pPr lvl="0"/>
            <a:r>
              <a:rPr lang="en-US" dirty="0"/>
              <a:t>Click to add title</a:t>
            </a:r>
          </a:p>
        </p:txBody>
      </p:sp>
      <p:sp>
        <p:nvSpPr>
          <p:cNvPr id="2" name="Freeform: Shape 1">
            <a:extLst>
              <a:ext uri="{FF2B5EF4-FFF2-40B4-BE49-F238E27FC236}">
                <a16:creationId xmlns:a16="http://schemas.microsoft.com/office/drawing/2014/main" id="{B2A38CC8-360D-4508-9518-AD4F63665817}"/>
              </a:ext>
            </a:extLst>
          </p:cNvPr>
          <p:cNvSpPr/>
          <p:nvPr userDrawn="1"/>
        </p:nvSpPr>
        <p:spPr>
          <a:xfrm>
            <a:off x="9774448" y="560"/>
            <a:ext cx="2200453" cy="1092260"/>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9D5BDAAB-319C-40C4-9DD9-290BA3517EB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135392" y="42204"/>
            <a:ext cx="1457325" cy="685800"/>
          </a:xfrm>
          <a:prstGeom prst="rect">
            <a:avLst/>
          </a:prstGeom>
        </p:spPr>
      </p:pic>
    </p:spTree>
    <p:extLst>
      <p:ext uri="{BB962C8B-B14F-4D97-AF65-F5344CB8AC3E}">
        <p14:creationId xmlns:p14="http://schemas.microsoft.com/office/powerpoint/2010/main" val="3867967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END - 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Oval 17"/>
          <p:cNvSpPr>
            <a:spLocks noChangeAspect="1"/>
          </p:cNvSpPr>
          <p:nvPr userDrawn="1"/>
        </p:nvSpPr>
        <p:spPr>
          <a:xfrm>
            <a:off x="1932980" y="-3316820"/>
            <a:ext cx="8461462" cy="8460000"/>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9" name="Oval 18"/>
          <p:cNvSpPr>
            <a:spLocks noChangeAspect="1"/>
          </p:cNvSpPr>
          <p:nvPr userDrawn="1"/>
        </p:nvSpPr>
        <p:spPr>
          <a:xfrm>
            <a:off x="1932980" y="-3323629"/>
            <a:ext cx="8461464" cy="8460000"/>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0" name="Text Placeholder 9">
            <a:extLst>
              <a:ext uri="{FF2B5EF4-FFF2-40B4-BE49-F238E27FC236}">
                <a16:creationId xmlns:a16="http://schemas.microsoft.com/office/drawing/2014/main" id="{007473BB-1FA8-4BFA-943D-CF8A37C17133}"/>
              </a:ext>
            </a:extLst>
          </p:cNvPr>
          <p:cNvSpPr>
            <a:spLocks noGrp="1"/>
          </p:cNvSpPr>
          <p:nvPr>
            <p:ph type="body" sz="quarter" idx="24" hasCustomPrompt="1"/>
          </p:nvPr>
        </p:nvSpPr>
        <p:spPr>
          <a:xfrm>
            <a:off x="304800" y="5693230"/>
            <a:ext cx="11658600" cy="573495"/>
          </a:xfrm>
        </p:spPr>
        <p:txBody>
          <a:bodyPr/>
          <a:lstStyle>
            <a:lvl1pPr algn="ctr">
              <a:buNone/>
              <a:defRPr sz="3600" b="0">
                <a:solidFill>
                  <a:schemeClr val="tx2"/>
                </a:solidFill>
                <a:latin typeface="+mn-lt"/>
              </a:defRPr>
            </a:lvl1pPr>
          </a:lstStyle>
          <a:p>
            <a:pPr lvl="0"/>
            <a:r>
              <a:rPr lang="en-US" dirty="0"/>
              <a:t>THANK YOU!</a:t>
            </a:r>
          </a:p>
        </p:txBody>
      </p:sp>
      <p:sp>
        <p:nvSpPr>
          <p:cNvPr id="6" name="Text Placeholder 9">
            <a:extLst>
              <a:ext uri="{FF2B5EF4-FFF2-40B4-BE49-F238E27FC236}">
                <a16:creationId xmlns:a16="http://schemas.microsoft.com/office/drawing/2014/main" id="{D0EBE8C4-0B35-48E4-B0C8-46F0631E635C}"/>
              </a:ext>
            </a:extLst>
          </p:cNvPr>
          <p:cNvSpPr>
            <a:spLocks noGrp="1"/>
          </p:cNvSpPr>
          <p:nvPr>
            <p:ph type="body" sz="quarter" idx="25" hasCustomPrompt="1"/>
          </p:nvPr>
        </p:nvSpPr>
        <p:spPr>
          <a:xfrm>
            <a:off x="266700" y="3236323"/>
            <a:ext cx="11658600" cy="573495"/>
          </a:xfrm>
        </p:spPr>
        <p:txBody>
          <a:bodyPr/>
          <a:lstStyle>
            <a:lvl1pPr algn="ctr">
              <a:buNone/>
              <a:defRPr sz="2800" b="0">
                <a:solidFill>
                  <a:schemeClr val="tx2"/>
                </a:solidFill>
                <a:latin typeface="+mn-lt"/>
              </a:defRPr>
            </a:lvl1pPr>
          </a:lstStyle>
          <a:p>
            <a:pPr lvl="0"/>
            <a:r>
              <a:rPr lang="en-US" dirty="0"/>
              <a:t>Click here to add presentation end text</a:t>
            </a:r>
          </a:p>
        </p:txBody>
      </p:sp>
    </p:spTree>
    <p:extLst>
      <p:ext uri="{BB962C8B-B14F-4D97-AF65-F5344CB8AC3E}">
        <p14:creationId xmlns:p14="http://schemas.microsoft.com/office/powerpoint/2010/main" val="15379811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WELCOME-INTRO CEN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Oval 17"/>
          <p:cNvSpPr>
            <a:spLocks noChangeAspect="1"/>
          </p:cNvSpPr>
          <p:nvPr userDrawn="1"/>
        </p:nvSpPr>
        <p:spPr>
          <a:xfrm>
            <a:off x="1932980" y="-3316820"/>
            <a:ext cx="8461462" cy="8460000"/>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9" name="Oval 18"/>
          <p:cNvSpPr>
            <a:spLocks noChangeAspect="1"/>
          </p:cNvSpPr>
          <p:nvPr userDrawn="1"/>
        </p:nvSpPr>
        <p:spPr>
          <a:xfrm>
            <a:off x="1932980" y="-3323629"/>
            <a:ext cx="8461464" cy="8460000"/>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8" name="Text Placeholder 7">
            <a:extLst>
              <a:ext uri="{FF2B5EF4-FFF2-40B4-BE49-F238E27FC236}">
                <a16:creationId xmlns:a16="http://schemas.microsoft.com/office/drawing/2014/main" id="{3506A121-8B0D-4382-A594-0045F3CA388F}"/>
              </a:ext>
            </a:extLst>
          </p:cNvPr>
          <p:cNvSpPr>
            <a:spLocks noGrp="1"/>
          </p:cNvSpPr>
          <p:nvPr>
            <p:ph type="body" sz="quarter" idx="13" hasCustomPrompt="1"/>
          </p:nvPr>
        </p:nvSpPr>
        <p:spPr>
          <a:xfrm>
            <a:off x="304800" y="2098595"/>
            <a:ext cx="11658600" cy="882221"/>
          </a:xfrm>
        </p:spPr>
        <p:txBody>
          <a:bodyPr anchor="ctr"/>
          <a:lstStyle>
            <a:lvl1pPr marL="231775" indent="-231775" algn="ctr">
              <a:spcBef>
                <a:spcPts val="0"/>
              </a:spcBef>
              <a:buNone/>
              <a:defRPr sz="3600" b="0" baseline="0">
                <a:solidFill>
                  <a:schemeClr val="accent2"/>
                </a:solidFill>
              </a:defRPr>
            </a:lvl1pPr>
            <a:lvl2pPr marL="109538" indent="0" algn="ctr">
              <a:spcBef>
                <a:spcPts val="0"/>
              </a:spcBef>
              <a:buNone/>
              <a:defRPr sz="5400" b="1">
                <a:solidFill>
                  <a:schemeClr val="accent2"/>
                </a:solidFill>
                <a:latin typeface="+mn-lt"/>
              </a:defRPr>
            </a:lvl2pPr>
          </a:lstStyle>
          <a:p>
            <a:pPr lvl="0"/>
            <a:r>
              <a:rPr lang="en-GB" dirty="0">
                <a:solidFill>
                  <a:schemeClr val="bg2"/>
                </a:solidFill>
              </a:rPr>
              <a:t>Welcome to this presentation on:</a:t>
            </a:r>
            <a:endParaRPr lang="en-US" dirty="0"/>
          </a:p>
        </p:txBody>
      </p:sp>
      <p:sp>
        <p:nvSpPr>
          <p:cNvPr id="10" name="Text Placeholder 9">
            <a:extLst>
              <a:ext uri="{FF2B5EF4-FFF2-40B4-BE49-F238E27FC236}">
                <a16:creationId xmlns:a16="http://schemas.microsoft.com/office/drawing/2014/main" id="{007473BB-1FA8-4BFA-943D-CF8A37C17133}"/>
              </a:ext>
            </a:extLst>
          </p:cNvPr>
          <p:cNvSpPr>
            <a:spLocks noGrp="1"/>
          </p:cNvSpPr>
          <p:nvPr>
            <p:ph type="body" sz="quarter" idx="24" hasCustomPrompt="1"/>
          </p:nvPr>
        </p:nvSpPr>
        <p:spPr>
          <a:xfrm>
            <a:off x="304800" y="3320143"/>
            <a:ext cx="11658600" cy="2021295"/>
          </a:xfrm>
        </p:spPr>
        <p:txBody>
          <a:bodyPr/>
          <a:lstStyle>
            <a:lvl1pPr algn="ctr">
              <a:buNone/>
              <a:defRPr sz="3600" b="0">
                <a:solidFill>
                  <a:schemeClr val="tx2"/>
                </a:solidFill>
                <a:latin typeface="+mn-lt"/>
              </a:defRPr>
            </a:lvl1pPr>
          </a:lstStyle>
          <a:p>
            <a:pPr lvl="0"/>
            <a:r>
              <a:rPr lang="en-US" dirty="0"/>
              <a:t>Click to add presentation name</a:t>
            </a:r>
          </a:p>
        </p:txBody>
      </p:sp>
    </p:spTree>
    <p:extLst>
      <p:ext uri="{BB962C8B-B14F-4D97-AF65-F5344CB8AC3E}">
        <p14:creationId xmlns:p14="http://schemas.microsoft.com/office/powerpoint/2010/main" val="19192324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58D84-DAB2-3844-9653-1891E7AAA3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714D47-520B-8C4F-AB59-AF2D27CC1E5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AE653D-5F55-2E48-92B8-549E34B4E042}"/>
              </a:ext>
            </a:extLst>
          </p:cNvPr>
          <p:cNvSpPr>
            <a:spLocks noGrp="1"/>
          </p:cNvSpPr>
          <p:nvPr>
            <p:ph type="dt" sz="half" idx="10"/>
          </p:nvPr>
        </p:nvSpPr>
        <p:spPr/>
        <p:txBody>
          <a:bodyPr/>
          <a:lstStyle/>
          <a:p>
            <a:fld id="{DAD01A5C-B44D-2D40-93C5-0C86F1F09C09}" type="datetimeFigureOut">
              <a:rPr lang="en-US" smtClean="0"/>
              <a:t>10/19/21</a:t>
            </a:fld>
            <a:endParaRPr lang="en-US"/>
          </a:p>
        </p:txBody>
      </p:sp>
      <p:sp>
        <p:nvSpPr>
          <p:cNvPr id="5" name="Footer Placeholder 4">
            <a:extLst>
              <a:ext uri="{FF2B5EF4-FFF2-40B4-BE49-F238E27FC236}">
                <a16:creationId xmlns:a16="http://schemas.microsoft.com/office/drawing/2014/main" id="{D150DF6E-F37A-F245-9575-344F135265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9C4E61-5C10-0F40-A961-13ACC32CD081}"/>
              </a:ext>
            </a:extLst>
          </p:cNvPr>
          <p:cNvSpPr>
            <a:spLocks noGrp="1"/>
          </p:cNvSpPr>
          <p:nvPr>
            <p:ph type="sldNum" sz="quarter" idx="12"/>
          </p:nvPr>
        </p:nvSpPr>
        <p:spPr/>
        <p:txBody>
          <a:bodyPr/>
          <a:lstStyle/>
          <a:p>
            <a:fld id="{FE68BB7E-468D-5E41-9A19-E10A46FEDC0F}" type="slidenum">
              <a:rPr lang="en-US" smtClean="0"/>
              <a:t>‹#›</a:t>
            </a:fld>
            <a:endParaRPr lang="en-US"/>
          </a:p>
        </p:txBody>
      </p:sp>
    </p:spTree>
    <p:extLst>
      <p:ext uri="{BB962C8B-B14F-4D97-AF65-F5344CB8AC3E}">
        <p14:creationId xmlns:p14="http://schemas.microsoft.com/office/powerpoint/2010/main" val="298928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C69C5-B5E9-7845-AC92-3C27B3E396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B73F4D-8C33-B248-A096-B74F6C6216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BD8EC4-68FF-B645-81AC-B41774D6B4B1}"/>
              </a:ext>
            </a:extLst>
          </p:cNvPr>
          <p:cNvSpPr>
            <a:spLocks noGrp="1"/>
          </p:cNvSpPr>
          <p:nvPr>
            <p:ph type="dt" sz="half" idx="10"/>
          </p:nvPr>
        </p:nvSpPr>
        <p:spPr/>
        <p:txBody>
          <a:bodyPr/>
          <a:lstStyle/>
          <a:p>
            <a:fld id="{BC8B546F-024A-C043-A30D-0C8896028A81}" type="datetimeFigureOut">
              <a:rPr lang="en-US" smtClean="0"/>
              <a:t>10/19/21</a:t>
            </a:fld>
            <a:endParaRPr lang="en-US"/>
          </a:p>
        </p:txBody>
      </p:sp>
      <p:sp>
        <p:nvSpPr>
          <p:cNvPr id="5" name="Footer Placeholder 4">
            <a:extLst>
              <a:ext uri="{FF2B5EF4-FFF2-40B4-BE49-F238E27FC236}">
                <a16:creationId xmlns:a16="http://schemas.microsoft.com/office/drawing/2014/main" id="{CDDA00DE-4105-3E49-A286-F5D9BF6AD1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66984A-4728-184E-9C8B-FF66007A9E2C}"/>
              </a:ext>
            </a:extLst>
          </p:cNvPr>
          <p:cNvSpPr>
            <a:spLocks noGrp="1"/>
          </p:cNvSpPr>
          <p:nvPr>
            <p:ph type="sldNum" sz="quarter" idx="12"/>
          </p:nvPr>
        </p:nvSpPr>
        <p:spPr/>
        <p:txBody>
          <a:bodyPr/>
          <a:lstStyle/>
          <a:p>
            <a:fld id="{20DCE6B8-C308-8F4F-8396-ED8F9CD80E13}" type="slidenum">
              <a:rPr lang="en-US" smtClean="0"/>
              <a:t>‹#›</a:t>
            </a:fld>
            <a:endParaRPr lang="en-US"/>
          </a:p>
        </p:txBody>
      </p:sp>
    </p:spTree>
    <p:extLst>
      <p:ext uri="{BB962C8B-B14F-4D97-AF65-F5344CB8AC3E}">
        <p14:creationId xmlns:p14="http://schemas.microsoft.com/office/powerpoint/2010/main" val="4570556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D493F-C482-1F40-B95A-6AAAAEED5D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9C7D26-80E0-1040-BF4C-2381D20DEB2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0B04AB-9C74-9B4C-9C92-833DBAA32780}"/>
              </a:ext>
            </a:extLst>
          </p:cNvPr>
          <p:cNvSpPr>
            <a:spLocks noGrp="1"/>
          </p:cNvSpPr>
          <p:nvPr>
            <p:ph type="dt" sz="half" idx="10"/>
          </p:nvPr>
        </p:nvSpPr>
        <p:spPr/>
        <p:txBody>
          <a:bodyPr/>
          <a:lstStyle/>
          <a:p>
            <a:fld id="{BC8B546F-024A-C043-A30D-0C8896028A81}" type="datetimeFigureOut">
              <a:rPr lang="en-US" smtClean="0"/>
              <a:t>10/19/21</a:t>
            </a:fld>
            <a:endParaRPr lang="en-US"/>
          </a:p>
        </p:txBody>
      </p:sp>
      <p:sp>
        <p:nvSpPr>
          <p:cNvPr id="5" name="Footer Placeholder 4">
            <a:extLst>
              <a:ext uri="{FF2B5EF4-FFF2-40B4-BE49-F238E27FC236}">
                <a16:creationId xmlns:a16="http://schemas.microsoft.com/office/drawing/2014/main" id="{58C9DBBF-0DEB-FC4F-8FE0-FC7B70DF0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62B98B-D013-954C-82F1-1D02A0C25CEC}"/>
              </a:ext>
            </a:extLst>
          </p:cNvPr>
          <p:cNvSpPr>
            <a:spLocks noGrp="1"/>
          </p:cNvSpPr>
          <p:nvPr>
            <p:ph type="sldNum" sz="quarter" idx="12"/>
          </p:nvPr>
        </p:nvSpPr>
        <p:spPr/>
        <p:txBody>
          <a:bodyPr/>
          <a:lstStyle/>
          <a:p>
            <a:fld id="{20DCE6B8-C308-8F4F-8396-ED8F9CD80E13}" type="slidenum">
              <a:rPr lang="en-US" smtClean="0"/>
              <a:t>‹#›</a:t>
            </a:fld>
            <a:endParaRPr lang="en-US"/>
          </a:p>
        </p:txBody>
      </p:sp>
    </p:spTree>
    <p:extLst>
      <p:ext uri="{BB962C8B-B14F-4D97-AF65-F5344CB8AC3E}">
        <p14:creationId xmlns:p14="http://schemas.microsoft.com/office/powerpoint/2010/main" val="12173527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D1550-1131-1A4D-BC48-78C02959F8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F112AA-01E3-B046-91C9-4256CDA2ED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4833417-47F6-2D41-8910-ADF3DD93F5D1}"/>
              </a:ext>
            </a:extLst>
          </p:cNvPr>
          <p:cNvSpPr>
            <a:spLocks noGrp="1"/>
          </p:cNvSpPr>
          <p:nvPr>
            <p:ph type="dt" sz="half" idx="10"/>
          </p:nvPr>
        </p:nvSpPr>
        <p:spPr/>
        <p:txBody>
          <a:bodyPr/>
          <a:lstStyle/>
          <a:p>
            <a:fld id="{BC8B546F-024A-C043-A30D-0C8896028A81}" type="datetimeFigureOut">
              <a:rPr lang="en-US" smtClean="0"/>
              <a:t>10/19/21</a:t>
            </a:fld>
            <a:endParaRPr lang="en-US"/>
          </a:p>
        </p:txBody>
      </p:sp>
      <p:sp>
        <p:nvSpPr>
          <p:cNvPr id="5" name="Footer Placeholder 4">
            <a:extLst>
              <a:ext uri="{FF2B5EF4-FFF2-40B4-BE49-F238E27FC236}">
                <a16:creationId xmlns:a16="http://schemas.microsoft.com/office/drawing/2014/main" id="{0A2480CA-9CEA-E74B-A1DF-41FA899B3F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01CC9-5D04-A340-91EA-03AF86F4F6A3}"/>
              </a:ext>
            </a:extLst>
          </p:cNvPr>
          <p:cNvSpPr>
            <a:spLocks noGrp="1"/>
          </p:cNvSpPr>
          <p:nvPr>
            <p:ph type="sldNum" sz="quarter" idx="12"/>
          </p:nvPr>
        </p:nvSpPr>
        <p:spPr/>
        <p:txBody>
          <a:bodyPr/>
          <a:lstStyle/>
          <a:p>
            <a:fld id="{20DCE6B8-C308-8F4F-8396-ED8F9CD80E13}" type="slidenum">
              <a:rPr lang="en-US" smtClean="0"/>
              <a:t>‹#›</a:t>
            </a:fld>
            <a:endParaRPr lang="en-US"/>
          </a:p>
        </p:txBody>
      </p:sp>
    </p:spTree>
    <p:extLst>
      <p:ext uri="{BB962C8B-B14F-4D97-AF65-F5344CB8AC3E}">
        <p14:creationId xmlns:p14="http://schemas.microsoft.com/office/powerpoint/2010/main" val="27443697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DDC2C-8647-6947-BB60-84BB5B3B38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0D4466-3CCE-7B43-A1B4-5197D3287DB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00956EF-88D8-FC45-B346-28D64CEBAB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A9346E-B12A-F64E-9937-858CE8262868}"/>
              </a:ext>
            </a:extLst>
          </p:cNvPr>
          <p:cNvSpPr>
            <a:spLocks noGrp="1"/>
          </p:cNvSpPr>
          <p:nvPr>
            <p:ph type="dt" sz="half" idx="10"/>
          </p:nvPr>
        </p:nvSpPr>
        <p:spPr/>
        <p:txBody>
          <a:bodyPr/>
          <a:lstStyle/>
          <a:p>
            <a:fld id="{BC8B546F-024A-C043-A30D-0C8896028A81}" type="datetimeFigureOut">
              <a:rPr lang="en-US" smtClean="0"/>
              <a:t>10/19/21</a:t>
            </a:fld>
            <a:endParaRPr lang="en-US"/>
          </a:p>
        </p:txBody>
      </p:sp>
      <p:sp>
        <p:nvSpPr>
          <p:cNvPr id="6" name="Footer Placeholder 5">
            <a:extLst>
              <a:ext uri="{FF2B5EF4-FFF2-40B4-BE49-F238E27FC236}">
                <a16:creationId xmlns:a16="http://schemas.microsoft.com/office/drawing/2014/main" id="{7D21A2FB-C393-5D4A-B2CA-836F5DF2F6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75E805-05B0-6F4C-9EB2-D2AC0FA86C97}"/>
              </a:ext>
            </a:extLst>
          </p:cNvPr>
          <p:cNvSpPr>
            <a:spLocks noGrp="1"/>
          </p:cNvSpPr>
          <p:nvPr>
            <p:ph type="sldNum" sz="quarter" idx="12"/>
          </p:nvPr>
        </p:nvSpPr>
        <p:spPr/>
        <p:txBody>
          <a:bodyPr/>
          <a:lstStyle/>
          <a:p>
            <a:fld id="{20DCE6B8-C308-8F4F-8396-ED8F9CD80E13}" type="slidenum">
              <a:rPr lang="en-US" smtClean="0"/>
              <a:t>‹#›</a:t>
            </a:fld>
            <a:endParaRPr lang="en-US"/>
          </a:p>
        </p:txBody>
      </p:sp>
    </p:spTree>
    <p:extLst>
      <p:ext uri="{BB962C8B-B14F-4D97-AF65-F5344CB8AC3E}">
        <p14:creationId xmlns:p14="http://schemas.microsoft.com/office/powerpoint/2010/main" val="16839894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C49A2-24C6-7643-AF96-8E965A618A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83B2B1-F58B-D14B-B1CC-26B1863B8A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C2F47D2-68D1-C14B-BA3B-9BAF79BA599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60AF6C-E791-4941-AE1F-34EBCF3C9E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84F7065-1D7B-4F47-9C88-CE7425A63CF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7A6D8D-9B0E-4245-8F21-A219377DAD55}"/>
              </a:ext>
            </a:extLst>
          </p:cNvPr>
          <p:cNvSpPr>
            <a:spLocks noGrp="1"/>
          </p:cNvSpPr>
          <p:nvPr>
            <p:ph type="dt" sz="half" idx="10"/>
          </p:nvPr>
        </p:nvSpPr>
        <p:spPr/>
        <p:txBody>
          <a:bodyPr/>
          <a:lstStyle/>
          <a:p>
            <a:fld id="{BC8B546F-024A-C043-A30D-0C8896028A81}" type="datetimeFigureOut">
              <a:rPr lang="en-US" smtClean="0"/>
              <a:t>10/19/21</a:t>
            </a:fld>
            <a:endParaRPr lang="en-US"/>
          </a:p>
        </p:txBody>
      </p:sp>
      <p:sp>
        <p:nvSpPr>
          <p:cNvPr id="8" name="Footer Placeholder 7">
            <a:extLst>
              <a:ext uri="{FF2B5EF4-FFF2-40B4-BE49-F238E27FC236}">
                <a16:creationId xmlns:a16="http://schemas.microsoft.com/office/drawing/2014/main" id="{85B5F85C-D2E3-6A4C-92FE-A4B7C6D5B4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76F628-B72F-B441-BC3B-B03EC16ABBA0}"/>
              </a:ext>
            </a:extLst>
          </p:cNvPr>
          <p:cNvSpPr>
            <a:spLocks noGrp="1"/>
          </p:cNvSpPr>
          <p:nvPr>
            <p:ph type="sldNum" sz="quarter" idx="12"/>
          </p:nvPr>
        </p:nvSpPr>
        <p:spPr/>
        <p:txBody>
          <a:bodyPr/>
          <a:lstStyle/>
          <a:p>
            <a:fld id="{20DCE6B8-C308-8F4F-8396-ED8F9CD80E13}" type="slidenum">
              <a:rPr lang="en-US" smtClean="0"/>
              <a:t>‹#›</a:t>
            </a:fld>
            <a:endParaRPr lang="en-US"/>
          </a:p>
        </p:txBody>
      </p:sp>
    </p:spTree>
    <p:extLst>
      <p:ext uri="{BB962C8B-B14F-4D97-AF65-F5344CB8AC3E}">
        <p14:creationId xmlns:p14="http://schemas.microsoft.com/office/powerpoint/2010/main" val="30386216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AF687-6A26-E64B-AFDB-0C2432A38F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85B9A6-FDDB-A84E-BC57-C8EA36734B51}"/>
              </a:ext>
            </a:extLst>
          </p:cNvPr>
          <p:cNvSpPr>
            <a:spLocks noGrp="1"/>
          </p:cNvSpPr>
          <p:nvPr>
            <p:ph type="dt" sz="half" idx="10"/>
          </p:nvPr>
        </p:nvSpPr>
        <p:spPr/>
        <p:txBody>
          <a:bodyPr/>
          <a:lstStyle/>
          <a:p>
            <a:fld id="{BC8B546F-024A-C043-A30D-0C8896028A81}" type="datetimeFigureOut">
              <a:rPr lang="en-US" smtClean="0"/>
              <a:t>10/19/21</a:t>
            </a:fld>
            <a:endParaRPr lang="en-US"/>
          </a:p>
        </p:txBody>
      </p:sp>
      <p:sp>
        <p:nvSpPr>
          <p:cNvPr id="4" name="Footer Placeholder 3">
            <a:extLst>
              <a:ext uri="{FF2B5EF4-FFF2-40B4-BE49-F238E27FC236}">
                <a16:creationId xmlns:a16="http://schemas.microsoft.com/office/drawing/2014/main" id="{6C1D7D94-6442-C84B-BC71-2FD46FFF32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BDE7B8-98C1-6F4D-A3FC-0D6B14F09D6D}"/>
              </a:ext>
            </a:extLst>
          </p:cNvPr>
          <p:cNvSpPr>
            <a:spLocks noGrp="1"/>
          </p:cNvSpPr>
          <p:nvPr>
            <p:ph type="sldNum" sz="quarter" idx="12"/>
          </p:nvPr>
        </p:nvSpPr>
        <p:spPr/>
        <p:txBody>
          <a:bodyPr/>
          <a:lstStyle/>
          <a:p>
            <a:fld id="{20DCE6B8-C308-8F4F-8396-ED8F9CD80E13}" type="slidenum">
              <a:rPr lang="en-US" smtClean="0"/>
              <a:t>‹#›</a:t>
            </a:fld>
            <a:endParaRPr lang="en-US"/>
          </a:p>
        </p:txBody>
      </p:sp>
    </p:spTree>
    <p:extLst>
      <p:ext uri="{BB962C8B-B14F-4D97-AF65-F5344CB8AC3E}">
        <p14:creationId xmlns:p14="http://schemas.microsoft.com/office/powerpoint/2010/main" val="7377391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BF1F76-C7C3-4E42-8A62-F64B537E2AE2}"/>
              </a:ext>
            </a:extLst>
          </p:cNvPr>
          <p:cNvSpPr>
            <a:spLocks noGrp="1"/>
          </p:cNvSpPr>
          <p:nvPr>
            <p:ph type="dt" sz="half" idx="10"/>
          </p:nvPr>
        </p:nvSpPr>
        <p:spPr/>
        <p:txBody>
          <a:bodyPr/>
          <a:lstStyle/>
          <a:p>
            <a:fld id="{BC8B546F-024A-C043-A30D-0C8896028A81}" type="datetimeFigureOut">
              <a:rPr lang="en-US" smtClean="0"/>
              <a:t>10/19/21</a:t>
            </a:fld>
            <a:endParaRPr lang="en-US"/>
          </a:p>
        </p:txBody>
      </p:sp>
      <p:sp>
        <p:nvSpPr>
          <p:cNvPr id="3" name="Footer Placeholder 2">
            <a:extLst>
              <a:ext uri="{FF2B5EF4-FFF2-40B4-BE49-F238E27FC236}">
                <a16:creationId xmlns:a16="http://schemas.microsoft.com/office/drawing/2014/main" id="{023BB1EE-663E-B945-A2ED-EBFA4DD6F2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31DAF4-FFD4-3746-A1BD-C4DFD11A940E}"/>
              </a:ext>
            </a:extLst>
          </p:cNvPr>
          <p:cNvSpPr>
            <a:spLocks noGrp="1"/>
          </p:cNvSpPr>
          <p:nvPr>
            <p:ph type="sldNum" sz="quarter" idx="12"/>
          </p:nvPr>
        </p:nvSpPr>
        <p:spPr/>
        <p:txBody>
          <a:bodyPr/>
          <a:lstStyle/>
          <a:p>
            <a:fld id="{20DCE6B8-C308-8F4F-8396-ED8F9CD80E13}" type="slidenum">
              <a:rPr lang="en-US" smtClean="0"/>
              <a:t>‹#›</a:t>
            </a:fld>
            <a:endParaRPr lang="en-US"/>
          </a:p>
        </p:txBody>
      </p:sp>
    </p:spTree>
    <p:extLst>
      <p:ext uri="{BB962C8B-B14F-4D97-AF65-F5344CB8AC3E}">
        <p14:creationId xmlns:p14="http://schemas.microsoft.com/office/powerpoint/2010/main" val="42856989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ABA43-BE5E-9A4F-8A10-728F3945C4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626570-100D-B94F-9BDA-5FEFF6E41C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37648A-1DF9-2E48-8864-8AB7839E16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885AECC-5BB4-7745-9653-76C90717757C}"/>
              </a:ext>
            </a:extLst>
          </p:cNvPr>
          <p:cNvSpPr>
            <a:spLocks noGrp="1"/>
          </p:cNvSpPr>
          <p:nvPr>
            <p:ph type="dt" sz="half" idx="10"/>
          </p:nvPr>
        </p:nvSpPr>
        <p:spPr/>
        <p:txBody>
          <a:bodyPr/>
          <a:lstStyle/>
          <a:p>
            <a:fld id="{BC8B546F-024A-C043-A30D-0C8896028A81}" type="datetimeFigureOut">
              <a:rPr lang="en-US" smtClean="0"/>
              <a:t>10/19/21</a:t>
            </a:fld>
            <a:endParaRPr lang="en-US"/>
          </a:p>
        </p:txBody>
      </p:sp>
      <p:sp>
        <p:nvSpPr>
          <p:cNvPr id="6" name="Footer Placeholder 5">
            <a:extLst>
              <a:ext uri="{FF2B5EF4-FFF2-40B4-BE49-F238E27FC236}">
                <a16:creationId xmlns:a16="http://schemas.microsoft.com/office/drawing/2014/main" id="{6EC589C5-18ED-6E4F-B051-B25E2F736D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EAD3B7-F8E3-DD41-A0BB-7B189D68299C}"/>
              </a:ext>
            </a:extLst>
          </p:cNvPr>
          <p:cNvSpPr>
            <a:spLocks noGrp="1"/>
          </p:cNvSpPr>
          <p:nvPr>
            <p:ph type="sldNum" sz="quarter" idx="12"/>
          </p:nvPr>
        </p:nvSpPr>
        <p:spPr/>
        <p:txBody>
          <a:bodyPr/>
          <a:lstStyle/>
          <a:p>
            <a:fld id="{20DCE6B8-C308-8F4F-8396-ED8F9CD80E13}" type="slidenum">
              <a:rPr lang="en-US" smtClean="0"/>
              <a:t>‹#›</a:t>
            </a:fld>
            <a:endParaRPr lang="en-US"/>
          </a:p>
        </p:txBody>
      </p:sp>
    </p:spTree>
    <p:extLst>
      <p:ext uri="{BB962C8B-B14F-4D97-AF65-F5344CB8AC3E}">
        <p14:creationId xmlns:p14="http://schemas.microsoft.com/office/powerpoint/2010/main" val="7961872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95551-6673-7F4A-9F8D-8A6A9F4029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F38294-56D9-294B-9F03-B1E1B0F345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32993A-FF53-E549-BB35-7AC9D136F5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C38CC12-922C-D14C-A3D5-BEA00198D449}"/>
              </a:ext>
            </a:extLst>
          </p:cNvPr>
          <p:cNvSpPr>
            <a:spLocks noGrp="1"/>
          </p:cNvSpPr>
          <p:nvPr>
            <p:ph type="dt" sz="half" idx="10"/>
          </p:nvPr>
        </p:nvSpPr>
        <p:spPr/>
        <p:txBody>
          <a:bodyPr/>
          <a:lstStyle/>
          <a:p>
            <a:fld id="{BC8B546F-024A-C043-A30D-0C8896028A81}" type="datetimeFigureOut">
              <a:rPr lang="en-US" smtClean="0"/>
              <a:t>10/19/21</a:t>
            </a:fld>
            <a:endParaRPr lang="en-US"/>
          </a:p>
        </p:txBody>
      </p:sp>
      <p:sp>
        <p:nvSpPr>
          <p:cNvPr id="6" name="Footer Placeholder 5">
            <a:extLst>
              <a:ext uri="{FF2B5EF4-FFF2-40B4-BE49-F238E27FC236}">
                <a16:creationId xmlns:a16="http://schemas.microsoft.com/office/drawing/2014/main" id="{544F4FC4-32A1-974D-B7C6-C6F1D4FC6E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9047F9-0255-6D40-A1F9-D2684D88D1A2}"/>
              </a:ext>
            </a:extLst>
          </p:cNvPr>
          <p:cNvSpPr>
            <a:spLocks noGrp="1"/>
          </p:cNvSpPr>
          <p:nvPr>
            <p:ph type="sldNum" sz="quarter" idx="12"/>
          </p:nvPr>
        </p:nvSpPr>
        <p:spPr/>
        <p:txBody>
          <a:bodyPr/>
          <a:lstStyle/>
          <a:p>
            <a:fld id="{20DCE6B8-C308-8F4F-8396-ED8F9CD80E13}" type="slidenum">
              <a:rPr lang="en-US" smtClean="0"/>
              <a:t>‹#›</a:t>
            </a:fld>
            <a:endParaRPr lang="en-US"/>
          </a:p>
        </p:txBody>
      </p:sp>
    </p:spTree>
    <p:extLst>
      <p:ext uri="{BB962C8B-B14F-4D97-AF65-F5344CB8AC3E}">
        <p14:creationId xmlns:p14="http://schemas.microsoft.com/office/powerpoint/2010/main" val="1064879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OR TRANSITION-PURPLE">
    <p:bg>
      <p:bgPr>
        <a:solidFill>
          <a:srgbClr val="361446"/>
        </a:solidFill>
        <a:effectLst/>
      </p:bgPr>
    </p:bg>
    <p:spTree>
      <p:nvGrpSpPr>
        <p:cNvPr id="1" name=""/>
        <p:cNvGrpSpPr/>
        <p:nvPr/>
      </p:nvGrpSpPr>
      <p:grpSpPr>
        <a:xfrm>
          <a:off x="0" y="0"/>
          <a:ext cx="0" cy="0"/>
          <a:chOff x="0" y="0"/>
          <a:chExt cx="0" cy="0"/>
        </a:xfrm>
      </p:grpSpPr>
      <p:sp>
        <p:nvSpPr>
          <p:cNvPr id="18" name="Oval 17"/>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9" name="Oval 18"/>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1" name="Oval 20"/>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2" name="Oval 21"/>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6" name="Slide Number Placeholder 7">
            <a:extLst>
              <a:ext uri="{FF2B5EF4-FFF2-40B4-BE49-F238E27FC236}">
                <a16:creationId xmlns:a16="http://schemas.microsoft.com/office/drawing/2014/main" id="{DDBB639E-5464-416A-9B3F-A7DEEB70FF8A}"/>
              </a:ext>
            </a:extLst>
          </p:cNvPr>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20541163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0707C-1E36-FD46-9C80-EBE2FB39FA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619D17-6261-7843-B4BA-636514AF3AF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D4E6DD-D6C7-3D4D-9D98-2915E3C63170}"/>
              </a:ext>
            </a:extLst>
          </p:cNvPr>
          <p:cNvSpPr>
            <a:spLocks noGrp="1"/>
          </p:cNvSpPr>
          <p:nvPr>
            <p:ph type="dt" sz="half" idx="10"/>
          </p:nvPr>
        </p:nvSpPr>
        <p:spPr/>
        <p:txBody>
          <a:bodyPr/>
          <a:lstStyle/>
          <a:p>
            <a:fld id="{BC8B546F-024A-C043-A30D-0C8896028A81}" type="datetimeFigureOut">
              <a:rPr lang="en-US" smtClean="0"/>
              <a:t>10/19/21</a:t>
            </a:fld>
            <a:endParaRPr lang="en-US"/>
          </a:p>
        </p:txBody>
      </p:sp>
      <p:sp>
        <p:nvSpPr>
          <p:cNvPr id="5" name="Footer Placeholder 4">
            <a:extLst>
              <a:ext uri="{FF2B5EF4-FFF2-40B4-BE49-F238E27FC236}">
                <a16:creationId xmlns:a16="http://schemas.microsoft.com/office/drawing/2014/main" id="{93507D5B-996F-C64B-A563-EE8C3A565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AB93CC-3EEC-EE44-A8D8-A3B0BF0F47D7}"/>
              </a:ext>
            </a:extLst>
          </p:cNvPr>
          <p:cNvSpPr>
            <a:spLocks noGrp="1"/>
          </p:cNvSpPr>
          <p:nvPr>
            <p:ph type="sldNum" sz="quarter" idx="12"/>
          </p:nvPr>
        </p:nvSpPr>
        <p:spPr/>
        <p:txBody>
          <a:bodyPr/>
          <a:lstStyle/>
          <a:p>
            <a:fld id="{20DCE6B8-C308-8F4F-8396-ED8F9CD80E13}" type="slidenum">
              <a:rPr lang="en-US" smtClean="0"/>
              <a:t>‹#›</a:t>
            </a:fld>
            <a:endParaRPr lang="en-US"/>
          </a:p>
        </p:txBody>
      </p:sp>
    </p:spTree>
    <p:extLst>
      <p:ext uri="{BB962C8B-B14F-4D97-AF65-F5344CB8AC3E}">
        <p14:creationId xmlns:p14="http://schemas.microsoft.com/office/powerpoint/2010/main" val="3717245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18D652-3A4C-9B4E-A1D0-56ACAAB6CC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8224B9-28AE-1748-AF17-BAA7BF339F6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2B0EA2-1EE6-FA4C-9935-8FB5FEB80CD7}"/>
              </a:ext>
            </a:extLst>
          </p:cNvPr>
          <p:cNvSpPr>
            <a:spLocks noGrp="1"/>
          </p:cNvSpPr>
          <p:nvPr>
            <p:ph type="dt" sz="half" idx="10"/>
          </p:nvPr>
        </p:nvSpPr>
        <p:spPr/>
        <p:txBody>
          <a:bodyPr/>
          <a:lstStyle/>
          <a:p>
            <a:fld id="{BC8B546F-024A-C043-A30D-0C8896028A81}" type="datetimeFigureOut">
              <a:rPr lang="en-US" smtClean="0"/>
              <a:t>10/19/21</a:t>
            </a:fld>
            <a:endParaRPr lang="en-US"/>
          </a:p>
        </p:txBody>
      </p:sp>
      <p:sp>
        <p:nvSpPr>
          <p:cNvPr id="5" name="Footer Placeholder 4">
            <a:extLst>
              <a:ext uri="{FF2B5EF4-FFF2-40B4-BE49-F238E27FC236}">
                <a16:creationId xmlns:a16="http://schemas.microsoft.com/office/drawing/2014/main" id="{93514A22-38BB-B84D-A514-45687EEF2C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22C07A-1A1F-DB4B-9EAB-CA24EF35D95A}"/>
              </a:ext>
            </a:extLst>
          </p:cNvPr>
          <p:cNvSpPr>
            <a:spLocks noGrp="1"/>
          </p:cNvSpPr>
          <p:nvPr>
            <p:ph type="sldNum" sz="quarter" idx="12"/>
          </p:nvPr>
        </p:nvSpPr>
        <p:spPr/>
        <p:txBody>
          <a:bodyPr/>
          <a:lstStyle/>
          <a:p>
            <a:fld id="{20DCE6B8-C308-8F4F-8396-ED8F9CD80E13}" type="slidenum">
              <a:rPr lang="en-US" smtClean="0"/>
              <a:t>‹#›</a:t>
            </a:fld>
            <a:endParaRPr lang="en-US"/>
          </a:p>
        </p:txBody>
      </p:sp>
    </p:spTree>
    <p:extLst>
      <p:ext uri="{BB962C8B-B14F-4D97-AF65-F5344CB8AC3E}">
        <p14:creationId xmlns:p14="http://schemas.microsoft.com/office/powerpoint/2010/main" val="10876052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489932-4505-4FF8-914A-98C065A8A5C0}" type="datetimeFigureOut">
              <a:rPr lang="en-US" smtClean="0"/>
              <a:pPr/>
              <a:t>10/19/21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B1E6B0-B699-45F2-BC00-B6F1704FB03B}" type="slidenum">
              <a:rPr lang="en-US" smtClean="0"/>
              <a:pPr/>
              <a:t>‹#›</a:t>
            </a:fld>
            <a:endParaRPr lang="en-US" dirty="0"/>
          </a:p>
        </p:txBody>
      </p:sp>
    </p:spTree>
    <p:extLst>
      <p:ext uri="{BB962C8B-B14F-4D97-AF65-F5344CB8AC3E}">
        <p14:creationId xmlns:p14="http://schemas.microsoft.com/office/powerpoint/2010/main" val="38157071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489932-4505-4FF8-914A-98C065A8A5C0}" type="datetimeFigureOut">
              <a:rPr lang="en-US" smtClean="0"/>
              <a:pPr/>
              <a:t>10/19/21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B1E6B0-B699-45F2-BC00-B6F1704FB03B}" type="slidenum">
              <a:rPr lang="en-US" smtClean="0"/>
              <a:pPr/>
              <a:t>‹#›</a:t>
            </a:fld>
            <a:endParaRPr lang="en-US" dirty="0"/>
          </a:p>
        </p:txBody>
      </p:sp>
    </p:spTree>
    <p:extLst>
      <p:ext uri="{BB962C8B-B14F-4D97-AF65-F5344CB8AC3E}">
        <p14:creationId xmlns:p14="http://schemas.microsoft.com/office/powerpoint/2010/main" val="4272051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489932-4505-4FF8-914A-98C065A8A5C0}" type="datetimeFigureOut">
              <a:rPr lang="en-US" smtClean="0"/>
              <a:pPr/>
              <a:t>10/19/21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B1E6B0-B699-45F2-BC00-B6F1704FB03B}" type="slidenum">
              <a:rPr lang="en-US" smtClean="0"/>
              <a:pPr/>
              <a:t>‹#›</a:t>
            </a:fld>
            <a:endParaRPr lang="en-US" dirty="0"/>
          </a:p>
        </p:txBody>
      </p:sp>
    </p:spTree>
    <p:extLst>
      <p:ext uri="{BB962C8B-B14F-4D97-AF65-F5344CB8AC3E}">
        <p14:creationId xmlns:p14="http://schemas.microsoft.com/office/powerpoint/2010/main" val="29469425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489932-4505-4FF8-914A-98C065A8A5C0}" type="datetimeFigureOut">
              <a:rPr lang="en-US" smtClean="0"/>
              <a:pPr/>
              <a:t>10/19/21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4B1E6B0-B699-45F2-BC00-B6F1704FB03B}" type="slidenum">
              <a:rPr lang="en-US" smtClean="0"/>
              <a:pPr/>
              <a:t>‹#›</a:t>
            </a:fld>
            <a:endParaRPr lang="en-US" dirty="0"/>
          </a:p>
        </p:txBody>
      </p:sp>
    </p:spTree>
    <p:extLst>
      <p:ext uri="{BB962C8B-B14F-4D97-AF65-F5344CB8AC3E}">
        <p14:creationId xmlns:p14="http://schemas.microsoft.com/office/powerpoint/2010/main" val="30443895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7489932-4505-4FF8-914A-98C065A8A5C0}" type="datetimeFigureOut">
              <a:rPr lang="en-US" smtClean="0"/>
              <a:pPr/>
              <a:t>10/19/21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4B1E6B0-B699-45F2-BC00-B6F1704FB03B}" type="slidenum">
              <a:rPr lang="en-US" smtClean="0"/>
              <a:pPr/>
              <a:t>‹#›</a:t>
            </a:fld>
            <a:endParaRPr lang="en-US" dirty="0"/>
          </a:p>
        </p:txBody>
      </p:sp>
    </p:spTree>
    <p:extLst>
      <p:ext uri="{BB962C8B-B14F-4D97-AF65-F5344CB8AC3E}">
        <p14:creationId xmlns:p14="http://schemas.microsoft.com/office/powerpoint/2010/main" val="4456041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7489932-4505-4FF8-914A-98C065A8A5C0}" type="datetimeFigureOut">
              <a:rPr lang="en-US" smtClean="0"/>
              <a:pPr/>
              <a:t>10/19/21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4B1E6B0-B699-45F2-BC00-B6F1704FB03B}" type="slidenum">
              <a:rPr lang="en-US" smtClean="0"/>
              <a:pPr/>
              <a:t>‹#›</a:t>
            </a:fld>
            <a:endParaRPr lang="en-US" dirty="0"/>
          </a:p>
        </p:txBody>
      </p:sp>
    </p:spTree>
    <p:extLst>
      <p:ext uri="{BB962C8B-B14F-4D97-AF65-F5344CB8AC3E}">
        <p14:creationId xmlns:p14="http://schemas.microsoft.com/office/powerpoint/2010/main" val="28340272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489932-4505-4FF8-914A-98C065A8A5C0}" type="datetimeFigureOut">
              <a:rPr lang="en-US" smtClean="0"/>
              <a:pPr/>
              <a:t>10/19/21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4B1E6B0-B699-45F2-BC00-B6F1704FB03B}" type="slidenum">
              <a:rPr lang="en-US" smtClean="0"/>
              <a:pPr/>
              <a:t>‹#›</a:t>
            </a:fld>
            <a:endParaRPr lang="en-US" dirty="0"/>
          </a:p>
        </p:txBody>
      </p:sp>
    </p:spTree>
    <p:extLst>
      <p:ext uri="{BB962C8B-B14F-4D97-AF65-F5344CB8AC3E}">
        <p14:creationId xmlns:p14="http://schemas.microsoft.com/office/powerpoint/2010/main" val="25387135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489932-4505-4FF8-914A-98C065A8A5C0}" type="datetimeFigureOut">
              <a:rPr lang="en-US" smtClean="0"/>
              <a:pPr/>
              <a:t>10/19/21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4B1E6B0-B699-45F2-BC00-B6F1704FB03B}" type="slidenum">
              <a:rPr lang="en-US" smtClean="0"/>
              <a:pPr/>
              <a:t>‹#›</a:t>
            </a:fld>
            <a:endParaRPr lang="en-US" dirty="0"/>
          </a:p>
        </p:txBody>
      </p:sp>
    </p:spTree>
    <p:extLst>
      <p:ext uri="{BB962C8B-B14F-4D97-AF65-F5344CB8AC3E}">
        <p14:creationId xmlns:p14="http://schemas.microsoft.com/office/powerpoint/2010/main" val="2054671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OR TRANSITION-WHITE">
    <p:bg>
      <p:bgPr>
        <a:solidFill>
          <a:schemeClr val="tx1"/>
        </a:solidFill>
        <a:effectLst/>
      </p:bgPr>
    </p:bg>
    <p:spTree>
      <p:nvGrpSpPr>
        <p:cNvPr id="1" name=""/>
        <p:cNvGrpSpPr/>
        <p:nvPr/>
      </p:nvGrpSpPr>
      <p:grpSpPr>
        <a:xfrm>
          <a:off x="0" y="0"/>
          <a:ext cx="0" cy="0"/>
          <a:chOff x="0" y="0"/>
          <a:chExt cx="0" cy="0"/>
        </a:xfrm>
      </p:grpSpPr>
      <p:sp>
        <p:nvSpPr>
          <p:cNvPr id="18" name="Oval 17"/>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9" name="Oval 18"/>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1" name="Oval 20"/>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2" name="Oval 21"/>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7" name="Slide Number Placeholder 7">
            <a:extLst>
              <a:ext uri="{FF2B5EF4-FFF2-40B4-BE49-F238E27FC236}">
                <a16:creationId xmlns:a16="http://schemas.microsoft.com/office/drawing/2014/main" id="{EE37BF8D-DD78-4C91-B44F-AEE077ABE36F}"/>
              </a:ext>
            </a:extLst>
          </p:cNvPr>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32474593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489932-4505-4FF8-914A-98C065A8A5C0}" type="datetimeFigureOut">
              <a:rPr lang="en-US" smtClean="0"/>
              <a:pPr/>
              <a:t>10/19/21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4B1E6B0-B699-45F2-BC00-B6F1704FB03B}" type="slidenum">
              <a:rPr lang="en-US" smtClean="0"/>
              <a:pPr/>
              <a:t>‹#›</a:t>
            </a:fld>
            <a:endParaRPr lang="en-US" dirty="0"/>
          </a:p>
        </p:txBody>
      </p:sp>
    </p:spTree>
    <p:extLst>
      <p:ext uri="{BB962C8B-B14F-4D97-AF65-F5344CB8AC3E}">
        <p14:creationId xmlns:p14="http://schemas.microsoft.com/office/powerpoint/2010/main" val="277429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489932-4505-4FF8-914A-98C065A8A5C0}" type="datetimeFigureOut">
              <a:rPr lang="en-US" smtClean="0"/>
              <a:pPr/>
              <a:t>10/19/21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B1E6B0-B699-45F2-BC00-B6F1704FB03B}" type="slidenum">
              <a:rPr lang="en-US" smtClean="0"/>
              <a:pPr/>
              <a:t>‹#›</a:t>
            </a:fld>
            <a:endParaRPr lang="en-US" dirty="0"/>
          </a:p>
        </p:txBody>
      </p:sp>
    </p:spTree>
    <p:extLst>
      <p:ext uri="{BB962C8B-B14F-4D97-AF65-F5344CB8AC3E}">
        <p14:creationId xmlns:p14="http://schemas.microsoft.com/office/powerpoint/2010/main" val="22164528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489932-4505-4FF8-914A-98C065A8A5C0}" type="datetimeFigureOut">
              <a:rPr lang="en-US" smtClean="0"/>
              <a:pPr/>
              <a:t>10/19/21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B1E6B0-B699-45F2-BC00-B6F1704FB03B}"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0277593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489932-4505-4FF8-914A-98C065A8A5C0}" type="datetimeFigureOut">
              <a:rPr lang="en-US" smtClean="0"/>
              <a:pPr/>
              <a:t>10/19/21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B1E6B0-B699-45F2-BC00-B6F1704FB03B}" type="slidenum">
              <a:rPr lang="en-US" smtClean="0"/>
              <a:pPr/>
              <a:t>‹#›</a:t>
            </a:fld>
            <a:endParaRPr lang="en-US" dirty="0"/>
          </a:p>
        </p:txBody>
      </p:sp>
    </p:spTree>
    <p:extLst>
      <p:ext uri="{BB962C8B-B14F-4D97-AF65-F5344CB8AC3E}">
        <p14:creationId xmlns:p14="http://schemas.microsoft.com/office/powerpoint/2010/main" val="40774112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489932-4505-4FF8-914A-98C065A8A5C0}" type="datetimeFigureOut">
              <a:rPr lang="en-US" smtClean="0"/>
              <a:pPr/>
              <a:t>10/19/21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B1E6B0-B699-45F2-BC00-B6F1704FB03B}"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762409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489932-4505-4FF8-914A-98C065A8A5C0}" type="datetimeFigureOut">
              <a:rPr lang="en-US" smtClean="0"/>
              <a:pPr/>
              <a:t>10/19/21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B1E6B0-B699-45F2-BC00-B6F1704FB03B}" type="slidenum">
              <a:rPr lang="en-US" smtClean="0"/>
              <a:pPr/>
              <a:t>‹#›</a:t>
            </a:fld>
            <a:endParaRPr lang="en-US" dirty="0"/>
          </a:p>
        </p:txBody>
      </p:sp>
    </p:spTree>
    <p:extLst>
      <p:ext uri="{BB962C8B-B14F-4D97-AF65-F5344CB8AC3E}">
        <p14:creationId xmlns:p14="http://schemas.microsoft.com/office/powerpoint/2010/main" val="7004252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489932-4505-4FF8-914A-98C065A8A5C0}" type="datetimeFigureOut">
              <a:rPr lang="en-US" smtClean="0"/>
              <a:pPr/>
              <a:t>10/19/21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B1E6B0-B699-45F2-BC00-B6F1704FB03B}" type="slidenum">
              <a:rPr lang="en-US" smtClean="0"/>
              <a:pPr/>
              <a:t>‹#›</a:t>
            </a:fld>
            <a:endParaRPr lang="en-US" dirty="0"/>
          </a:p>
        </p:txBody>
      </p:sp>
    </p:spTree>
    <p:extLst>
      <p:ext uri="{BB962C8B-B14F-4D97-AF65-F5344CB8AC3E}">
        <p14:creationId xmlns:p14="http://schemas.microsoft.com/office/powerpoint/2010/main" val="1567469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489932-4505-4FF8-914A-98C065A8A5C0}" type="datetimeFigureOut">
              <a:rPr lang="en-US" smtClean="0"/>
              <a:pPr/>
              <a:t>10/19/21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4B1E6B0-B699-45F2-BC00-B6F1704FB03B}" type="slidenum">
              <a:rPr lang="en-US" smtClean="0"/>
              <a:pPr/>
              <a:t>‹#›</a:t>
            </a:fld>
            <a:endParaRPr lang="en-US" dirty="0"/>
          </a:p>
        </p:txBody>
      </p:sp>
    </p:spTree>
    <p:extLst>
      <p:ext uri="{BB962C8B-B14F-4D97-AF65-F5344CB8AC3E}">
        <p14:creationId xmlns:p14="http://schemas.microsoft.com/office/powerpoint/2010/main" val="39164783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190152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45671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QUOTE-PURPLE">
    <p:bg>
      <p:bgPr>
        <a:solidFill>
          <a:schemeClr val="accent3"/>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1962615"/>
            <a:ext cx="11658600" cy="2011149"/>
          </a:xfrm>
        </p:spPr>
        <p:txBody>
          <a:bodyPr anchor="ctr"/>
          <a:lstStyle>
            <a:lvl1pPr marL="231775" indent="-231775" algn="ctr">
              <a:spcBef>
                <a:spcPts val="0"/>
              </a:spcBef>
              <a:buNone/>
              <a:defRPr sz="5400" b="0" baseline="0">
                <a:solidFill>
                  <a:schemeClr val="accent4"/>
                </a:solidFill>
              </a:defRPr>
            </a:lvl1pPr>
            <a:lvl2pPr marL="109538" indent="0" algn="ctr">
              <a:spcBef>
                <a:spcPts val="0"/>
              </a:spcBef>
              <a:buNone/>
              <a:defRPr sz="5400" b="1">
                <a:solidFill>
                  <a:schemeClr val="accent4"/>
                </a:solidFill>
                <a:latin typeface="+mn-lt"/>
              </a:defRPr>
            </a:lvl2pPr>
          </a:lstStyle>
          <a:p>
            <a:pPr lvl="0"/>
            <a:r>
              <a:rPr lang="en-US" dirty="0"/>
              <a:t>“QUOTATION.”</a:t>
            </a:r>
          </a:p>
          <a:p>
            <a:pPr lvl="1"/>
            <a:r>
              <a:rPr lang="en-US" dirty="0"/>
              <a:t>BOLD</a:t>
            </a:r>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b="0">
                <a:solidFill>
                  <a:schemeClr val="bg1"/>
                </a:solidFill>
              </a:defRPr>
            </a:lvl1pPr>
            <a:lvl2pPr algn="r">
              <a:defRPr>
                <a:solidFill>
                  <a:schemeClr val="bg1"/>
                </a:solidFill>
              </a:defRPr>
            </a:lvl2pPr>
          </a:lstStyle>
          <a:p>
            <a:pPr lvl="0"/>
            <a:r>
              <a:rPr lang="en-US" dirty="0"/>
              <a:t>—Name and Company/Source goes here</a:t>
            </a:r>
          </a:p>
        </p:txBody>
      </p:sp>
      <p:sp>
        <p:nvSpPr>
          <p:cNvPr id="6" name="Freeform: Shape 5">
            <a:extLst>
              <a:ext uri="{FF2B5EF4-FFF2-40B4-BE49-F238E27FC236}">
                <a16:creationId xmlns:a16="http://schemas.microsoft.com/office/drawing/2014/main" id="{91FDFE8C-4228-4989-AF9A-C530D06280DF}"/>
              </a:ext>
            </a:extLst>
          </p:cNvPr>
          <p:cNvSpPr/>
          <p:nvPr userDrawn="1"/>
        </p:nvSpPr>
        <p:spPr>
          <a:xfrm>
            <a:off x="4995772" y="560"/>
            <a:ext cx="2200453" cy="1092260"/>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E2C19900-5998-4AB9-8190-F8E94F0D279B}"/>
              </a:ext>
            </a:extLst>
          </p:cNvPr>
          <p:cNvSpPr txBox="1"/>
          <p:nvPr userDrawn="1"/>
        </p:nvSpPr>
        <p:spPr>
          <a:xfrm>
            <a:off x="5760843" y="174455"/>
            <a:ext cx="670312" cy="580653"/>
          </a:xfrm>
          <a:custGeom>
            <a:avLst/>
            <a:gdLst>
              <a:gd name="connsiteX0" fmla="*/ 603423 w 670312"/>
              <a:gd name="connsiteY0" fmla="*/ 0 h 580653"/>
              <a:gd name="connsiteX1" fmla="*/ 670312 w 670312"/>
              <a:gd name="connsiteY1" fmla="*/ 126662 h 580653"/>
              <a:gd name="connsiteX2" fmla="*/ 557170 w 670312"/>
              <a:gd name="connsiteY2" fmla="*/ 203157 h 580653"/>
              <a:gd name="connsiteX3" fmla="*/ 522302 w 670312"/>
              <a:gd name="connsiteY3" fmla="*/ 293172 h 580653"/>
              <a:gd name="connsiteX4" fmla="*/ 670312 w 670312"/>
              <a:gd name="connsiteY4" fmla="*/ 293172 h 580653"/>
              <a:gd name="connsiteX5" fmla="*/ 670312 w 670312"/>
              <a:gd name="connsiteY5" fmla="*/ 580653 h 580653"/>
              <a:gd name="connsiteX6" fmla="*/ 360772 w 670312"/>
              <a:gd name="connsiteY6" fmla="*/ 580653 h 580653"/>
              <a:gd name="connsiteX7" fmla="*/ 360772 w 670312"/>
              <a:gd name="connsiteY7" fmla="*/ 342272 h 580653"/>
              <a:gd name="connsiteX8" fmla="*/ 415564 w 670312"/>
              <a:gd name="connsiteY8" fmla="*/ 134489 h 580653"/>
              <a:gd name="connsiteX9" fmla="*/ 603423 w 670312"/>
              <a:gd name="connsiteY9" fmla="*/ 0 h 580653"/>
              <a:gd name="connsiteX10" fmla="*/ 242650 w 670312"/>
              <a:gd name="connsiteY10" fmla="*/ 0 h 580653"/>
              <a:gd name="connsiteX11" fmla="*/ 309539 w 670312"/>
              <a:gd name="connsiteY11" fmla="*/ 126662 h 580653"/>
              <a:gd name="connsiteX12" fmla="*/ 196397 w 670312"/>
              <a:gd name="connsiteY12" fmla="*/ 203157 h 580653"/>
              <a:gd name="connsiteX13" fmla="*/ 161530 w 670312"/>
              <a:gd name="connsiteY13" fmla="*/ 293172 h 580653"/>
              <a:gd name="connsiteX14" fmla="*/ 309539 w 670312"/>
              <a:gd name="connsiteY14" fmla="*/ 293172 h 580653"/>
              <a:gd name="connsiteX15" fmla="*/ 309539 w 670312"/>
              <a:gd name="connsiteY15" fmla="*/ 580653 h 580653"/>
              <a:gd name="connsiteX16" fmla="*/ 0 w 670312"/>
              <a:gd name="connsiteY16" fmla="*/ 580653 h 580653"/>
              <a:gd name="connsiteX17" fmla="*/ 0 w 670312"/>
              <a:gd name="connsiteY17" fmla="*/ 342272 h 580653"/>
              <a:gd name="connsiteX18" fmla="*/ 54792 w 670312"/>
              <a:gd name="connsiteY18" fmla="*/ 134489 h 580653"/>
              <a:gd name="connsiteX19" fmla="*/ 242650 w 670312"/>
              <a:gd name="connsiteY19" fmla="*/ 0 h 58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0312" h="580653">
                <a:moveTo>
                  <a:pt x="603423" y="0"/>
                </a:moveTo>
                <a:lnTo>
                  <a:pt x="670312" y="126662"/>
                </a:lnTo>
                <a:cubicBezTo>
                  <a:pt x="615757" y="152279"/>
                  <a:pt x="578043" y="177777"/>
                  <a:pt x="557170" y="203157"/>
                </a:cubicBezTo>
                <a:cubicBezTo>
                  <a:pt x="536297" y="228537"/>
                  <a:pt x="524674" y="258542"/>
                  <a:pt x="522302" y="293172"/>
                </a:cubicBezTo>
                <a:lnTo>
                  <a:pt x="670312" y="293172"/>
                </a:lnTo>
                <a:lnTo>
                  <a:pt x="670312" y="580653"/>
                </a:lnTo>
                <a:lnTo>
                  <a:pt x="360772" y="580653"/>
                </a:lnTo>
                <a:lnTo>
                  <a:pt x="360772" y="342272"/>
                </a:lnTo>
                <a:cubicBezTo>
                  <a:pt x="360772" y="254510"/>
                  <a:pt x="379036" y="185249"/>
                  <a:pt x="415564" y="134489"/>
                </a:cubicBezTo>
                <a:cubicBezTo>
                  <a:pt x="452092" y="83729"/>
                  <a:pt x="514712" y="38900"/>
                  <a:pt x="603423" y="0"/>
                </a:cubicBezTo>
                <a:close/>
                <a:moveTo>
                  <a:pt x="242650" y="0"/>
                </a:moveTo>
                <a:lnTo>
                  <a:pt x="309539" y="126662"/>
                </a:lnTo>
                <a:cubicBezTo>
                  <a:pt x="254985" y="152279"/>
                  <a:pt x="217271" y="177777"/>
                  <a:pt x="196397" y="203157"/>
                </a:cubicBezTo>
                <a:cubicBezTo>
                  <a:pt x="175524" y="228537"/>
                  <a:pt x="163902" y="258542"/>
                  <a:pt x="161530" y="293172"/>
                </a:cubicBezTo>
                <a:lnTo>
                  <a:pt x="309539" y="293172"/>
                </a:lnTo>
                <a:lnTo>
                  <a:pt x="309539" y="580653"/>
                </a:lnTo>
                <a:lnTo>
                  <a:pt x="0" y="580653"/>
                </a:lnTo>
                <a:lnTo>
                  <a:pt x="0" y="342272"/>
                </a:lnTo>
                <a:cubicBezTo>
                  <a:pt x="0" y="254510"/>
                  <a:pt x="18264" y="185249"/>
                  <a:pt x="54792" y="134489"/>
                </a:cubicBezTo>
                <a:cubicBezTo>
                  <a:pt x="91320" y="83729"/>
                  <a:pt x="153940" y="38900"/>
                  <a:pt x="242650" y="0"/>
                </a:cubicBezTo>
                <a:close/>
              </a:path>
            </a:pathLst>
          </a:custGeom>
          <a:solidFill>
            <a:schemeClr val="bg2"/>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dirty="0">
              <a:solidFill>
                <a:schemeClr val="tx2">
                  <a:lumMod val="50000"/>
                </a:schemeClr>
              </a:solidFill>
            </a:endParaRPr>
          </a:p>
        </p:txBody>
      </p:sp>
      <p:sp>
        <p:nvSpPr>
          <p:cNvPr id="13" name="Slide Number Placeholder 7">
            <a:extLst>
              <a:ext uri="{FF2B5EF4-FFF2-40B4-BE49-F238E27FC236}">
                <a16:creationId xmlns:a16="http://schemas.microsoft.com/office/drawing/2014/main" id="{ABD9E787-E95D-42F5-98CF-0BD66FA6CBC9}"/>
              </a:ext>
            </a:extLst>
          </p:cNvPr>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5988857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735082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283295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558926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203465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752860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732079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712521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485276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682424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11480800" y="6448421"/>
            <a:ext cx="558800" cy="322400"/>
          </a:xfrm>
          <a:prstGeom prst="rect">
            <a:avLst/>
          </a:prstGeom>
          <a:noFill/>
          <a:ln>
            <a:noFill/>
          </a:ln>
        </p:spPr>
        <p:txBody>
          <a:bodyPr spcFirstLastPara="1" wrap="square" lIns="34275" tIns="34275" rIns="34275" bIns="34275" anchor="ctr" anchorCtr="0">
            <a:normAutofit/>
          </a:bodyPr>
          <a:lstStyle>
            <a:lvl1pPr marL="0" marR="0" lvl="0" indent="0" algn="ctr" rtl="0">
              <a:lnSpc>
                <a:spcPct val="100000"/>
              </a:lnSpc>
              <a:spcBef>
                <a:spcPts val="0"/>
              </a:spcBef>
              <a:spcAft>
                <a:spcPts val="0"/>
              </a:spcAft>
              <a:buClr>
                <a:srgbClr val="000000"/>
              </a:buClr>
              <a:buSzPts val="700"/>
              <a:buFont typeface="Arial"/>
              <a:buNone/>
              <a:defRPr sz="933" b="0" i="0" u="none" strike="noStrike" cap="none">
                <a:solidFill>
                  <a:schemeClr val="lt1"/>
                </a:solidFill>
                <a:latin typeface="Georgia"/>
                <a:ea typeface="Georgia"/>
                <a:cs typeface="Georgia"/>
                <a:sym typeface="Georgia"/>
              </a:defRPr>
            </a:lvl1pPr>
            <a:lvl2pPr marL="0" marR="0" lvl="1" indent="0" algn="ctr" rtl="0">
              <a:lnSpc>
                <a:spcPct val="100000"/>
              </a:lnSpc>
              <a:spcBef>
                <a:spcPts val="0"/>
              </a:spcBef>
              <a:spcAft>
                <a:spcPts val="0"/>
              </a:spcAft>
              <a:buClr>
                <a:srgbClr val="000000"/>
              </a:buClr>
              <a:buSzPts val="700"/>
              <a:buFont typeface="Arial"/>
              <a:buNone/>
              <a:defRPr sz="933" b="0" i="0" u="none" strike="noStrike" cap="none">
                <a:solidFill>
                  <a:schemeClr val="lt1"/>
                </a:solidFill>
                <a:latin typeface="Georgia"/>
                <a:ea typeface="Georgia"/>
                <a:cs typeface="Georgia"/>
                <a:sym typeface="Georgia"/>
              </a:defRPr>
            </a:lvl2pPr>
            <a:lvl3pPr marL="0" marR="0" lvl="2" indent="0" algn="ctr" rtl="0">
              <a:lnSpc>
                <a:spcPct val="100000"/>
              </a:lnSpc>
              <a:spcBef>
                <a:spcPts val="0"/>
              </a:spcBef>
              <a:spcAft>
                <a:spcPts val="0"/>
              </a:spcAft>
              <a:buClr>
                <a:srgbClr val="000000"/>
              </a:buClr>
              <a:buSzPts val="700"/>
              <a:buFont typeface="Arial"/>
              <a:buNone/>
              <a:defRPr sz="933" b="0" i="0" u="none" strike="noStrike" cap="none">
                <a:solidFill>
                  <a:schemeClr val="lt1"/>
                </a:solidFill>
                <a:latin typeface="Georgia"/>
                <a:ea typeface="Georgia"/>
                <a:cs typeface="Georgia"/>
                <a:sym typeface="Georgia"/>
              </a:defRPr>
            </a:lvl3pPr>
            <a:lvl4pPr marL="0" marR="0" lvl="3" indent="0" algn="ctr" rtl="0">
              <a:lnSpc>
                <a:spcPct val="100000"/>
              </a:lnSpc>
              <a:spcBef>
                <a:spcPts val="0"/>
              </a:spcBef>
              <a:spcAft>
                <a:spcPts val="0"/>
              </a:spcAft>
              <a:buClr>
                <a:srgbClr val="000000"/>
              </a:buClr>
              <a:buSzPts val="700"/>
              <a:buFont typeface="Arial"/>
              <a:buNone/>
              <a:defRPr sz="933" b="0" i="0" u="none" strike="noStrike" cap="none">
                <a:solidFill>
                  <a:schemeClr val="lt1"/>
                </a:solidFill>
                <a:latin typeface="Georgia"/>
                <a:ea typeface="Georgia"/>
                <a:cs typeface="Georgia"/>
                <a:sym typeface="Georgia"/>
              </a:defRPr>
            </a:lvl4pPr>
            <a:lvl5pPr marL="0" marR="0" lvl="4" indent="0" algn="ctr" rtl="0">
              <a:lnSpc>
                <a:spcPct val="100000"/>
              </a:lnSpc>
              <a:spcBef>
                <a:spcPts val="0"/>
              </a:spcBef>
              <a:spcAft>
                <a:spcPts val="0"/>
              </a:spcAft>
              <a:buClr>
                <a:srgbClr val="000000"/>
              </a:buClr>
              <a:buSzPts val="700"/>
              <a:buFont typeface="Arial"/>
              <a:buNone/>
              <a:defRPr sz="933" b="0" i="0" u="none" strike="noStrike" cap="none">
                <a:solidFill>
                  <a:schemeClr val="lt1"/>
                </a:solidFill>
                <a:latin typeface="Georgia"/>
                <a:ea typeface="Georgia"/>
                <a:cs typeface="Georgia"/>
                <a:sym typeface="Georgia"/>
              </a:defRPr>
            </a:lvl5pPr>
            <a:lvl6pPr marL="0" marR="0" lvl="5" indent="0" algn="ctr" rtl="0">
              <a:lnSpc>
                <a:spcPct val="100000"/>
              </a:lnSpc>
              <a:spcBef>
                <a:spcPts val="0"/>
              </a:spcBef>
              <a:spcAft>
                <a:spcPts val="0"/>
              </a:spcAft>
              <a:buClr>
                <a:srgbClr val="000000"/>
              </a:buClr>
              <a:buSzPts val="700"/>
              <a:buFont typeface="Arial"/>
              <a:buNone/>
              <a:defRPr sz="933" b="0" i="0" u="none" strike="noStrike" cap="none">
                <a:solidFill>
                  <a:schemeClr val="lt1"/>
                </a:solidFill>
                <a:latin typeface="Georgia"/>
                <a:ea typeface="Georgia"/>
                <a:cs typeface="Georgia"/>
                <a:sym typeface="Georgia"/>
              </a:defRPr>
            </a:lvl6pPr>
            <a:lvl7pPr marL="0" marR="0" lvl="6" indent="0" algn="ctr" rtl="0">
              <a:lnSpc>
                <a:spcPct val="100000"/>
              </a:lnSpc>
              <a:spcBef>
                <a:spcPts val="0"/>
              </a:spcBef>
              <a:spcAft>
                <a:spcPts val="0"/>
              </a:spcAft>
              <a:buClr>
                <a:srgbClr val="000000"/>
              </a:buClr>
              <a:buSzPts val="700"/>
              <a:buFont typeface="Arial"/>
              <a:buNone/>
              <a:defRPr sz="933" b="0" i="0" u="none" strike="noStrike" cap="none">
                <a:solidFill>
                  <a:schemeClr val="lt1"/>
                </a:solidFill>
                <a:latin typeface="Georgia"/>
                <a:ea typeface="Georgia"/>
                <a:cs typeface="Georgia"/>
                <a:sym typeface="Georgia"/>
              </a:defRPr>
            </a:lvl7pPr>
            <a:lvl8pPr marL="0" marR="0" lvl="7" indent="0" algn="ctr" rtl="0">
              <a:lnSpc>
                <a:spcPct val="100000"/>
              </a:lnSpc>
              <a:spcBef>
                <a:spcPts val="0"/>
              </a:spcBef>
              <a:spcAft>
                <a:spcPts val="0"/>
              </a:spcAft>
              <a:buClr>
                <a:srgbClr val="000000"/>
              </a:buClr>
              <a:buSzPts val="700"/>
              <a:buFont typeface="Arial"/>
              <a:buNone/>
              <a:defRPr sz="933" b="0" i="0" u="none" strike="noStrike" cap="none">
                <a:solidFill>
                  <a:schemeClr val="lt1"/>
                </a:solidFill>
                <a:latin typeface="Georgia"/>
                <a:ea typeface="Georgia"/>
                <a:cs typeface="Georgia"/>
                <a:sym typeface="Georgia"/>
              </a:defRPr>
            </a:lvl8pPr>
            <a:lvl9pPr marL="0" marR="0" lvl="8" indent="0" algn="ctr" rtl="0">
              <a:lnSpc>
                <a:spcPct val="100000"/>
              </a:lnSpc>
              <a:spcBef>
                <a:spcPts val="0"/>
              </a:spcBef>
              <a:spcAft>
                <a:spcPts val="0"/>
              </a:spcAft>
              <a:buClr>
                <a:srgbClr val="000000"/>
              </a:buClr>
              <a:buSzPts val="700"/>
              <a:buFont typeface="Arial"/>
              <a:buNone/>
              <a:defRPr sz="933" b="0" i="0" u="none" strike="noStrike" cap="none">
                <a:solidFill>
                  <a:schemeClr val="lt1"/>
                </a:solidFill>
                <a:latin typeface="Georgia"/>
                <a:ea typeface="Georgia"/>
                <a:cs typeface="Georgia"/>
                <a:sym typeface="Georgia"/>
              </a:defRPr>
            </a:lvl9pPr>
          </a:lstStyle>
          <a:p>
            <a:fld id="{00000000-1234-1234-1234-123412341234}" type="slidenum">
              <a:rPr lang="en" smtClean="0"/>
              <a:pPr/>
              <a:t>‹#›</a:t>
            </a:fld>
            <a:endParaRPr lang="en" sz="1867" b="1">
              <a:solidFill>
                <a:srgbClr val="006699"/>
              </a:solidFill>
              <a:latin typeface="Oswald"/>
              <a:ea typeface="Oswald"/>
              <a:cs typeface="Oswald"/>
              <a:sym typeface="Oswald"/>
            </a:endParaRPr>
          </a:p>
        </p:txBody>
      </p:sp>
      <p:sp>
        <p:nvSpPr>
          <p:cNvPr id="52" name="Google Shape;52;p13"/>
          <p:cNvSpPr txBox="1">
            <a:spLocks noGrp="1"/>
          </p:cNvSpPr>
          <p:nvPr>
            <p:ph type="body" idx="1"/>
          </p:nvPr>
        </p:nvSpPr>
        <p:spPr>
          <a:xfrm>
            <a:off x="609600" y="1219201"/>
            <a:ext cx="10972800" cy="4907200"/>
          </a:xfrm>
          <a:prstGeom prst="rect">
            <a:avLst/>
          </a:prstGeom>
          <a:noFill/>
          <a:ln>
            <a:noFill/>
          </a:ln>
        </p:spPr>
        <p:txBody>
          <a:bodyPr spcFirstLastPara="1" wrap="square" lIns="34275" tIns="34275" rIns="34275" bIns="34275" anchor="t" anchorCtr="0">
            <a:normAutofit/>
          </a:bodyPr>
          <a:lstStyle>
            <a:lvl1pPr marL="609585" lvl="0" indent="-457189" algn="l" rtl="0">
              <a:lnSpc>
                <a:spcPct val="90000"/>
              </a:lnSpc>
              <a:spcBef>
                <a:spcPts val="1067"/>
              </a:spcBef>
              <a:spcAft>
                <a:spcPts val="0"/>
              </a:spcAft>
              <a:buClr>
                <a:srgbClr val="000000"/>
              </a:buClr>
              <a:buSzPts val="1800"/>
              <a:buChar char="•"/>
              <a:defRPr sz="2400" b="0" i="0">
                <a:latin typeface="Georgia"/>
                <a:ea typeface="Georgia"/>
                <a:cs typeface="Georgia"/>
                <a:sym typeface="Georgia"/>
              </a:defRPr>
            </a:lvl1pPr>
            <a:lvl2pPr marL="1219170" lvl="1" indent="-431789" algn="l" rtl="0">
              <a:lnSpc>
                <a:spcPct val="90000"/>
              </a:lnSpc>
              <a:spcBef>
                <a:spcPts val="1067"/>
              </a:spcBef>
              <a:spcAft>
                <a:spcPts val="0"/>
              </a:spcAft>
              <a:buClr>
                <a:srgbClr val="000000"/>
              </a:buClr>
              <a:buSzPts val="1500"/>
              <a:buChar char="•"/>
              <a:defRPr sz="2000" b="0" i="0">
                <a:latin typeface="Georgia"/>
                <a:ea typeface="Georgia"/>
                <a:cs typeface="Georgia"/>
                <a:sym typeface="Georgia"/>
              </a:defRPr>
            </a:lvl2pPr>
            <a:lvl3pPr marL="1828754" lvl="2" indent="-423323" algn="l" rtl="0">
              <a:lnSpc>
                <a:spcPct val="90000"/>
              </a:lnSpc>
              <a:spcBef>
                <a:spcPts val="1067"/>
              </a:spcBef>
              <a:spcAft>
                <a:spcPts val="0"/>
              </a:spcAft>
              <a:buClr>
                <a:srgbClr val="000000"/>
              </a:buClr>
              <a:buSzPts val="1400"/>
              <a:buChar char="•"/>
              <a:defRPr sz="1867" b="0" i="0">
                <a:latin typeface="Georgia"/>
                <a:ea typeface="Georgia"/>
                <a:cs typeface="Georgia"/>
                <a:sym typeface="Georgia"/>
              </a:defRPr>
            </a:lvl3pPr>
            <a:lvl4pPr marL="2438339" lvl="3" indent="-406390" algn="l" rtl="0">
              <a:lnSpc>
                <a:spcPct val="90000"/>
              </a:lnSpc>
              <a:spcBef>
                <a:spcPts val="1067"/>
              </a:spcBef>
              <a:spcAft>
                <a:spcPts val="0"/>
              </a:spcAft>
              <a:buClr>
                <a:srgbClr val="000000"/>
              </a:buClr>
              <a:buSzPts val="1200"/>
              <a:buChar char="•"/>
              <a:defRPr sz="1600" b="0" i="0">
                <a:latin typeface="Georgia"/>
                <a:ea typeface="Georgia"/>
                <a:cs typeface="Georgia"/>
                <a:sym typeface="Georgia"/>
              </a:defRPr>
            </a:lvl4pPr>
            <a:lvl5pPr marL="3047924" lvl="4" indent="-406390" algn="l" rtl="0">
              <a:lnSpc>
                <a:spcPct val="90000"/>
              </a:lnSpc>
              <a:spcBef>
                <a:spcPts val="1067"/>
              </a:spcBef>
              <a:spcAft>
                <a:spcPts val="0"/>
              </a:spcAft>
              <a:buClr>
                <a:srgbClr val="000000"/>
              </a:buClr>
              <a:buSzPts val="1200"/>
              <a:buChar char="•"/>
              <a:defRPr sz="1600" b="0" i="0">
                <a:latin typeface="Georgia"/>
                <a:ea typeface="Georgia"/>
                <a:cs typeface="Georgia"/>
                <a:sym typeface="Georgia"/>
              </a:defRPr>
            </a:lvl5pPr>
            <a:lvl6pPr marL="3657509" lvl="5" indent="-423323" algn="l" rtl="0">
              <a:lnSpc>
                <a:spcPct val="90000"/>
              </a:lnSpc>
              <a:spcBef>
                <a:spcPts val="1067"/>
              </a:spcBef>
              <a:spcAft>
                <a:spcPts val="0"/>
              </a:spcAft>
              <a:buClr>
                <a:srgbClr val="000000"/>
              </a:buClr>
              <a:buSzPts val="1400"/>
              <a:buChar char="•"/>
              <a:defRPr/>
            </a:lvl6pPr>
            <a:lvl7pPr marL="4267093" lvl="6" indent="-423323" algn="l" rtl="0">
              <a:lnSpc>
                <a:spcPct val="90000"/>
              </a:lnSpc>
              <a:spcBef>
                <a:spcPts val="1067"/>
              </a:spcBef>
              <a:spcAft>
                <a:spcPts val="0"/>
              </a:spcAft>
              <a:buClr>
                <a:srgbClr val="000000"/>
              </a:buClr>
              <a:buSzPts val="1400"/>
              <a:buChar char="•"/>
              <a:defRPr/>
            </a:lvl7pPr>
            <a:lvl8pPr marL="4876678" lvl="7" indent="-423323" algn="l" rtl="0">
              <a:lnSpc>
                <a:spcPct val="90000"/>
              </a:lnSpc>
              <a:spcBef>
                <a:spcPts val="1067"/>
              </a:spcBef>
              <a:spcAft>
                <a:spcPts val="0"/>
              </a:spcAft>
              <a:buClr>
                <a:srgbClr val="000000"/>
              </a:buClr>
              <a:buSzPts val="1400"/>
              <a:buChar char="•"/>
              <a:defRPr/>
            </a:lvl8pPr>
            <a:lvl9pPr marL="5486263" lvl="8" indent="-423323" algn="l" rtl="0">
              <a:lnSpc>
                <a:spcPct val="90000"/>
              </a:lnSpc>
              <a:spcBef>
                <a:spcPts val="1067"/>
              </a:spcBef>
              <a:spcAft>
                <a:spcPts val="0"/>
              </a:spcAft>
              <a:buClr>
                <a:srgbClr val="000000"/>
              </a:buClr>
              <a:buSzPts val="1400"/>
              <a:buChar char="•"/>
              <a:defRPr/>
            </a:lvl9pPr>
          </a:lstStyle>
          <a:p>
            <a:endParaRPr/>
          </a:p>
        </p:txBody>
      </p:sp>
      <p:sp>
        <p:nvSpPr>
          <p:cNvPr id="53" name="Google Shape;53;p13"/>
          <p:cNvSpPr txBox="1"/>
          <p:nvPr/>
        </p:nvSpPr>
        <p:spPr>
          <a:xfrm>
            <a:off x="11558872" y="6434385"/>
            <a:ext cx="381200" cy="336800"/>
          </a:xfrm>
          <a:prstGeom prst="rect">
            <a:avLst/>
          </a:prstGeom>
          <a:no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fld id="{00000000-1234-1234-1234-123412341234}" type="slidenum">
              <a:rPr lang="en" sz="1200" b="1" i="0" u="none" strike="noStrike" cap="none">
                <a:solidFill>
                  <a:srgbClr val="006699"/>
                </a:solidFill>
                <a:latin typeface="Oswald"/>
                <a:ea typeface="Oswald"/>
                <a:cs typeface="Oswald"/>
                <a:sym typeface="Oswald"/>
              </a:rPr>
              <a:pPr marL="0" marR="0" lvl="0" indent="0" algn="ctr" rtl="0">
                <a:lnSpc>
                  <a:spcPct val="100000"/>
                </a:lnSpc>
                <a:spcBef>
                  <a:spcPts val="0"/>
                </a:spcBef>
                <a:spcAft>
                  <a:spcPts val="0"/>
                </a:spcAft>
                <a:buClr>
                  <a:srgbClr val="000000"/>
                </a:buClr>
                <a:buSzPts val="900"/>
                <a:buFont typeface="Arial"/>
                <a:buNone/>
              </a:pPr>
              <a:t>‹#›</a:t>
            </a:fld>
            <a:endParaRPr sz="1200" b="1" i="0" u="none" strike="noStrike" cap="none">
              <a:solidFill>
                <a:srgbClr val="006699"/>
              </a:solidFill>
              <a:latin typeface="Oswald"/>
              <a:ea typeface="Oswald"/>
              <a:cs typeface="Oswald"/>
              <a:sym typeface="Oswald"/>
            </a:endParaRPr>
          </a:p>
        </p:txBody>
      </p:sp>
      <p:sp>
        <p:nvSpPr>
          <p:cNvPr id="54" name="Google Shape;54;p13"/>
          <p:cNvSpPr txBox="1">
            <a:spLocks noGrp="1"/>
          </p:cNvSpPr>
          <p:nvPr>
            <p:ph type="title"/>
          </p:nvPr>
        </p:nvSpPr>
        <p:spPr>
          <a:xfrm>
            <a:off x="838200" y="365125"/>
            <a:ext cx="10515600" cy="1325600"/>
          </a:xfrm>
          <a:prstGeom prst="rect">
            <a:avLst/>
          </a:prstGeom>
          <a:noFill/>
          <a:ln>
            <a:noFill/>
          </a:ln>
        </p:spPr>
        <p:txBody>
          <a:bodyPr spcFirstLastPara="1" wrap="square" lIns="34275" tIns="34275" rIns="34275" bIns="34275" anchor="ctr" anchorCtr="0">
            <a:normAutofit/>
          </a:bodyPr>
          <a:lstStyle>
            <a:lvl1pPr lvl="0" algn="l" rtl="0">
              <a:lnSpc>
                <a:spcPct val="90000"/>
              </a:lnSpc>
              <a:spcBef>
                <a:spcPts val="0"/>
              </a:spcBef>
              <a:spcAft>
                <a:spcPts val="0"/>
              </a:spcAft>
              <a:buClr>
                <a:srgbClr val="000000"/>
              </a:buClr>
              <a:buSzPts val="1400"/>
              <a:buNone/>
              <a:defRPr/>
            </a:lvl1pPr>
            <a:lvl2pPr lvl="1" algn="l" rtl="0">
              <a:lnSpc>
                <a:spcPct val="90000"/>
              </a:lnSpc>
              <a:spcBef>
                <a:spcPts val="0"/>
              </a:spcBef>
              <a:spcAft>
                <a:spcPts val="0"/>
              </a:spcAft>
              <a:buClr>
                <a:srgbClr val="000000"/>
              </a:buClr>
              <a:buSzPts val="1400"/>
              <a:buNone/>
              <a:defRPr/>
            </a:lvl2pPr>
            <a:lvl3pPr lvl="2" algn="l" rtl="0">
              <a:lnSpc>
                <a:spcPct val="90000"/>
              </a:lnSpc>
              <a:spcBef>
                <a:spcPts val="0"/>
              </a:spcBef>
              <a:spcAft>
                <a:spcPts val="0"/>
              </a:spcAft>
              <a:buClr>
                <a:srgbClr val="000000"/>
              </a:buClr>
              <a:buSzPts val="1400"/>
              <a:buNone/>
              <a:defRPr/>
            </a:lvl3pPr>
            <a:lvl4pPr lvl="3" algn="l" rtl="0">
              <a:lnSpc>
                <a:spcPct val="90000"/>
              </a:lnSpc>
              <a:spcBef>
                <a:spcPts val="0"/>
              </a:spcBef>
              <a:spcAft>
                <a:spcPts val="0"/>
              </a:spcAft>
              <a:buClr>
                <a:srgbClr val="000000"/>
              </a:buClr>
              <a:buSzPts val="1400"/>
              <a:buNone/>
              <a:defRPr/>
            </a:lvl4pPr>
            <a:lvl5pPr lvl="4" algn="l" rtl="0">
              <a:lnSpc>
                <a:spcPct val="90000"/>
              </a:lnSpc>
              <a:spcBef>
                <a:spcPts val="0"/>
              </a:spcBef>
              <a:spcAft>
                <a:spcPts val="0"/>
              </a:spcAft>
              <a:buClr>
                <a:srgbClr val="000000"/>
              </a:buClr>
              <a:buSzPts val="1400"/>
              <a:buNone/>
              <a:defRPr/>
            </a:lvl5pPr>
            <a:lvl6pPr lvl="5" algn="l" rtl="0">
              <a:lnSpc>
                <a:spcPct val="90000"/>
              </a:lnSpc>
              <a:spcBef>
                <a:spcPts val="0"/>
              </a:spcBef>
              <a:spcAft>
                <a:spcPts val="0"/>
              </a:spcAft>
              <a:buClr>
                <a:srgbClr val="000000"/>
              </a:buClr>
              <a:buSzPts val="1400"/>
              <a:buNone/>
              <a:defRPr/>
            </a:lvl6pPr>
            <a:lvl7pPr lvl="6" algn="l" rtl="0">
              <a:lnSpc>
                <a:spcPct val="90000"/>
              </a:lnSpc>
              <a:spcBef>
                <a:spcPts val="0"/>
              </a:spcBef>
              <a:spcAft>
                <a:spcPts val="0"/>
              </a:spcAft>
              <a:buClr>
                <a:srgbClr val="000000"/>
              </a:buClr>
              <a:buSzPts val="1400"/>
              <a:buNone/>
              <a:defRPr/>
            </a:lvl7pPr>
            <a:lvl8pPr lvl="7" algn="l" rtl="0">
              <a:lnSpc>
                <a:spcPct val="90000"/>
              </a:lnSpc>
              <a:spcBef>
                <a:spcPts val="0"/>
              </a:spcBef>
              <a:spcAft>
                <a:spcPts val="0"/>
              </a:spcAft>
              <a:buClr>
                <a:srgbClr val="000000"/>
              </a:buClr>
              <a:buSzPts val="1400"/>
              <a:buNone/>
              <a:defRPr/>
            </a:lvl8pPr>
            <a:lvl9pPr lvl="8" algn="l" rtl="0">
              <a:lnSpc>
                <a:spcPct val="90000"/>
              </a:lnSpc>
              <a:spcBef>
                <a:spcPts val="0"/>
              </a:spcBef>
              <a:spcAft>
                <a:spcPts val="0"/>
              </a:spcAft>
              <a:buClr>
                <a:srgbClr val="000000"/>
              </a:buClr>
              <a:buSzPts val="1400"/>
              <a:buNone/>
              <a:defRPr/>
            </a:lvl9pPr>
          </a:lstStyle>
          <a:p>
            <a:endParaRPr/>
          </a:p>
        </p:txBody>
      </p:sp>
    </p:spTree>
    <p:extLst>
      <p:ext uri="{BB962C8B-B14F-4D97-AF65-F5344CB8AC3E}">
        <p14:creationId xmlns:p14="http://schemas.microsoft.com/office/powerpoint/2010/main" val="1623245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WHITE">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8EEA37FC-8F61-40D1-A2C5-5CE93E86314A}"/>
              </a:ext>
            </a:extLst>
          </p:cNvPr>
          <p:cNvSpPr/>
          <p:nvPr userDrawn="1"/>
        </p:nvSpPr>
        <p:spPr>
          <a:xfrm>
            <a:off x="4995772" y="560"/>
            <a:ext cx="2200453" cy="1092260"/>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p:cNvSpPr>
            <a:spLocks noGrp="1"/>
          </p:cNvSpPr>
          <p:nvPr>
            <p:ph type="body" sz="quarter" idx="13" hasCustomPrompt="1"/>
          </p:nvPr>
        </p:nvSpPr>
        <p:spPr>
          <a:xfrm>
            <a:off x="304800" y="1962615"/>
            <a:ext cx="11658600" cy="2011149"/>
          </a:xfrm>
        </p:spPr>
        <p:txBody>
          <a:bodyPr anchor="ctr"/>
          <a:lstStyle>
            <a:lvl1pPr marL="231775" indent="-231775" algn="ctr">
              <a:spcBef>
                <a:spcPts val="0"/>
              </a:spcBef>
              <a:buNone/>
              <a:defRPr sz="5400" b="0" baseline="0">
                <a:solidFill>
                  <a:schemeClr val="accent2"/>
                </a:solidFill>
              </a:defRPr>
            </a:lvl1pPr>
            <a:lvl2pPr marL="109538" indent="0" algn="ctr">
              <a:spcBef>
                <a:spcPts val="0"/>
              </a:spcBef>
              <a:buNone/>
              <a:defRPr sz="5400" b="1">
                <a:solidFill>
                  <a:schemeClr val="accent2"/>
                </a:solidFill>
                <a:latin typeface="+mn-lt"/>
              </a:defRPr>
            </a:lvl2pPr>
          </a:lstStyle>
          <a:p>
            <a:pPr lvl="0"/>
            <a:r>
              <a:rPr lang="en-US" dirty="0"/>
              <a:t>“QUOTATION.”</a:t>
            </a:r>
          </a:p>
          <a:p>
            <a:pPr lvl="1"/>
            <a:r>
              <a:rPr lang="en-US" dirty="0"/>
              <a:t>BOLD</a:t>
            </a:r>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b="0">
                <a:solidFill>
                  <a:schemeClr val="accent4"/>
                </a:solidFill>
              </a:defRPr>
            </a:lvl1pPr>
            <a:lvl2pPr algn="r">
              <a:defRPr>
                <a:solidFill>
                  <a:schemeClr val="bg1"/>
                </a:solidFill>
              </a:defRPr>
            </a:lvl2pPr>
          </a:lstStyle>
          <a:p>
            <a:pPr lvl="0"/>
            <a:r>
              <a:rPr lang="en-US" dirty="0"/>
              <a:t>—Name and Company/Source goes here</a:t>
            </a:r>
          </a:p>
        </p:txBody>
      </p:sp>
      <p:sp>
        <p:nvSpPr>
          <p:cNvPr id="5" name="TextBox 4">
            <a:extLst>
              <a:ext uri="{FF2B5EF4-FFF2-40B4-BE49-F238E27FC236}">
                <a16:creationId xmlns:a16="http://schemas.microsoft.com/office/drawing/2014/main" id="{C747E00D-2B2E-48A0-A6BE-99DF40E6E48D}"/>
              </a:ext>
            </a:extLst>
          </p:cNvPr>
          <p:cNvSpPr txBox="1"/>
          <p:nvPr userDrawn="1"/>
        </p:nvSpPr>
        <p:spPr>
          <a:xfrm>
            <a:off x="5760843" y="174455"/>
            <a:ext cx="670312" cy="580653"/>
          </a:xfrm>
          <a:custGeom>
            <a:avLst/>
            <a:gdLst>
              <a:gd name="connsiteX0" fmla="*/ 603423 w 670312"/>
              <a:gd name="connsiteY0" fmla="*/ 0 h 580653"/>
              <a:gd name="connsiteX1" fmla="*/ 670312 w 670312"/>
              <a:gd name="connsiteY1" fmla="*/ 126662 h 580653"/>
              <a:gd name="connsiteX2" fmla="*/ 557170 w 670312"/>
              <a:gd name="connsiteY2" fmla="*/ 203157 h 580653"/>
              <a:gd name="connsiteX3" fmla="*/ 522302 w 670312"/>
              <a:gd name="connsiteY3" fmla="*/ 293172 h 580653"/>
              <a:gd name="connsiteX4" fmla="*/ 670312 w 670312"/>
              <a:gd name="connsiteY4" fmla="*/ 293172 h 580653"/>
              <a:gd name="connsiteX5" fmla="*/ 670312 w 670312"/>
              <a:gd name="connsiteY5" fmla="*/ 580653 h 580653"/>
              <a:gd name="connsiteX6" fmla="*/ 360772 w 670312"/>
              <a:gd name="connsiteY6" fmla="*/ 580653 h 580653"/>
              <a:gd name="connsiteX7" fmla="*/ 360772 w 670312"/>
              <a:gd name="connsiteY7" fmla="*/ 342272 h 580653"/>
              <a:gd name="connsiteX8" fmla="*/ 415564 w 670312"/>
              <a:gd name="connsiteY8" fmla="*/ 134489 h 580653"/>
              <a:gd name="connsiteX9" fmla="*/ 603423 w 670312"/>
              <a:gd name="connsiteY9" fmla="*/ 0 h 580653"/>
              <a:gd name="connsiteX10" fmla="*/ 242650 w 670312"/>
              <a:gd name="connsiteY10" fmla="*/ 0 h 580653"/>
              <a:gd name="connsiteX11" fmla="*/ 309539 w 670312"/>
              <a:gd name="connsiteY11" fmla="*/ 126662 h 580653"/>
              <a:gd name="connsiteX12" fmla="*/ 196397 w 670312"/>
              <a:gd name="connsiteY12" fmla="*/ 203157 h 580653"/>
              <a:gd name="connsiteX13" fmla="*/ 161530 w 670312"/>
              <a:gd name="connsiteY13" fmla="*/ 293172 h 580653"/>
              <a:gd name="connsiteX14" fmla="*/ 309539 w 670312"/>
              <a:gd name="connsiteY14" fmla="*/ 293172 h 580653"/>
              <a:gd name="connsiteX15" fmla="*/ 309539 w 670312"/>
              <a:gd name="connsiteY15" fmla="*/ 580653 h 580653"/>
              <a:gd name="connsiteX16" fmla="*/ 0 w 670312"/>
              <a:gd name="connsiteY16" fmla="*/ 580653 h 580653"/>
              <a:gd name="connsiteX17" fmla="*/ 0 w 670312"/>
              <a:gd name="connsiteY17" fmla="*/ 342272 h 580653"/>
              <a:gd name="connsiteX18" fmla="*/ 54792 w 670312"/>
              <a:gd name="connsiteY18" fmla="*/ 134489 h 580653"/>
              <a:gd name="connsiteX19" fmla="*/ 242650 w 670312"/>
              <a:gd name="connsiteY19" fmla="*/ 0 h 58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0312" h="580653">
                <a:moveTo>
                  <a:pt x="603423" y="0"/>
                </a:moveTo>
                <a:lnTo>
                  <a:pt x="670312" y="126662"/>
                </a:lnTo>
                <a:cubicBezTo>
                  <a:pt x="615757" y="152279"/>
                  <a:pt x="578043" y="177777"/>
                  <a:pt x="557170" y="203157"/>
                </a:cubicBezTo>
                <a:cubicBezTo>
                  <a:pt x="536297" y="228537"/>
                  <a:pt x="524674" y="258542"/>
                  <a:pt x="522302" y="293172"/>
                </a:cubicBezTo>
                <a:lnTo>
                  <a:pt x="670312" y="293172"/>
                </a:lnTo>
                <a:lnTo>
                  <a:pt x="670312" y="580653"/>
                </a:lnTo>
                <a:lnTo>
                  <a:pt x="360772" y="580653"/>
                </a:lnTo>
                <a:lnTo>
                  <a:pt x="360772" y="342272"/>
                </a:lnTo>
                <a:cubicBezTo>
                  <a:pt x="360772" y="254510"/>
                  <a:pt x="379036" y="185249"/>
                  <a:pt x="415564" y="134489"/>
                </a:cubicBezTo>
                <a:cubicBezTo>
                  <a:pt x="452092" y="83729"/>
                  <a:pt x="514712" y="38900"/>
                  <a:pt x="603423" y="0"/>
                </a:cubicBezTo>
                <a:close/>
                <a:moveTo>
                  <a:pt x="242650" y="0"/>
                </a:moveTo>
                <a:lnTo>
                  <a:pt x="309539" y="126662"/>
                </a:lnTo>
                <a:cubicBezTo>
                  <a:pt x="254985" y="152279"/>
                  <a:pt x="217271" y="177777"/>
                  <a:pt x="196397" y="203157"/>
                </a:cubicBezTo>
                <a:cubicBezTo>
                  <a:pt x="175524" y="228537"/>
                  <a:pt x="163902" y="258542"/>
                  <a:pt x="161530" y="293172"/>
                </a:cubicBezTo>
                <a:lnTo>
                  <a:pt x="309539" y="293172"/>
                </a:lnTo>
                <a:lnTo>
                  <a:pt x="309539" y="580653"/>
                </a:lnTo>
                <a:lnTo>
                  <a:pt x="0" y="580653"/>
                </a:lnTo>
                <a:lnTo>
                  <a:pt x="0" y="342272"/>
                </a:lnTo>
                <a:cubicBezTo>
                  <a:pt x="0" y="254510"/>
                  <a:pt x="18264" y="185249"/>
                  <a:pt x="54792" y="134489"/>
                </a:cubicBezTo>
                <a:cubicBezTo>
                  <a:pt x="91320" y="83729"/>
                  <a:pt x="153940" y="38900"/>
                  <a:pt x="242650" y="0"/>
                </a:cubicBezTo>
                <a:close/>
              </a:path>
            </a:pathLst>
          </a:custGeom>
          <a:solidFill>
            <a:schemeClr val="bg2"/>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2800" dirty="0">
              <a:solidFill>
                <a:schemeClr val="tx2">
                  <a:lumMod val="50000"/>
                </a:schemeClr>
              </a:solidFill>
            </a:endParaRPr>
          </a:p>
        </p:txBody>
      </p:sp>
      <p:sp>
        <p:nvSpPr>
          <p:cNvPr id="12" name="Slide Number Placeholder 7">
            <a:extLst>
              <a:ext uri="{FF2B5EF4-FFF2-40B4-BE49-F238E27FC236}">
                <a16:creationId xmlns:a16="http://schemas.microsoft.com/office/drawing/2014/main" id="{09A26AA5-D3A6-4397-8BC0-515AB75EED52}"/>
              </a:ext>
            </a:extLst>
          </p:cNvPr>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32350701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15"/>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3" name="Google Shape;63;p15"/>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4" name="Google Shape;64;p15"/>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757984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5"/>
        <p:cNvGrpSpPr/>
        <p:nvPr/>
      </p:nvGrpSpPr>
      <p:grpSpPr>
        <a:xfrm>
          <a:off x="0" y="0"/>
          <a:ext cx="0" cy="0"/>
          <a:chOff x="0" y="0"/>
          <a:chExt cx="0" cy="0"/>
        </a:xfrm>
      </p:grpSpPr>
      <p:sp>
        <p:nvSpPr>
          <p:cNvPr id="66" name="Google Shape;66;p16"/>
          <p:cNvSpPr txBox="1">
            <a:spLocks noGrp="1"/>
          </p:cNvSpPr>
          <p:nvPr>
            <p:ph type="title"/>
          </p:nvPr>
        </p:nvSpPr>
        <p:spPr>
          <a:xfrm>
            <a:off x="831851" y="1709740"/>
            <a:ext cx="10515600" cy="2852737"/>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7" name="Google Shape;67;p16"/>
          <p:cNvSpPr txBox="1">
            <a:spLocks noGrp="1"/>
          </p:cNvSpPr>
          <p:nvPr>
            <p:ph type="body" idx="1"/>
          </p:nvPr>
        </p:nvSpPr>
        <p:spPr>
          <a:xfrm>
            <a:off x="831851" y="4589463"/>
            <a:ext cx="10515600" cy="1500187"/>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rgbClr val="888888"/>
              </a:buClr>
              <a:buSzPts val="1800"/>
              <a:buNone/>
              <a:defRPr sz="2400">
                <a:solidFill>
                  <a:srgbClr val="888888"/>
                </a:solidFill>
              </a:defRPr>
            </a:lvl1pPr>
            <a:lvl2pPr marL="1219170" lvl="1" indent="-304792" algn="l">
              <a:lnSpc>
                <a:spcPct val="90000"/>
              </a:lnSpc>
              <a:spcBef>
                <a:spcPts val="533"/>
              </a:spcBef>
              <a:spcAft>
                <a:spcPts val="0"/>
              </a:spcAft>
              <a:buClr>
                <a:srgbClr val="888888"/>
              </a:buClr>
              <a:buSzPts val="1500"/>
              <a:buNone/>
              <a:defRPr sz="2000">
                <a:solidFill>
                  <a:srgbClr val="888888"/>
                </a:solidFill>
              </a:defRPr>
            </a:lvl2pPr>
            <a:lvl3pPr marL="1828754" lvl="2" indent="-304792" algn="l">
              <a:lnSpc>
                <a:spcPct val="90000"/>
              </a:lnSpc>
              <a:spcBef>
                <a:spcPts val="533"/>
              </a:spcBef>
              <a:spcAft>
                <a:spcPts val="0"/>
              </a:spcAft>
              <a:buClr>
                <a:srgbClr val="888888"/>
              </a:buClr>
              <a:buSzPts val="1400"/>
              <a:buNone/>
              <a:defRPr sz="1867">
                <a:solidFill>
                  <a:srgbClr val="888888"/>
                </a:solidFill>
              </a:defRPr>
            </a:lvl3pPr>
            <a:lvl4pPr marL="2438339" lvl="3" indent="-304792" algn="l">
              <a:lnSpc>
                <a:spcPct val="90000"/>
              </a:lnSpc>
              <a:spcBef>
                <a:spcPts val="533"/>
              </a:spcBef>
              <a:spcAft>
                <a:spcPts val="0"/>
              </a:spcAft>
              <a:buClr>
                <a:srgbClr val="888888"/>
              </a:buClr>
              <a:buSzPts val="1200"/>
              <a:buNone/>
              <a:defRPr sz="1600">
                <a:solidFill>
                  <a:srgbClr val="888888"/>
                </a:solidFill>
              </a:defRPr>
            </a:lvl4pPr>
            <a:lvl5pPr marL="3047924" lvl="4" indent="-304792" algn="l">
              <a:lnSpc>
                <a:spcPct val="90000"/>
              </a:lnSpc>
              <a:spcBef>
                <a:spcPts val="533"/>
              </a:spcBef>
              <a:spcAft>
                <a:spcPts val="0"/>
              </a:spcAft>
              <a:buClr>
                <a:srgbClr val="888888"/>
              </a:buClr>
              <a:buSzPts val="1200"/>
              <a:buNone/>
              <a:defRPr sz="1600">
                <a:solidFill>
                  <a:srgbClr val="888888"/>
                </a:solidFill>
              </a:defRPr>
            </a:lvl5pPr>
            <a:lvl6pPr marL="3657509" lvl="5" indent="-304792" algn="l">
              <a:lnSpc>
                <a:spcPct val="90000"/>
              </a:lnSpc>
              <a:spcBef>
                <a:spcPts val="533"/>
              </a:spcBef>
              <a:spcAft>
                <a:spcPts val="0"/>
              </a:spcAft>
              <a:buClr>
                <a:srgbClr val="888888"/>
              </a:buClr>
              <a:buSzPts val="1200"/>
              <a:buNone/>
              <a:defRPr sz="1600">
                <a:solidFill>
                  <a:srgbClr val="888888"/>
                </a:solidFill>
              </a:defRPr>
            </a:lvl6pPr>
            <a:lvl7pPr marL="4267093" lvl="6" indent="-304792" algn="l">
              <a:lnSpc>
                <a:spcPct val="90000"/>
              </a:lnSpc>
              <a:spcBef>
                <a:spcPts val="533"/>
              </a:spcBef>
              <a:spcAft>
                <a:spcPts val="0"/>
              </a:spcAft>
              <a:buClr>
                <a:srgbClr val="888888"/>
              </a:buClr>
              <a:buSzPts val="1200"/>
              <a:buNone/>
              <a:defRPr sz="1600">
                <a:solidFill>
                  <a:srgbClr val="888888"/>
                </a:solidFill>
              </a:defRPr>
            </a:lvl7pPr>
            <a:lvl8pPr marL="4876678" lvl="7" indent="-304792" algn="l">
              <a:lnSpc>
                <a:spcPct val="90000"/>
              </a:lnSpc>
              <a:spcBef>
                <a:spcPts val="533"/>
              </a:spcBef>
              <a:spcAft>
                <a:spcPts val="0"/>
              </a:spcAft>
              <a:buClr>
                <a:srgbClr val="888888"/>
              </a:buClr>
              <a:buSzPts val="1200"/>
              <a:buNone/>
              <a:defRPr sz="1600">
                <a:solidFill>
                  <a:srgbClr val="888888"/>
                </a:solidFill>
              </a:defRPr>
            </a:lvl8pPr>
            <a:lvl9pPr marL="5486263" lvl="8" indent="-304792" algn="l">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68" name="Google Shape;68;p16"/>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9" name="Google Shape;69;p16"/>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0" name="Google Shape;70;p16"/>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897236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0" type="tx">
  <p:cSld name="Blank 0">
    <p:spTree>
      <p:nvGrpSpPr>
        <p:cNvPr id="1" name="Shape 71"/>
        <p:cNvGrpSpPr/>
        <p:nvPr/>
      </p:nvGrpSpPr>
      <p:grpSpPr>
        <a:xfrm>
          <a:off x="0" y="0"/>
          <a:ext cx="0" cy="0"/>
          <a:chOff x="0" y="0"/>
          <a:chExt cx="0" cy="0"/>
        </a:xfrm>
      </p:grpSpPr>
      <p:sp>
        <p:nvSpPr>
          <p:cNvPr id="72" name="Google Shape;72;p17"/>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575816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Utterly blank">
  <p:cSld name="Utterly blank">
    <p:spTree>
      <p:nvGrpSpPr>
        <p:cNvPr id="1" name="Shape 73"/>
        <p:cNvGrpSpPr/>
        <p:nvPr/>
      </p:nvGrpSpPr>
      <p:grpSpPr>
        <a:xfrm>
          <a:off x="0" y="0"/>
          <a:ext cx="0" cy="0"/>
          <a:chOff x="0" y="0"/>
          <a:chExt cx="0" cy="0"/>
        </a:xfrm>
      </p:grpSpPr>
    </p:spTree>
    <p:extLst>
      <p:ext uri="{BB962C8B-B14F-4D97-AF65-F5344CB8AC3E}">
        <p14:creationId xmlns:p14="http://schemas.microsoft.com/office/powerpoint/2010/main" val="3190220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74"/>
        <p:cNvGrpSpPr/>
        <p:nvPr/>
      </p:nvGrpSpPr>
      <p:grpSpPr>
        <a:xfrm>
          <a:off x="0" y="0"/>
          <a:ext cx="0" cy="0"/>
          <a:chOff x="0" y="0"/>
          <a:chExt cx="0" cy="0"/>
        </a:xfrm>
      </p:grpSpPr>
      <p:sp>
        <p:nvSpPr>
          <p:cNvPr id="75" name="Google Shape;75;p19"/>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6" name="Google Shape;76;p19"/>
          <p:cNvSpPr txBox="1">
            <a:spLocks noGrp="1"/>
          </p:cNvSpPr>
          <p:nvPr>
            <p:ph type="subTitle" idx="1"/>
          </p:nvPr>
        </p:nvSpPr>
        <p:spPr>
          <a:xfrm>
            <a:off x="1524000" y="3602038"/>
            <a:ext cx="9144000" cy="165576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1067"/>
              </a:spcBef>
              <a:spcAft>
                <a:spcPts val="0"/>
              </a:spcAft>
              <a:buClr>
                <a:schemeClr val="dk1"/>
              </a:buClr>
              <a:buSzPts val="1800"/>
              <a:buNone/>
              <a:defRPr sz="2400"/>
            </a:lvl1pPr>
            <a:lvl2pPr lvl="1" algn="ctr">
              <a:lnSpc>
                <a:spcPct val="90000"/>
              </a:lnSpc>
              <a:spcBef>
                <a:spcPts val="533"/>
              </a:spcBef>
              <a:spcAft>
                <a:spcPts val="0"/>
              </a:spcAft>
              <a:buClr>
                <a:schemeClr val="dk1"/>
              </a:buClr>
              <a:buSzPts val="1500"/>
              <a:buNone/>
              <a:defRPr sz="2000"/>
            </a:lvl2pPr>
            <a:lvl3pPr lvl="2" algn="ctr">
              <a:lnSpc>
                <a:spcPct val="90000"/>
              </a:lnSpc>
              <a:spcBef>
                <a:spcPts val="533"/>
              </a:spcBef>
              <a:spcAft>
                <a:spcPts val="0"/>
              </a:spcAft>
              <a:buClr>
                <a:schemeClr val="dk1"/>
              </a:buClr>
              <a:buSzPts val="1400"/>
              <a:buNone/>
              <a:defRPr sz="1867"/>
            </a:lvl3pPr>
            <a:lvl4pPr lvl="3" algn="ctr">
              <a:lnSpc>
                <a:spcPct val="90000"/>
              </a:lnSpc>
              <a:spcBef>
                <a:spcPts val="533"/>
              </a:spcBef>
              <a:spcAft>
                <a:spcPts val="0"/>
              </a:spcAft>
              <a:buClr>
                <a:schemeClr val="dk1"/>
              </a:buClr>
              <a:buSzPts val="1200"/>
              <a:buNone/>
              <a:defRPr sz="1600"/>
            </a:lvl4pPr>
            <a:lvl5pPr lvl="4" algn="ctr">
              <a:lnSpc>
                <a:spcPct val="90000"/>
              </a:lnSpc>
              <a:spcBef>
                <a:spcPts val="533"/>
              </a:spcBef>
              <a:spcAft>
                <a:spcPts val="0"/>
              </a:spcAft>
              <a:buClr>
                <a:schemeClr val="dk1"/>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
        <p:nvSpPr>
          <p:cNvPr id="77" name="Google Shape;77;p19"/>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8" name="Google Shape;78;p19"/>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9" name="Google Shape;79;p19"/>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220674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80"/>
        <p:cNvGrpSpPr/>
        <p:nvPr/>
      </p:nvGrpSpPr>
      <p:grpSpPr>
        <a:xfrm>
          <a:off x="0" y="0"/>
          <a:ext cx="0" cy="0"/>
          <a:chOff x="0" y="0"/>
          <a:chExt cx="0" cy="0"/>
        </a:xfrm>
      </p:grpSpPr>
      <p:sp>
        <p:nvSpPr>
          <p:cNvPr id="81" name="Google Shape;81;p20"/>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2" name="Google Shape;82;p20"/>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3" name="Google Shape;83;p20"/>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4" name="Google Shape;84;p20"/>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5" name="Google Shape;85;p20"/>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5015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86"/>
        <p:cNvGrpSpPr/>
        <p:nvPr/>
      </p:nvGrpSpPr>
      <p:grpSpPr>
        <a:xfrm>
          <a:off x="0" y="0"/>
          <a:ext cx="0" cy="0"/>
          <a:chOff x="0" y="0"/>
          <a:chExt cx="0" cy="0"/>
        </a:xfrm>
      </p:grpSpPr>
      <p:sp>
        <p:nvSpPr>
          <p:cNvPr id="87" name="Google Shape;87;p21"/>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8" name="Google Shape;88;p21"/>
          <p:cNvSpPr txBox="1">
            <a:spLocks noGrp="1"/>
          </p:cNvSpPr>
          <p:nvPr>
            <p:ph type="body" idx="1"/>
          </p:nvPr>
        </p:nvSpPr>
        <p:spPr>
          <a:xfrm>
            <a:off x="838200" y="1825625"/>
            <a:ext cx="5181600" cy="4351339"/>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9" name="Google Shape;89;p21"/>
          <p:cNvSpPr txBox="1">
            <a:spLocks noGrp="1"/>
          </p:cNvSpPr>
          <p:nvPr>
            <p:ph type="body" idx="2"/>
          </p:nvPr>
        </p:nvSpPr>
        <p:spPr>
          <a:xfrm>
            <a:off x="6172200" y="1825625"/>
            <a:ext cx="5181600" cy="4351339"/>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0" name="Google Shape;90;p21"/>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1" name="Google Shape;91;p21"/>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2" name="Google Shape;92;p21"/>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39581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93"/>
        <p:cNvGrpSpPr/>
        <p:nvPr/>
      </p:nvGrpSpPr>
      <p:grpSpPr>
        <a:xfrm>
          <a:off x="0" y="0"/>
          <a:ext cx="0" cy="0"/>
          <a:chOff x="0" y="0"/>
          <a:chExt cx="0" cy="0"/>
        </a:xfrm>
      </p:grpSpPr>
      <p:sp>
        <p:nvSpPr>
          <p:cNvPr id="94" name="Google Shape;94;p22"/>
          <p:cNvSpPr txBox="1">
            <a:spLocks noGrp="1"/>
          </p:cNvSpPr>
          <p:nvPr>
            <p:ph type="title"/>
          </p:nvPr>
        </p:nvSpPr>
        <p:spPr>
          <a:xfrm>
            <a:off x="839788"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5" name="Google Shape;95;p22"/>
          <p:cNvSpPr txBox="1">
            <a:spLocks noGrp="1"/>
          </p:cNvSpPr>
          <p:nvPr>
            <p:ph type="body" idx="1"/>
          </p:nvPr>
        </p:nvSpPr>
        <p:spPr>
          <a:xfrm>
            <a:off x="839788" y="1681163"/>
            <a:ext cx="5157787" cy="823912"/>
          </a:xfrm>
          <a:prstGeom prst="rect">
            <a:avLst/>
          </a:prstGeom>
          <a:noFill/>
          <a:ln>
            <a:noFill/>
          </a:ln>
        </p:spPr>
        <p:txBody>
          <a:bodyPr spcFirstLastPara="1" wrap="square" lIns="68575" tIns="34275" rIns="68575" bIns="34275" anchor="b" anchorCtr="0">
            <a:norm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96" name="Google Shape;96;p22"/>
          <p:cNvSpPr txBox="1">
            <a:spLocks noGrp="1"/>
          </p:cNvSpPr>
          <p:nvPr>
            <p:ph type="body" idx="2"/>
          </p:nvPr>
        </p:nvSpPr>
        <p:spPr>
          <a:xfrm>
            <a:off x="839788" y="2505075"/>
            <a:ext cx="5157787" cy="3684588"/>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7" name="Google Shape;97;p22"/>
          <p:cNvSpPr txBox="1">
            <a:spLocks noGrp="1"/>
          </p:cNvSpPr>
          <p:nvPr>
            <p:ph type="body" idx="3"/>
          </p:nvPr>
        </p:nvSpPr>
        <p:spPr>
          <a:xfrm>
            <a:off x="6172201" y="1681163"/>
            <a:ext cx="5183188" cy="823912"/>
          </a:xfrm>
          <a:prstGeom prst="rect">
            <a:avLst/>
          </a:prstGeom>
          <a:noFill/>
          <a:ln>
            <a:noFill/>
          </a:ln>
        </p:spPr>
        <p:txBody>
          <a:bodyPr spcFirstLastPara="1" wrap="square" lIns="68575" tIns="34275" rIns="68575" bIns="34275" anchor="b" anchorCtr="0">
            <a:norm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98" name="Google Shape;98;p22"/>
          <p:cNvSpPr txBox="1">
            <a:spLocks noGrp="1"/>
          </p:cNvSpPr>
          <p:nvPr>
            <p:ph type="body" idx="4"/>
          </p:nvPr>
        </p:nvSpPr>
        <p:spPr>
          <a:xfrm>
            <a:off x="6172201" y="2505075"/>
            <a:ext cx="5183188" cy="3684588"/>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9" name="Google Shape;99;p22"/>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0" name="Google Shape;100;p22"/>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1" name="Google Shape;101;p22"/>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504143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2"/>
        <p:cNvGrpSpPr/>
        <p:nvPr/>
      </p:nvGrpSpPr>
      <p:grpSpPr>
        <a:xfrm>
          <a:off x="0" y="0"/>
          <a:ext cx="0" cy="0"/>
          <a:chOff x="0" y="0"/>
          <a:chExt cx="0" cy="0"/>
        </a:xfrm>
      </p:grpSpPr>
      <p:sp>
        <p:nvSpPr>
          <p:cNvPr id="103" name="Google Shape;103;p23"/>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4" name="Google Shape;104;p23"/>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23"/>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6" name="Google Shape;106;p23"/>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446748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07"/>
        <p:cNvGrpSpPr/>
        <p:nvPr/>
      </p:nvGrpSpPr>
      <p:grpSpPr>
        <a:xfrm>
          <a:off x="0" y="0"/>
          <a:ext cx="0" cy="0"/>
          <a:chOff x="0" y="0"/>
          <a:chExt cx="0" cy="0"/>
        </a:xfrm>
      </p:grpSpPr>
      <p:sp>
        <p:nvSpPr>
          <p:cNvPr id="108" name="Google Shape;108;p24"/>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9" name="Google Shape;109;p24"/>
          <p:cNvSpPr txBox="1">
            <a:spLocks noGrp="1"/>
          </p:cNvSpPr>
          <p:nvPr>
            <p:ph type="body" idx="1"/>
          </p:nvPr>
        </p:nvSpPr>
        <p:spPr>
          <a:xfrm>
            <a:off x="5183188" y="987426"/>
            <a:ext cx="6172200" cy="4873625"/>
          </a:xfrm>
          <a:prstGeom prst="rect">
            <a:avLst/>
          </a:prstGeom>
          <a:noFill/>
          <a:ln>
            <a:noFill/>
          </a:ln>
        </p:spPr>
        <p:txBody>
          <a:bodyPr spcFirstLastPara="1" wrap="square" lIns="68575" tIns="34275" rIns="68575" bIns="34275" anchor="t" anchorCtr="0">
            <a:normAutofit/>
          </a:bodyPr>
          <a:lstStyle>
            <a:lvl1pPr marL="609585" lvl="0" indent="-507987" algn="l">
              <a:lnSpc>
                <a:spcPct val="90000"/>
              </a:lnSpc>
              <a:spcBef>
                <a:spcPts val="1067"/>
              </a:spcBef>
              <a:spcAft>
                <a:spcPts val="0"/>
              </a:spcAft>
              <a:buClr>
                <a:schemeClr val="dk1"/>
              </a:buClr>
              <a:buSzPts val="2400"/>
              <a:buChar char="•"/>
              <a:defRPr sz="3200"/>
            </a:lvl1pPr>
            <a:lvl2pPr marL="1219170" lvl="1" indent="-482588" algn="l">
              <a:lnSpc>
                <a:spcPct val="90000"/>
              </a:lnSpc>
              <a:spcBef>
                <a:spcPts val="533"/>
              </a:spcBef>
              <a:spcAft>
                <a:spcPts val="0"/>
              </a:spcAft>
              <a:buClr>
                <a:schemeClr val="dk1"/>
              </a:buClr>
              <a:buSzPts val="2100"/>
              <a:buChar char="•"/>
              <a:defRPr sz="2800"/>
            </a:lvl2pPr>
            <a:lvl3pPr marL="1828754" lvl="2" indent="-457189" algn="l">
              <a:lnSpc>
                <a:spcPct val="90000"/>
              </a:lnSpc>
              <a:spcBef>
                <a:spcPts val="533"/>
              </a:spcBef>
              <a:spcAft>
                <a:spcPts val="0"/>
              </a:spcAft>
              <a:buClr>
                <a:schemeClr val="dk1"/>
              </a:buClr>
              <a:buSzPts val="1800"/>
              <a:buChar char="•"/>
              <a:defRPr sz="2400"/>
            </a:lvl3pPr>
            <a:lvl4pPr marL="2438339" lvl="3" indent="-431789" algn="l">
              <a:lnSpc>
                <a:spcPct val="90000"/>
              </a:lnSpc>
              <a:spcBef>
                <a:spcPts val="533"/>
              </a:spcBef>
              <a:spcAft>
                <a:spcPts val="0"/>
              </a:spcAft>
              <a:buClr>
                <a:schemeClr val="dk1"/>
              </a:buClr>
              <a:buSzPts val="1500"/>
              <a:buChar char="•"/>
              <a:defRPr sz="2000"/>
            </a:lvl4pPr>
            <a:lvl5pPr marL="3047924" lvl="4" indent="-431789" algn="l">
              <a:lnSpc>
                <a:spcPct val="90000"/>
              </a:lnSpc>
              <a:spcBef>
                <a:spcPts val="533"/>
              </a:spcBef>
              <a:spcAft>
                <a:spcPts val="0"/>
              </a:spcAft>
              <a:buClr>
                <a:schemeClr val="dk1"/>
              </a:buClr>
              <a:buSzPts val="1500"/>
              <a:buChar char="•"/>
              <a:defRPr sz="2000"/>
            </a:lvl5pPr>
            <a:lvl6pPr marL="3657509" lvl="5" indent="-431789" algn="l">
              <a:lnSpc>
                <a:spcPct val="90000"/>
              </a:lnSpc>
              <a:spcBef>
                <a:spcPts val="533"/>
              </a:spcBef>
              <a:spcAft>
                <a:spcPts val="0"/>
              </a:spcAft>
              <a:buClr>
                <a:schemeClr val="dk1"/>
              </a:buClr>
              <a:buSzPts val="1500"/>
              <a:buChar char="•"/>
              <a:defRPr sz="2000"/>
            </a:lvl6pPr>
            <a:lvl7pPr marL="4267093" lvl="6" indent="-431789" algn="l">
              <a:lnSpc>
                <a:spcPct val="90000"/>
              </a:lnSpc>
              <a:spcBef>
                <a:spcPts val="533"/>
              </a:spcBef>
              <a:spcAft>
                <a:spcPts val="0"/>
              </a:spcAft>
              <a:buClr>
                <a:schemeClr val="dk1"/>
              </a:buClr>
              <a:buSzPts val="1500"/>
              <a:buChar char="•"/>
              <a:defRPr sz="2000"/>
            </a:lvl7pPr>
            <a:lvl8pPr marL="4876678" lvl="7" indent="-431789" algn="l">
              <a:lnSpc>
                <a:spcPct val="90000"/>
              </a:lnSpc>
              <a:spcBef>
                <a:spcPts val="533"/>
              </a:spcBef>
              <a:spcAft>
                <a:spcPts val="0"/>
              </a:spcAft>
              <a:buClr>
                <a:schemeClr val="dk1"/>
              </a:buClr>
              <a:buSzPts val="1500"/>
              <a:buChar char="•"/>
              <a:defRPr sz="2000"/>
            </a:lvl8pPr>
            <a:lvl9pPr marL="5486263" lvl="8" indent="-431789" algn="l">
              <a:lnSpc>
                <a:spcPct val="90000"/>
              </a:lnSpc>
              <a:spcBef>
                <a:spcPts val="533"/>
              </a:spcBef>
              <a:spcAft>
                <a:spcPts val="0"/>
              </a:spcAft>
              <a:buClr>
                <a:schemeClr val="dk1"/>
              </a:buClr>
              <a:buSzPts val="1500"/>
              <a:buChar char="•"/>
              <a:defRPr sz="2000"/>
            </a:lvl9pPr>
          </a:lstStyle>
          <a:p>
            <a:endParaRPr/>
          </a:p>
        </p:txBody>
      </p:sp>
      <p:sp>
        <p:nvSpPr>
          <p:cNvPr id="110" name="Google Shape;110;p24"/>
          <p:cNvSpPr txBox="1">
            <a:spLocks noGrp="1"/>
          </p:cNvSpPr>
          <p:nvPr>
            <p:ph type="body" idx="2"/>
          </p:nvPr>
        </p:nvSpPr>
        <p:spPr>
          <a:xfrm>
            <a:off x="839788" y="2057401"/>
            <a:ext cx="3932237" cy="3811588"/>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111" name="Google Shape;111;p24"/>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2" name="Google Shape;112;p24"/>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3" name="Google Shape;113;p24"/>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2371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IMAGE 3 COLUMN-PURPL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9"/>
          <p:cNvSpPr>
            <a:spLocks noGrp="1"/>
          </p:cNvSpPr>
          <p:nvPr>
            <p:ph type="body" sz="quarter" idx="16" hasCustomPrompt="1"/>
          </p:nvPr>
        </p:nvSpPr>
        <p:spPr>
          <a:xfrm>
            <a:off x="304800" y="419100"/>
            <a:ext cx="9106829" cy="1370013"/>
          </a:xfrm>
        </p:spPr>
        <p:txBody>
          <a:bodyPr/>
          <a:lstStyle>
            <a:lvl1pPr algn="l">
              <a:buNone/>
              <a:defRPr b="1">
                <a:solidFill>
                  <a:schemeClr val="bg2"/>
                </a:solidFill>
              </a:defRPr>
            </a:lvl1pPr>
          </a:lstStyle>
          <a:p>
            <a:pPr lvl="0"/>
            <a:r>
              <a:rPr lang="en-US" dirty="0"/>
              <a:t>Click to add title</a:t>
            </a:r>
          </a:p>
        </p:txBody>
      </p:sp>
      <p:sp>
        <p:nvSpPr>
          <p:cNvPr id="1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
        <p:nvSpPr>
          <p:cNvPr id="6" name="Freeform: Shape 5">
            <a:extLst>
              <a:ext uri="{FF2B5EF4-FFF2-40B4-BE49-F238E27FC236}">
                <a16:creationId xmlns:a16="http://schemas.microsoft.com/office/drawing/2014/main" id="{D678B597-3CE8-4F76-BE09-8450130CE329}"/>
              </a:ext>
            </a:extLst>
          </p:cNvPr>
          <p:cNvSpPr/>
          <p:nvPr userDrawn="1"/>
        </p:nvSpPr>
        <p:spPr>
          <a:xfrm>
            <a:off x="9774448" y="560"/>
            <a:ext cx="2200453" cy="1092260"/>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9">
            <a:extLst>
              <a:ext uri="{FF2B5EF4-FFF2-40B4-BE49-F238E27FC236}">
                <a16:creationId xmlns:a16="http://schemas.microsoft.com/office/drawing/2014/main" id="{5277509F-C2B8-4F30-BCEE-6BDC28DFF100}"/>
              </a:ext>
            </a:extLst>
          </p:cNvPr>
          <p:cNvSpPr>
            <a:spLocks noGrp="1"/>
          </p:cNvSpPr>
          <p:nvPr>
            <p:ph type="body" sz="quarter" idx="20" hasCustomPrompt="1"/>
          </p:nvPr>
        </p:nvSpPr>
        <p:spPr>
          <a:xfrm>
            <a:off x="312238" y="2400339"/>
            <a:ext cx="3714704" cy="733151"/>
          </a:xfrm>
        </p:spPr>
        <p:txBody>
          <a:bodyPr/>
          <a:lstStyle>
            <a:lvl1pPr algn="ctr">
              <a:buNone/>
              <a:defRPr sz="2000" b="1">
                <a:solidFill>
                  <a:schemeClr val="tx2"/>
                </a:solidFill>
              </a:defRPr>
            </a:lvl1pPr>
          </a:lstStyle>
          <a:p>
            <a:pPr lvl="0"/>
            <a:r>
              <a:rPr lang="en-US" dirty="0"/>
              <a:t>Click to add heading or text</a:t>
            </a:r>
          </a:p>
        </p:txBody>
      </p:sp>
      <p:sp>
        <p:nvSpPr>
          <p:cNvPr id="19" name="Text Placeholder 9">
            <a:extLst>
              <a:ext uri="{FF2B5EF4-FFF2-40B4-BE49-F238E27FC236}">
                <a16:creationId xmlns:a16="http://schemas.microsoft.com/office/drawing/2014/main" id="{6C5FBE47-F473-40BD-A35C-92710B11CAE3}"/>
              </a:ext>
            </a:extLst>
          </p:cNvPr>
          <p:cNvSpPr>
            <a:spLocks noGrp="1"/>
          </p:cNvSpPr>
          <p:nvPr>
            <p:ph type="body" sz="quarter" idx="21" hasCustomPrompt="1"/>
          </p:nvPr>
        </p:nvSpPr>
        <p:spPr>
          <a:xfrm>
            <a:off x="4176068" y="2400338"/>
            <a:ext cx="3840480" cy="733151"/>
          </a:xfrm>
        </p:spPr>
        <p:txBody>
          <a:bodyPr/>
          <a:lstStyle>
            <a:lvl1pPr algn="ctr">
              <a:buNone/>
              <a:defRPr sz="2000" b="1">
                <a:solidFill>
                  <a:schemeClr val="tx2"/>
                </a:solidFill>
              </a:defRPr>
            </a:lvl1pPr>
          </a:lstStyle>
          <a:p>
            <a:pPr lvl="0"/>
            <a:r>
              <a:rPr lang="en-US" dirty="0"/>
              <a:t>Click to add heading or text</a:t>
            </a:r>
          </a:p>
        </p:txBody>
      </p:sp>
      <p:sp>
        <p:nvSpPr>
          <p:cNvPr id="20" name="Text Placeholder 9">
            <a:extLst>
              <a:ext uri="{FF2B5EF4-FFF2-40B4-BE49-F238E27FC236}">
                <a16:creationId xmlns:a16="http://schemas.microsoft.com/office/drawing/2014/main" id="{F285D645-2E99-4A46-8ED7-5EF4910A4211}"/>
              </a:ext>
            </a:extLst>
          </p:cNvPr>
          <p:cNvSpPr>
            <a:spLocks noGrp="1"/>
          </p:cNvSpPr>
          <p:nvPr>
            <p:ph type="body" sz="quarter" idx="22" hasCustomPrompt="1"/>
          </p:nvPr>
        </p:nvSpPr>
        <p:spPr>
          <a:xfrm>
            <a:off x="8165058" y="2400337"/>
            <a:ext cx="3714704" cy="733151"/>
          </a:xfrm>
        </p:spPr>
        <p:txBody>
          <a:bodyPr/>
          <a:lstStyle>
            <a:lvl1pPr algn="ctr">
              <a:buNone/>
              <a:defRPr sz="2000" b="1">
                <a:solidFill>
                  <a:schemeClr val="tx2"/>
                </a:solidFill>
              </a:defRPr>
            </a:lvl1pPr>
          </a:lstStyle>
          <a:p>
            <a:pPr lvl="0"/>
            <a:r>
              <a:rPr lang="en-US" dirty="0"/>
              <a:t>Click to add heading or text</a:t>
            </a:r>
          </a:p>
        </p:txBody>
      </p:sp>
      <p:sp>
        <p:nvSpPr>
          <p:cNvPr id="16" name="Content Placeholder 2">
            <a:extLst>
              <a:ext uri="{FF2B5EF4-FFF2-40B4-BE49-F238E27FC236}">
                <a16:creationId xmlns:a16="http://schemas.microsoft.com/office/drawing/2014/main" id="{4AAEB42E-3119-465E-AA1A-53DAE75973D1}"/>
              </a:ext>
            </a:extLst>
          </p:cNvPr>
          <p:cNvSpPr>
            <a:spLocks noGrp="1"/>
          </p:cNvSpPr>
          <p:nvPr>
            <p:ph idx="17" hasCustomPrompt="1"/>
          </p:nvPr>
        </p:nvSpPr>
        <p:spPr>
          <a:xfrm>
            <a:off x="312237" y="3347648"/>
            <a:ext cx="3714704" cy="2590912"/>
          </a:xfrm>
        </p:spPr>
        <p:txBody>
          <a:bodyPr lIns="91440" rIns="91440"/>
          <a:lstStyle>
            <a:lvl1pPr algn="ctr">
              <a:spcAft>
                <a:spcPts val="3000"/>
              </a:spcAft>
              <a:buNone/>
              <a:defRPr sz="2400">
                <a:gradFill>
                  <a:gsLst>
                    <a:gs pos="15000">
                      <a:schemeClr val="tx2"/>
                    </a:gs>
                    <a:gs pos="47000">
                      <a:schemeClr val="tx2"/>
                    </a:gs>
                  </a:gsLst>
                  <a:lin ang="5400000" scaled="1"/>
                </a:gradFill>
                <a:latin typeface="+mj-lt"/>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mn-lt"/>
                <a:ea typeface="+mn-ea"/>
                <a:cs typeface="Segoe UI Semilight" panose="020B0402040204020203" pitchFamily="34" charset="0"/>
              </a:defRPr>
            </a:lvl2pPr>
            <a:lvl3pPr algn="ctr">
              <a:defRPr sz="1800">
                <a:latin typeface="+mn-lt"/>
              </a:defRPr>
            </a:lvl3pPr>
            <a:lvl4pPr algn="ctr">
              <a:defRPr sz="1800">
                <a:latin typeface="+mn-lt"/>
              </a:defRPr>
            </a:lvl4pPr>
            <a:lvl5pPr algn="ctr">
              <a:defRPr sz="1600">
                <a:latin typeface="+mn-lt"/>
              </a:defRPr>
            </a:lvl5pPr>
          </a:lstStyle>
          <a:p>
            <a:pPr lvl="0"/>
            <a:r>
              <a:rPr lang="en-US" dirty="0"/>
              <a:t>Add Object</a:t>
            </a:r>
          </a:p>
        </p:txBody>
      </p:sp>
      <p:sp>
        <p:nvSpPr>
          <p:cNvPr id="24" name="Content Placeholder 2">
            <a:extLst>
              <a:ext uri="{FF2B5EF4-FFF2-40B4-BE49-F238E27FC236}">
                <a16:creationId xmlns:a16="http://schemas.microsoft.com/office/drawing/2014/main" id="{8E2C9CC4-E4F9-48C2-9694-A71BDFAEEA4D}"/>
              </a:ext>
            </a:extLst>
          </p:cNvPr>
          <p:cNvSpPr>
            <a:spLocks noGrp="1"/>
          </p:cNvSpPr>
          <p:nvPr>
            <p:ph idx="18" hasCustomPrompt="1"/>
          </p:nvPr>
        </p:nvSpPr>
        <p:spPr>
          <a:xfrm>
            <a:off x="4176068" y="3347648"/>
            <a:ext cx="3840480" cy="2590911"/>
          </a:xfrm>
        </p:spPr>
        <p:txBody>
          <a:bodyPr lIns="91440" rIns="91440"/>
          <a:lstStyle>
            <a:lvl1pPr algn="ctr">
              <a:defRPr lang="en-US" sz="2400" kern="1200" dirty="0">
                <a:gradFill>
                  <a:gsLst>
                    <a:gs pos="15000">
                      <a:schemeClr val="tx2"/>
                    </a:gs>
                    <a:gs pos="47000">
                      <a:schemeClr val="tx2"/>
                    </a:gs>
                  </a:gsLst>
                  <a:lin ang="5400000" scaled="1"/>
                </a:gradFill>
                <a:latin typeface="+mj-lt"/>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mn-lt"/>
                <a:ea typeface="+mn-ea"/>
                <a:cs typeface="Segoe UI Semilight" panose="020B0402040204020203" pitchFamily="34" charset="0"/>
              </a:defRPr>
            </a:lvl2pPr>
            <a:lvl3pPr algn="ctr">
              <a:defRPr sz="1800">
                <a:latin typeface="+mn-lt"/>
              </a:defRPr>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en-US" dirty="0"/>
              <a:t>Add Object</a:t>
            </a:r>
          </a:p>
        </p:txBody>
      </p:sp>
      <p:sp>
        <p:nvSpPr>
          <p:cNvPr id="25" name="Content Placeholder 2">
            <a:extLst>
              <a:ext uri="{FF2B5EF4-FFF2-40B4-BE49-F238E27FC236}">
                <a16:creationId xmlns:a16="http://schemas.microsoft.com/office/drawing/2014/main" id="{66392545-7B7F-4D5F-9A0C-16196C8EE95F}"/>
              </a:ext>
            </a:extLst>
          </p:cNvPr>
          <p:cNvSpPr>
            <a:spLocks noGrp="1"/>
          </p:cNvSpPr>
          <p:nvPr>
            <p:ph idx="19" hasCustomPrompt="1"/>
          </p:nvPr>
        </p:nvSpPr>
        <p:spPr>
          <a:xfrm>
            <a:off x="8165675" y="3347647"/>
            <a:ext cx="3773077" cy="2590911"/>
          </a:xfrm>
        </p:spPr>
        <p:txBody>
          <a:bodyPr lIns="91440" rIns="91440"/>
          <a:lstStyle>
            <a:lvl1pPr algn="ctr">
              <a:defRPr lang="en-US" sz="2400" kern="1200" dirty="0">
                <a:gradFill>
                  <a:gsLst>
                    <a:gs pos="15000">
                      <a:schemeClr val="tx2"/>
                    </a:gs>
                    <a:gs pos="47000">
                      <a:schemeClr val="tx2"/>
                    </a:gs>
                  </a:gsLst>
                  <a:lin ang="5400000" scaled="1"/>
                </a:gradFill>
                <a:latin typeface="+mj-lt"/>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mn-lt"/>
                <a:ea typeface="+mn-ea"/>
                <a:cs typeface="Segoe UI Semilight" panose="020B0402040204020203" pitchFamily="34" charset="0"/>
              </a:defRPr>
            </a:lvl2pPr>
            <a:lvl3pPr algn="ctr">
              <a:defRPr sz="1800">
                <a:latin typeface="+mn-lt"/>
              </a:defRPr>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en-US" dirty="0"/>
              <a:t>Add Object</a:t>
            </a:r>
          </a:p>
        </p:txBody>
      </p:sp>
      <p:cxnSp>
        <p:nvCxnSpPr>
          <p:cNvPr id="26" name="Straight Connector 25">
            <a:extLst>
              <a:ext uri="{FF2B5EF4-FFF2-40B4-BE49-F238E27FC236}">
                <a16:creationId xmlns:a16="http://schemas.microsoft.com/office/drawing/2014/main" id="{3470917E-55FC-422D-92DE-A69C2422A81B}"/>
              </a:ext>
            </a:extLst>
          </p:cNvPr>
          <p:cNvCxnSpPr/>
          <p:nvPr userDrawn="1"/>
        </p:nvCxnSpPr>
        <p:spPr>
          <a:xfrm>
            <a:off x="312237" y="3242083"/>
            <a:ext cx="3714704" cy="0"/>
          </a:xfrm>
          <a:prstGeom prst="line">
            <a:avLst/>
          </a:prstGeom>
          <a:ln w="25400"/>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E5C4E624-2FA4-4418-95C6-735DDCFBCD65}"/>
              </a:ext>
            </a:extLst>
          </p:cNvPr>
          <p:cNvCxnSpPr>
            <a:cxnSpLocks/>
          </p:cNvCxnSpPr>
          <p:nvPr userDrawn="1"/>
        </p:nvCxnSpPr>
        <p:spPr>
          <a:xfrm flipV="1">
            <a:off x="4187219" y="3242083"/>
            <a:ext cx="3829329" cy="1859"/>
          </a:xfrm>
          <a:prstGeom prst="line">
            <a:avLst/>
          </a:prstGeom>
          <a:ln w="25400"/>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CC65DF2D-0E7B-4187-A5F2-E6884F090A5E}"/>
              </a:ext>
            </a:extLst>
          </p:cNvPr>
          <p:cNvCxnSpPr/>
          <p:nvPr userDrawn="1"/>
        </p:nvCxnSpPr>
        <p:spPr>
          <a:xfrm>
            <a:off x="8187360" y="3243942"/>
            <a:ext cx="3714704" cy="0"/>
          </a:xfrm>
          <a:prstGeom prst="line">
            <a:avLst/>
          </a:prstGeom>
          <a:ln w="25400"/>
        </p:spPr>
        <p:style>
          <a:lnRef idx="1">
            <a:schemeClr val="accent2"/>
          </a:lnRef>
          <a:fillRef idx="0">
            <a:schemeClr val="accent2"/>
          </a:fillRef>
          <a:effectRef idx="0">
            <a:schemeClr val="accent2"/>
          </a:effectRef>
          <a:fontRef idx="minor">
            <a:schemeClr val="tx1"/>
          </a:fontRef>
        </p:style>
      </p:cxnSp>
      <p:pic>
        <p:nvPicPr>
          <p:cNvPr id="21" name="Picture 20">
            <a:extLst>
              <a:ext uri="{FF2B5EF4-FFF2-40B4-BE49-F238E27FC236}">
                <a16:creationId xmlns:a16="http://schemas.microsoft.com/office/drawing/2014/main" id="{6CAFFDC3-9A8E-4496-8B3B-F13EC7AC87B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135392" y="42204"/>
            <a:ext cx="1457325" cy="685800"/>
          </a:xfrm>
          <a:prstGeom prst="rect">
            <a:avLst/>
          </a:prstGeom>
        </p:spPr>
      </p:pic>
    </p:spTree>
    <p:extLst>
      <p:ext uri="{BB962C8B-B14F-4D97-AF65-F5344CB8AC3E}">
        <p14:creationId xmlns:p14="http://schemas.microsoft.com/office/powerpoint/2010/main" val="1033941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14"/>
        <p:cNvGrpSpPr/>
        <p:nvPr/>
      </p:nvGrpSpPr>
      <p:grpSpPr>
        <a:xfrm>
          <a:off x="0" y="0"/>
          <a:ext cx="0" cy="0"/>
          <a:chOff x="0" y="0"/>
          <a:chExt cx="0" cy="0"/>
        </a:xfrm>
      </p:grpSpPr>
      <p:sp>
        <p:nvSpPr>
          <p:cNvPr id="115" name="Google Shape;115;p25"/>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6" name="Google Shape;116;p25"/>
          <p:cNvSpPr>
            <a:spLocks noGrp="1"/>
          </p:cNvSpPr>
          <p:nvPr>
            <p:ph type="pic" idx="2"/>
          </p:nvPr>
        </p:nvSpPr>
        <p:spPr>
          <a:xfrm>
            <a:off x="5183188" y="987426"/>
            <a:ext cx="6172200" cy="4873625"/>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17" name="Google Shape;117;p25"/>
          <p:cNvSpPr txBox="1">
            <a:spLocks noGrp="1"/>
          </p:cNvSpPr>
          <p:nvPr>
            <p:ph type="body" idx="1"/>
          </p:nvPr>
        </p:nvSpPr>
        <p:spPr>
          <a:xfrm>
            <a:off x="839788" y="2057401"/>
            <a:ext cx="3932237" cy="3811588"/>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118" name="Google Shape;118;p25"/>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9" name="Google Shape;119;p25"/>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0" name="Google Shape;120;p25"/>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108222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21"/>
        <p:cNvGrpSpPr/>
        <p:nvPr/>
      </p:nvGrpSpPr>
      <p:grpSpPr>
        <a:xfrm>
          <a:off x="0" y="0"/>
          <a:ext cx="0" cy="0"/>
          <a:chOff x="0" y="0"/>
          <a:chExt cx="0" cy="0"/>
        </a:xfrm>
      </p:grpSpPr>
      <p:sp>
        <p:nvSpPr>
          <p:cNvPr id="122" name="Google Shape;122;p26"/>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3" name="Google Shape;123;p26"/>
          <p:cNvSpPr txBox="1">
            <a:spLocks noGrp="1"/>
          </p:cNvSpPr>
          <p:nvPr>
            <p:ph type="body" idx="1"/>
          </p:nvPr>
        </p:nvSpPr>
        <p:spPr>
          <a:xfrm rot="5400000">
            <a:off x="3920331" y="-1256505"/>
            <a:ext cx="4351339" cy="105156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4" name="Google Shape;124;p26"/>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5" name="Google Shape;125;p26"/>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6" name="Google Shape;126;p26"/>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705362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27"/>
        <p:cNvGrpSpPr/>
        <p:nvPr/>
      </p:nvGrpSpPr>
      <p:grpSpPr>
        <a:xfrm>
          <a:off x="0" y="0"/>
          <a:ext cx="0" cy="0"/>
          <a:chOff x="0" y="0"/>
          <a:chExt cx="0" cy="0"/>
        </a:xfrm>
      </p:grpSpPr>
      <p:sp>
        <p:nvSpPr>
          <p:cNvPr id="128" name="Google Shape;128;p27"/>
          <p:cNvSpPr txBox="1">
            <a:spLocks noGrp="1"/>
          </p:cNvSpPr>
          <p:nvPr>
            <p:ph type="title"/>
          </p:nvPr>
        </p:nvSpPr>
        <p:spPr>
          <a:xfrm rot="5400000">
            <a:off x="7133431" y="1956595"/>
            <a:ext cx="5811839" cy="2628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9" name="Google Shape;129;p27"/>
          <p:cNvSpPr txBox="1">
            <a:spLocks noGrp="1"/>
          </p:cNvSpPr>
          <p:nvPr>
            <p:ph type="body" idx="1"/>
          </p:nvPr>
        </p:nvSpPr>
        <p:spPr>
          <a:xfrm rot="5400000">
            <a:off x="1799431" y="-596105"/>
            <a:ext cx="5811839" cy="77343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30" name="Google Shape;130;p27"/>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1" name="Google Shape;131;p27"/>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2" name="Google Shape;132;p27"/>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217667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9"/>
        <p:cNvGrpSpPr/>
        <p:nvPr/>
      </p:nvGrpSpPr>
      <p:grpSpPr>
        <a:xfrm>
          <a:off x="0" y="0"/>
          <a:ext cx="0" cy="0"/>
          <a:chOff x="0" y="0"/>
          <a:chExt cx="0" cy="0"/>
        </a:xfrm>
      </p:grpSpPr>
      <p:sp>
        <p:nvSpPr>
          <p:cNvPr id="140" name="Google Shape;140;p29"/>
          <p:cNvSpPr txBox="1">
            <a:spLocks noGrp="1"/>
          </p:cNvSpPr>
          <p:nvPr>
            <p:ph type="title"/>
          </p:nvPr>
        </p:nvSpPr>
        <p:spPr>
          <a:xfrm>
            <a:off x="831851" y="1709740"/>
            <a:ext cx="10515600" cy="2852737"/>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Avenir"/>
              <a:buNone/>
              <a:defRPr sz="6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1" name="Google Shape;141;p29"/>
          <p:cNvSpPr txBox="1">
            <a:spLocks noGrp="1"/>
          </p:cNvSpPr>
          <p:nvPr>
            <p:ph type="body" idx="1"/>
          </p:nvPr>
        </p:nvSpPr>
        <p:spPr>
          <a:xfrm>
            <a:off x="831851" y="4589463"/>
            <a:ext cx="10515600" cy="1500187"/>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rgbClr val="888888"/>
              </a:buClr>
              <a:buSzPts val="1800"/>
              <a:buNone/>
              <a:defRPr sz="2400">
                <a:solidFill>
                  <a:srgbClr val="888888"/>
                </a:solidFill>
              </a:defRPr>
            </a:lvl1pPr>
            <a:lvl2pPr marL="1219170" lvl="1" indent="-304792" algn="l">
              <a:lnSpc>
                <a:spcPct val="90000"/>
              </a:lnSpc>
              <a:spcBef>
                <a:spcPts val="533"/>
              </a:spcBef>
              <a:spcAft>
                <a:spcPts val="0"/>
              </a:spcAft>
              <a:buClr>
                <a:srgbClr val="888888"/>
              </a:buClr>
              <a:buSzPts val="1500"/>
              <a:buNone/>
              <a:defRPr sz="2000">
                <a:solidFill>
                  <a:srgbClr val="888888"/>
                </a:solidFill>
              </a:defRPr>
            </a:lvl2pPr>
            <a:lvl3pPr marL="1828754" lvl="2" indent="-304792" algn="l">
              <a:lnSpc>
                <a:spcPct val="90000"/>
              </a:lnSpc>
              <a:spcBef>
                <a:spcPts val="533"/>
              </a:spcBef>
              <a:spcAft>
                <a:spcPts val="0"/>
              </a:spcAft>
              <a:buClr>
                <a:srgbClr val="888888"/>
              </a:buClr>
              <a:buSzPts val="1400"/>
              <a:buNone/>
              <a:defRPr sz="1867">
                <a:solidFill>
                  <a:srgbClr val="888888"/>
                </a:solidFill>
              </a:defRPr>
            </a:lvl3pPr>
            <a:lvl4pPr marL="2438339" lvl="3" indent="-304792" algn="l">
              <a:lnSpc>
                <a:spcPct val="90000"/>
              </a:lnSpc>
              <a:spcBef>
                <a:spcPts val="533"/>
              </a:spcBef>
              <a:spcAft>
                <a:spcPts val="0"/>
              </a:spcAft>
              <a:buClr>
                <a:srgbClr val="888888"/>
              </a:buClr>
              <a:buSzPts val="1200"/>
              <a:buNone/>
              <a:defRPr sz="1600">
                <a:solidFill>
                  <a:srgbClr val="888888"/>
                </a:solidFill>
              </a:defRPr>
            </a:lvl4pPr>
            <a:lvl5pPr marL="3047924" lvl="4" indent="-304792" algn="l">
              <a:lnSpc>
                <a:spcPct val="90000"/>
              </a:lnSpc>
              <a:spcBef>
                <a:spcPts val="533"/>
              </a:spcBef>
              <a:spcAft>
                <a:spcPts val="0"/>
              </a:spcAft>
              <a:buClr>
                <a:srgbClr val="888888"/>
              </a:buClr>
              <a:buSzPts val="1200"/>
              <a:buNone/>
              <a:defRPr sz="1600">
                <a:solidFill>
                  <a:srgbClr val="888888"/>
                </a:solidFill>
              </a:defRPr>
            </a:lvl5pPr>
            <a:lvl6pPr marL="3657509" lvl="5" indent="-304792" algn="l">
              <a:lnSpc>
                <a:spcPct val="90000"/>
              </a:lnSpc>
              <a:spcBef>
                <a:spcPts val="533"/>
              </a:spcBef>
              <a:spcAft>
                <a:spcPts val="0"/>
              </a:spcAft>
              <a:buClr>
                <a:srgbClr val="888888"/>
              </a:buClr>
              <a:buSzPts val="1200"/>
              <a:buNone/>
              <a:defRPr sz="1600">
                <a:solidFill>
                  <a:srgbClr val="888888"/>
                </a:solidFill>
              </a:defRPr>
            </a:lvl6pPr>
            <a:lvl7pPr marL="4267093" lvl="6" indent="-304792" algn="l">
              <a:lnSpc>
                <a:spcPct val="90000"/>
              </a:lnSpc>
              <a:spcBef>
                <a:spcPts val="533"/>
              </a:spcBef>
              <a:spcAft>
                <a:spcPts val="0"/>
              </a:spcAft>
              <a:buClr>
                <a:srgbClr val="888888"/>
              </a:buClr>
              <a:buSzPts val="1200"/>
              <a:buNone/>
              <a:defRPr sz="1600">
                <a:solidFill>
                  <a:srgbClr val="888888"/>
                </a:solidFill>
              </a:defRPr>
            </a:lvl7pPr>
            <a:lvl8pPr marL="4876678" lvl="7" indent="-304792" algn="l">
              <a:lnSpc>
                <a:spcPct val="90000"/>
              </a:lnSpc>
              <a:spcBef>
                <a:spcPts val="533"/>
              </a:spcBef>
              <a:spcAft>
                <a:spcPts val="0"/>
              </a:spcAft>
              <a:buClr>
                <a:srgbClr val="888888"/>
              </a:buClr>
              <a:buSzPts val="1200"/>
              <a:buNone/>
              <a:defRPr sz="1600">
                <a:solidFill>
                  <a:srgbClr val="888888"/>
                </a:solidFill>
              </a:defRPr>
            </a:lvl8pPr>
            <a:lvl9pPr marL="5486263" lvl="8" indent="-304792" algn="l">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142" name="Google Shape;142;p29"/>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b="0" i="0">
                <a:latin typeface="Avenir"/>
                <a:ea typeface="Avenir"/>
                <a:cs typeface="Avenir"/>
                <a:sym typeface="Avenir"/>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3" name="Google Shape;143;p29"/>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b="0" i="0">
                <a:latin typeface="Avenir"/>
                <a:ea typeface="Avenir"/>
                <a:cs typeface="Avenir"/>
                <a:sym typeface="Avenir"/>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4" name="Google Shape;144;p29"/>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1pPr>
            <a:lvl2pPr marL="0" marR="0" lvl="1"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2pPr>
            <a:lvl3pPr marL="0" marR="0" lvl="2"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3pPr>
            <a:lvl4pPr marL="0" marR="0" lvl="3"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4pPr>
            <a:lvl5pPr marL="0" marR="0" lvl="4"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5pPr>
            <a:lvl6pPr marL="0" marR="0" lvl="5"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6pPr>
            <a:lvl7pPr marL="0" marR="0" lvl="6"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7pPr>
            <a:lvl8pPr marL="0" marR="0" lvl="7"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8pPr>
            <a:lvl9pPr marL="0" marR="0" lvl="8"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21842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0" type="tx">
  <p:cSld name="Blank 0">
    <p:spTree>
      <p:nvGrpSpPr>
        <p:cNvPr id="1" name="Shape 145"/>
        <p:cNvGrpSpPr/>
        <p:nvPr/>
      </p:nvGrpSpPr>
      <p:grpSpPr>
        <a:xfrm>
          <a:off x="0" y="0"/>
          <a:ext cx="0" cy="0"/>
          <a:chOff x="0" y="0"/>
          <a:chExt cx="0" cy="0"/>
        </a:xfrm>
      </p:grpSpPr>
      <p:sp>
        <p:nvSpPr>
          <p:cNvPr id="146" name="Google Shape;146;p30"/>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449682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47"/>
        <p:cNvGrpSpPr/>
        <p:nvPr/>
      </p:nvGrpSpPr>
      <p:grpSpPr>
        <a:xfrm>
          <a:off x="0" y="0"/>
          <a:ext cx="0" cy="0"/>
          <a:chOff x="0" y="0"/>
          <a:chExt cx="0" cy="0"/>
        </a:xfrm>
      </p:grpSpPr>
      <p:sp>
        <p:nvSpPr>
          <p:cNvPr id="148" name="Google Shape;148;p31"/>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Avenir"/>
              <a:buNone/>
              <a:defRPr sz="6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9" name="Google Shape;149;p31"/>
          <p:cNvSpPr txBox="1">
            <a:spLocks noGrp="1"/>
          </p:cNvSpPr>
          <p:nvPr>
            <p:ph type="subTitle" idx="1"/>
          </p:nvPr>
        </p:nvSpPr>
        <p:spPr>
          <a:xfrm>
            <a:off x="1524000" y="3602038"/>
            <a:ext cx="9144000" cy="165576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1067"/>
              </a:spcBef>
              <a:spcAft>
                <a:spcPts val="0"/>
              </a:spcAft>
              <a:buClr>
                <a:schemeClr val="dk1"/>
              </a:buClr>
              <a:buSzPts val="1800"/>
              <a:buNone/>
              <a:defRPr sz="2400"/>
            </a:lvl1pPr>
            <a:lvl2pPr lvl="1" algn="ctr">
              <a:lnSpc>
                <a:spcPct val="90000"/>
              </a:lnSpc>
              <a:spcBef>
                <a:spcPts val="533"/>
              </a:spcBef>
              <a:spcAft>
                <a:spcPts val="0"/>
              </a:spcAft>
              <a:buClr>
                <a:schemeClr val="dk1"/>
              </a:buClr>
              <a:buSzPts val="1500"/>
              <a:buNone/>
              <a:defRPr sz="2000"/>
            </a:lvl2pPr>
            <a:lvl3pPr lvl="2" algn="ctr">
              <a:lnSpc>
                <a:spcPct val="90000"/>
              </a:lnSpc>
              <a:spcBef>
                <a:spcPts val="533"/>
              </a:spcBef>
              <a:spcAft>
                <a:spcPts val="0"/>
              </a:spcAft>
              <a:buClr>
                <a:schemeClr val="dk1"/>
              </a:buClr>
              <a:buSzPts val="1400"/>
              <a:buNone/>
              <a:defRPr sz="1867"/>
            </a:lvl3pPr>
            <a:lvl4pPr lvl="3" algn="ctr">
              <a:lnSpc>
                <a:spcPct val="90000"/>
              </a:lnSpc>
              <a:spcBef>
                <a:spcPts val="533"/>
              </a:spcBef>
              <a:spcAft>
                <a:spcPts val="0"/>
              </a:spcAft>
              <a:buClr>
                <a:schemeClr val="dk1"/>
              </a:buClr>
              <a:buSzPts val="1200"/>
              <a:buNone/>
              <a:defRPr sz="1600"/>
            </a:lvl4pPr>
            <a:lvl5pPr lvl="4" algn="ctr">
              <a:lnSpc>
                <a:spcPct val="90000"/>
              </a:lnSpc>
              <a:spcBef>
                <a:spcPts val="533"/>
              </a:spcBef>
              <a:spcAft>
                <a:spcPts val="0"/>
              </a:spcAft>
              <a:buClr>
                <a:schemeClr val="dk1"/>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
        <p:nvSpPr>
          <p:cNvPr id="150" name="Google Shape;150;p31"/>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b="0" i="0">
                <a:latin typeface="Avenir"/>
                <a:ea typeface="Avenir"/>
                <a:cs typeface="Avenir"/>
                <a:sym typeface="Avenir"/>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1" name="Google Shape;151;p31"/>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b="0" i="0">
                <a:latin typeface="Avenir"/>
                <a:ea typeface="Avenir"/>
                <a:cs typeface="Avenir"/>
                <a:sym typeface="Avenir"/>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2" name="Google Shape;152;p31"/>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1pPr>
            <a:lvl2pPr marL="0" marR="0" lvl="1"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2pPr>
            <a:lvl3pPr marL="0" marR="0" lvl="2"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3pPr>
            <a:lvl4pPr marL="0" marR="0" lvl="3"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4pPr>
            <a:lvl5pPr marL="0" marR="0" lvl="4"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5pPr>
            <a:lvl6pPr marL="0" marR="0" lvl="5"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6pPr>
            <a:lvl7pPr marL="0" marR="0" lvl="6"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7pPr>
            <a:lvl8pPr marL="0" marR="0" lvl="7"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8pPr>
            <a:lvl9pPr marL="0" marR="0" lvl="8"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523428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3"/>
        <p:cNvGrpSpPr/>
        <p:nvPr/>
      </p:nvGrpSpPr>
      <p:grpSpPr>
        <a:xfrm>
          <a:off x="0" y="0"/>
          <a:ext cx="0" cy="0"/>
          <a:chOff x="0" y="0"/>
          <a:chExt cx="0" cy="0"/>
        </a:xfrm>
      </p:grpSpPr>
      <p:sp>
        <p:nvSpPr>
          <p:cNvPr id="154" name="Google Shape;154;p32"/>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5" name="Google Shape;155;p32"/>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56" name="Google Shape;156;p32"/>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b="0" i="0">
                <a:latin typeface="Avenir"/>
                <a:ea typeface="Avenir"/>
                <a:cs typeface="Avenir"/>
                <a:sym typeface="Avenir"/>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7" name="Google Shape;157;p32"/>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b="0" i="0">
                <a:latin typeface="Avenir"/>
                <a:ea typeface="Avenir"/>
                <a:cs typeface="Avenir"/>
                <a:sym typeface="Avenir"/>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8" name="Google Shape;158;p32"/>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1pPr>
            <a:lvl2pPr marL="0" marR="0" lvl="1"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2pPr>
            <a:lvl3pPr marL="0" marR="0" lvl="2"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3pPr>
            <a:lvl4pPr marL="0" marR="0" lvl="3"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4pPr>
            <a:lvl5pPr marL="0" marR="0" lvl="4"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5pPr>
            <a:lvl6pPr marL="0" marR="0" lvl="5"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6pPr>
            <a:lvl7pPr marL="0" marR="0" lvl="6"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7pPr>
            <a:lvl8pPr marL="0" marR="0" lvl="7"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8pPr>
            <a:lvl9pPr marL="0" marR="0" lvl="8"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208336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59"/>
        <p:cNvGrpSpPr/>
        <p:nvPr/>
      </p:nvGrpSpPr>
      <p:grpSpPr>
        <a:xfrm>
          <a:off x="0" y="0"/>
          <a:ext cx="0" cy="0"/>
          <a:chOff x="0" y="0"/>
          <a:chExt cx="0" cy="0"/>
        </a:xfrm>
      </p:grpSpPr>
      <p:sp>
        <p:nvSpPr>
          <p:cNvPr id="160" name="Google Shape;160;p33"/>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61" name="Google Shape;161;p33"/>
          <p:cNvSpPr txBox="1">
            <a:spLocks noGrp="1"/>
          </p:cNvSpPr>
          <p:nvPr>
            <p:ph type="body" idx="1"/>
          </p:nvPr>
        </p:nvSpPr>
        <p:spPr>
          <a:xfrm>
            <a:off x="838200" y="1825625"/>
            <a:ext cx="5181600" cy="4351339"/>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62" name="Google Shape;162;p33"/>
          <p:cNvSpPr txBox="1">
            <a:spLocks noGrp="1"/>
          </p:cNvSpPr>
          <p:nvPr>
            <p:ph type="body" idx="2"/>
          </p:nvPr>
        </p:nvSpPr>
        <p:spPr>
          <a:xfrm>
            <a:off x="6172200" y="1825625"/>
            <a:ext cx="5181600" cy="4351339"/>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63" name="Google Shape;163;p33"/>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b="0" i="0">
                <a:latin typeface="Avenir"/>
                <a:ea typeface="Avenir"/>
                <a:cs typeface="Avenir"/>
                <a:sym typeface="Avenir"/>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4" name="Google Shape;164;p33"/>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b="0" i="0">
                <a:latin typeface="Avenir"/>
                <a:ea typeface="Avenir"/>
                <a:cs typeface="Avenir"/>
                <a:sym typeface="Avenir"/>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5" name="Google Shape;165;p33"/>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1pPr>
            <a:lvl2pPr marL="0" marR="0" lvl="1"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2pPr>
            <a:lvl3pPr marL="0" marR="0" lvl="2"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3pPr>
            <a:lvl4pPr marL="0" marR="0" lvl="3"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4pPr>
            <a:lvl5pPr marL="0" marR="0" lvl="4"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5pPr>
            <a:lvl6pPr marL="0" marR="0" lvl="5"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6pPr>
            <a:lvl7pPr marL="0" marR="0" lvl="6"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7pPr>
            <a:lvl8pPr marL="0" marR="0" lvl="7"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8pPr>
            <a:lvl9pPr marL="0" marR="0" lvl="8"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49736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66"/>
        <p:cNvGrpSpPr/>
        <p:nvPr/>
      </p:nvGrpSpPr>
      <p:grpSpPr>
        <a:xfrm>
          <a:off x="0" y="0"/>
          <a:ext cx="0" cy="0"/>
          <a:chOff x="0" y="0"/>
          <a:chExt cx="0" cy="0"/>
        </a:xfrm>
      </p:grpSpPr>
      <p:sp>
        <p:nvSpPr>
          <p:cNvPr id="167" name="Google Shape;167;p34"/>
          <p:cNvSpPr txBox="1">
            <a:spLocks noGrp="1"/>
          </p:cNvSpPr>
          <p:nvPr>
            <p:ph type="title"/>
          </p:nvPr>
        </p:nvSpPr>
        <p:spPr>
          <a:xfrm>
            <a:off x="839788"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68" name="Google Shape;168;p34"/>
          <p:cNvSpPr txBox="1">
            <a:spLocks noGrp="1"/>
          </p:cNvSpPr>
          <p:nvPr>
            <p:ph type="body" idx="1"/>
          </p:nvPr>
        </p:nvSpPr>
        <p:spPr>
          <a:xfrm>
            <a:off x="839788" y="1681163"/>
            <a:ext cx="5157787" cy="823912"/>
          </a:xfrm>
          <a:prstGeom prst="rect">
            <a:avLst/>
          </a:prstGeom>
          <a:noFill/>
          <a:ln>
            <a:noFill/>
          </a:ln>
        </p:spPr>
        <p:txBody>
          <a:bodyPr spcFirstLastPara="1" wrap="square" lIns="68575" tIns="34275" rIns="68575" bIns="34275" anchor="b" anchorCtr="0">
            <a:norm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169" name="Google Shape;169;p34"/>
          <p:cNvSpPr txBox="1">
            <a:spLocks noGrp="1"/>
          </p:cNvSpPr>
          <p:nvPr>
            <p:ph type="body" idx="2"/>
          </p:nvPr>
        </p:nvSpPr>
        <p:spPr>
          <a:xfrm>
            <a:off x="839788" y="2505075"/>
            <a:ext cx="5157787" cy="3684588"/>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70" name="Google Shape;170;p34"/>
          <p:cNvSpPr txBox="1">
            <a:spLocks noGrp="1"/>
          </p:cNvSpPr>
          <p:nvPr>
            <p:ph type="body" idx="3"/>
          </p:nvPr>
        </p:nvSpPr>
        <p:spPr>
          <a:xfrm>
            <a:off x="6172201" y="1681163"/>
            <a:ext cx="5183188" cy="823912"/>
          </a:xfrm>
          <a:prstGeom prst="rect">
            <a:avLst/>
          </a:prstGeom>
          <a:noFill/>
          <a:ln>
            <a:noFill/>
          </a:ln>
        </p:spPr>
        <p:txBody>
          <a:bodyPr spcFirstLastPara="1" wrap="square" lIns="68575" tIns="34275" rIns="68575" bIns="34275" anchor="b" anchorCtr="0">
            <a:norm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171" name="Google Shape;171;p34"/>
          <p:cNvSpPr txBox="1">
            <a:spLocks noGrp="1"/>
          </p:cNvSpPr>
          <p:nvPr>
            <p:ph type="body" idx="4"/>
          </p:nvPr>
        </p:nvSpPr>
        <p:spPr>
          <a:xfrm>
            <a:off x="6172201" y="2505075"/>
            <a:ext cx="5183188" cy="3684588"/>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72" name="Google Shape;172;p34"/>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b="0" i="0">
                <a:latin typeface="Avenir"/>
                <a:ea typeface="Avenir"/>
                <a:cs typeface="Avenir"/>
                <a:sym typeface="Avenir"/>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3" name="Google Shape;173;p34"/>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b="0" i="0">
                <a:latin typeface="Avenir"/>
                <a:ea typeface="Avenir"/>
                <a:cs typeface="Avenir"/>
                <a:sym typeface="Avenir"/>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4" name="Google Shape;174;p34"/>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1pPr>
            <a:lvl2pPr marL="0" marR="0" lvl="1"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2pPr>
            <a:lvl3pPr marL="0" marR="0" lvl="2"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3pPr>
            <a:lvl4pPr marL="0" marR="0" lvl="3"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4pPr>
            <a:lvl5pPr marL="0" marR="0" lvl="4"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5pPr>
            <a:lvl6pPr marL="0" marR="0" lvl="5"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6pPr>
            <a:lvl7pPr marL="0" marR="0" lvl="6"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7pPr>
            <a:lvl8pPr marL="0" marR="0" lvl="7"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8pPr>
            <a:lvl9pPr marL="0" marR="0" lvl="8"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635464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75"/>
        <p:cNvGrpSpPr/>
        <p:nvPr/>
      </p:nvGrpSpPr>
      <p:grpSpPr>
        <a:xfrm>
          <a:off x="0" y="0"/>
          <a:ext cx="0" cy="0"/>
          <a:chOff x="0" y="0"/>
          <a:chExt cx="0" cy="0"/>
        </a:xfrm>
      </p:grpSpPr>
      <p:sp>
        <p:nvSpPr>
          <p:cNvPr id="176" name="Google Shape;176;p35"/>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7" name="Google Shape;177;p35"/>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b="0" i="0">
                <a:latin typeface="Avenir"/>
                <a:ea typeface="Avenir"/>
                <a:cs typeface="Avenir"/>
                <a:sym typeface="Avenir"/>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8" name="Google Shape;178;p35"/>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b="0" i="0">
                <a:latin typeface="Avenir"/>
                <a:ea typeface="Avenir"/>
                <a:cs typeface="Avenir"/>
                <a:sym typeface="Avenir"/>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9" name="Google Shape;179;p35"/>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1pPr>
            <a:lvl2pPr marL="0" marR="0" lvl="1"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2pPr>
            <a:lvl3pPr marL="0" marR="0" lvl="2"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3pPr>
            <a:lvl4pPr marL="0" marR="0" lvl="3"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4pPr>
            <a:lvl5pPr marL="0" marR="0" lvl="4"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5pPr>
            <a:lvl6pPr marL="0" marR="0" lvl="5"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6pPr>
            <a:lvl7pPr marL="0" marR="0" lvl="6"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7pPr>
            <a:lvl8pPr marL="0" marR="0" lvl="7"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8pPr>
            <a:lvl9pPr marL="0" marR="0" lvl="8"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45629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mp; IMAGE 5 COLUMN-PURPLE">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11747687" y="6465381"/>
            <a:ext cx="431425" cy="365125"/>
          </a:xfrm>
          <a:prstGeom prst="rect">
            <a:avLst/>
          </a:prstGeom>
        </p:spPr>
        <p:txBody>
          <a:bodyPr/>
          <a:lstStyle>
            <a:lvl1pPr>
              <a:defRPr>
                <a:solidFill>
                  <a:schemeClr val="tx2"/>
                </a:solidFill>
              </a:defRPr>
            </a:lvl1pPr>
          </a:lstStyle>
          <a:p>
            <a:fld id="{5AE1514C-5E56-4738-A1FF-4B1CFD2A3E36}" type="slidenum">
              <a:rPr lang="en-US" smtClean="0"/>
              <a:pPr/>
              <a:t>‹#›</a:t>
            </a:fld>
            <a:endParaRPr lang="en-US" dirty="0"/>
          </a:p>
        </p:txBody>
      </p:sp>
      <p:sp>
        <p:nvSpPr>
          <p:cNvPr id="23" name="Text Placeholder 9">
            <a:extLst>
              <a:ext uri="{FF2B5EF4-FFF2-40B4-BE49-F238E27FC236}">
                <a16:creationId xmlns:a16="http://schemas.microsoft.com/office/drawing/2014/main" id="{0137EA79-3E9E-492A-826B-1257A3BD6E33}"/>
              </a:ext>
            </a:extLst>
          </p:cNvPr>
          <p:cNvSpPr>
            <a:spLocks noGrp="1"/>
          </p:cNvSpPr>
          <p:nvPr>
            <p:ph type="body" sz="quarter" idx="23" hasCustomPrompt="1"/>
          </p:nvPr>
        </p:nvSpPr>
        <p:spPr>
          <a:xfrm>
            <a:off x="297258" y="419101"/>
            <a:ext cx="9260091" cy="1024832"/>
          </a:xfrm>
        </p:spPr>
        <p:txBody>
          <a:bodyPr/>
          <a:lstStyle>
            <a:lvl1pPr algn="l">
              <a:buNone/>
              <a:defRPr b="1">
                <a:solidFill>
                  <a:schemeClr val="bg2"/>
                </a:solidFill>
              </a:defRPr>
            </a:lvl1pPr>
          </a:lstStyle>
          <a:p>
            <a:pPr lvl="0"/>
            <a:r>
              <a:rPr lang="en-US" dirty="0"/>
              <a:t>Click to add title</a:t>
            </a:r>
          </a:p>
        </p:txBody>
      </p:sp>
      <p:sp>
        <p:nvSpPr>
          <p:cNvPr id="2" name="Freeform: Shape 1">
            <a:extLst>
              <a:ext uri="{FF2B5EF4-FFF2-40B4-BE49-F238E27FC236}">
                <a16:creationId xmlns:a16="http://schemas.microsoft.com/office/drawing/2014/main" id="{B4F85009-38A5-40A5-91E6-F264735B3B67}"/>
              </a:ext>
            </a:extLst>
          </p:cNvPr>
          <p:cNvSpPr/>
          <p:nvPr userDrawn="1"/>
        </p:nvSpPr>
        <p:spPr>
          <a:xfrm>
            <a:off x="9774448" y="560"/>
            <a:ext cx="2200453" cy="1092260"/>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Content Placeholder 2">
            <a:extLst>
              <a:ext uri="{FF2B5EF4-FFF2-40B4-BE49-F238E27FC236}">
                <a16:creationId xmlns:a16="http://schemas.microsoft.com/office/drawing/2014/main" id="{749CDCE1-0FA5-47B8-8F69-8A481F78B8F8}"/>
              </a:ext>
            </a:extLst>
          </p:cNvPr>
          <p:cNvSpPr>
            <a:spLocks noGrp="1"/>
          </p:cNvSpPr>
          <p:nvPr>
            <p:ph idx="1"/>
          </p:nvPr>
        </p:nvSpPr>
        <p:spPr>
          <a:xfrm>
            <a:off x="297258" y="3066564"/>
            <a:ext cx="2055649" cy="1911099"/>
          </a:xfrm>
        </p:spPr>
        <p:txBody>
          <a:bodyPr lIns="146304" rIns="146304">
            <a:normAutofit/>
          </a:bodyPr>
          <a:lstStyle>
            <a:lvl1pPr marL="0" indent="0" algn="ctr">
              <a:buNone/>
              <a:defRPr sz="2000">
                <a:gradFill>
                  <a:gsLst>
                    <a:gs pos="15000">
                      <a:schemeClr val="tx2"/>
                    </a:gs>
                    <a:gs pos="47000">
                      <a:schemeClr val="tx2"/>
                    </a:gs>
                  </a:gsLst>
                  <a:lin ang="5400000" scaled="1"/>
                </a:gradFill>
                <a:latin typeface="+mj-lt"/>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endParaRPr lang="en-US" dirty="0"/>
          </a:p>
        </p:txBody>
      </p:sp>
      <p:sp>
        <p:nvSpPr>
          <p:cNvPr id="32" name="Content Placeholder 2">
            <a:extLst>
              <a:ext uri="{FF2B5EF4-FFF2-40B4-BE49-F238E27FC236}">
                <a16:creationId xmlns:a16="http://schemas.microsoft.com/office/drawing/2014/main" id="{7084ABA1-AD0D-44F0-AE39-AC3FB715160E}"/>
              </a:ext>
            </a:extLst>
          </p:cNvPr>
          <p:cNvSpPr>
            <a:spLocks noGrp="1"/>
          </p:cNvSpPr>
          <p:nvPr>
            <p:ph idx="14"/>
          </p:nvPr>
        </p:nvSpPr>
        <p:spPr>
          <a:xfrm>
            <a:off x="2587083" y="3066564"/>
            <a:ext cx="2055649" cy="1911099"/>
          </a:xfrm>
        </p:spPr>
        <p:txBody>
          <a:bodyPr lIns="146304" rIns="146304">
            <a:normAutofit/>
          </a:bodyPr>
          <a:lstStyle>
            <a:lvl1pPr marL="0" indent="0" algn="ctr">
              <a:buNone/>
              <a:defRPr sz="2000">
                <a:gradFill>
                  <a:gsLst>
                    <a:gs pos="15000">
                      <a:schemeClr val="tx2"/>
                    </a:gs>
                    <a:gs pos="47000">
                      <a:schemeClr val="tx2"/>
                    </a:gs>
                  </a:gsLst>
                  <a:lin ang="5400000" scaled="1"/>
                </a:gradFill>
                <a:latin typeface="+mj-lt"/>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endParaRPr lang="en-US" dirty="0"/>
          </a:p>
        </p:txBody>
      </p:sp>
      <p:sp>
        <p:nvSpPr>
          <p:cNvPr id="33" name="Content Placeholder 2">
            <a:extLst>
              <a:ext uri="{FF2B5EF4-FFF2-40B4-BE49-F238E27FC236}">
                <a16:creationId xmlns:a16="http://schemas.microsoft.com/office/drawing/2014/main" id="{A81E2C82-4DC9-46AD-88EC-464E6C06E01D}"/>
              </a:ext>
            </a:extLst>
          </p:cNvPr>
          <p:cNvSpPr>
            <a:spLocks noGrp="1"/>
          </p:cNvSpPr>
          <p:nvPr>
            <p:ph idx="15"/>
          </p:nvPr>
        </p:nvSpPr>
        <p:spPr>
          <a:xfrm>
            <a:off x="4898612" y="3066564"/>
            <a:ext cx="2013431" cy="1911099"/>
          </a:xfrm>
        </p:spPr>
        <p:txBody>
          <a:bodyPr lIns="146304" rIns="146304"/>
          <a:lstStyle>
            <a:lvl1pPr marL="0" indent="0" algn="ctr">
              <a:buNone/>
              <a:defRPr sz="2200">
                <a:gradFill>
                  <a:gsLst>
                    <a:gs pos="15000">
                      <a:schemeClr val="tx2"/>
                    </a:gs>
                    <a:gs pos="47000">
                      <a:schemeClr val="tx2"/>
                    </a:gs>
                  </a:gsLst>
                  <a:lin ang="5400000" scaled="1"/>
                </a:gradFill>
                <a:latin typeface="+mj-lt"/>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endParaRPr lang="en-US" dirty="0"/>
          </a:p>
        </p:txBody>
      </p:sp>
      <p:sp>
        <p:nvSpPr>
          <p:cNvPr id="34" name="Content Placeholder 2">
            <a:extLst>
              <a:ext uri="{FF2B5EF4-FFF2-40B4-BE49-F238E27FC236}">
                <a16:creationId xmlns:a16="http://schemas.microsoft.com/office/drawing/2014/main" id="{0DC46574-DE71-48D8-B01B-9640151C16B5}"/>
              </a:ext>
            </a:extLst>
          </p:cNvPr>
          <p:cNvSpPr>
            <a:spLocks noGrp="1"/>
          </p:cNvSpPr>
          <p:nvPr>
            <p:ph idx="16"/>
          </p:nvPr>
        </p:nvSpPr>
        <p:spPr>
          <a:xfrm>
            <a:off x="7167923" y="3066564"/>
            <a:ext cx="2055649" cy="1911099"/>
          </a:xfrm>
        </p:spPr>
        <p:txBody>
          <a:bodyPr lIns="146304" rIns="146304"/>
          <a:lstStyle>
            <a:lvl1pPr marL="0" indent="0" algn="ctr">
              <a:buNone/>
              <a:defRPr sz="2200">
                <a:gradFill>
                  <a:gsLst>
                    <a:gs pos="15000">
                      <a:schemeClr val="tx2"/>
                    </a:gs>
                    <a:gs pos="47000">
                      <a:schemeClr val="tx2"/>
                    </a:gs>
                  </a:gsLst>
                  <a:lin ang="5400000" scaled="1"/>
                </a:gradFill>
                <a:latin typeface="+mj-lt"/>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endParaRPr lang="en-US" dirty="0"/>
          </a:p>
        </p:txBody>
      </p:sp>
      <p:sp>
        <p:nvSpPr>
          <p:cNvPr id="35" name="Content Placeholder 2">
            <a:extLst>
              <a:ext uri="{FF2B5EF4-FFF2-40B4-BE49-F238E27FC236}">
                <a16:creationId xmlns:a16="http://schemas.microsoft.com/office/drawing/2014/main" id="{25DB967F-2B4D-4BF9-B431-E237653548E6}"/>
              </a:ext>
            </a:extLst>
          </p:cNvPr>
          <p:cNvSpPr>
            <a:spLocks noGrp="1"/>
          </p:cNvSpPr>
          <p:nvPr>
            <p:ph idx="17"/>
          </p:nvPr>
        </p:nvSpPr>
        <p:spPr>
          <a:xfrm>
            <a:off x="9479452" y="3066564"/>
            <a:ext cx="2055649" cy="1911099"/>
          </a:xfrm>
        </p:spPr>
        <p:txBody>
          <a:bodyPr lIns="146304" rIns="146304">
            <a:normAutofit/>
          </a:bodyPr>
          <a:lstStyle>
            <a:lvl1pPr marL="0" indent="0" algn="ctr">
              <a:buNone/>
              <a:defRPr sz="2000" b="0">
                <a:gradFill>
                  <a:gsLst>
                    <a:gs pos="15000">
                      <a:schemeClr val="tx2"/>
                    </a:gs>
                    <a:gs pos="47000">
                      <a:schemeClr val="tx2"/>
                    </a:gs>
                  </a:gsLst>
                  <a:lin ang="5400000" scaled="1"/>
                </a:gradFill>
                <a:latin typeface="+mj-lt"/>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endParaRPr lang="en-US" dirty="0"/>
          </a:p>
        </p:txBody>
      </p:sp>
      <p:sp>
        <p:nvSpPr>
          <p:cNvPr id="36" name="Text Placeholder 9">
            <a:extLst>
              <a:ext uri="{FF2B5EF4-FFF2-40B4-BE49-F238E27FC236}">
                <a16:creationId xmlns:a16="http://schemas.microsoft.com/office/drawing/2014/main" id="{C0199221-269B-49D6-A93D-49C4EA53E71C}"/>
              </a:ext>
            </a:extLst>
          </p:cNvPr>
          <p:cNvSpPr>
            <a:spLocks noGrp="1"/>
          </p:cNvSpPr>
          <p:nvPr>
            <p:ph type="body" sz="quarter" idx="20"/>
          </p:nvPr>
        </p:nvSpPr>
        <p:spPr>
          <a:xfrm>
            <a:off x="297258" y="2088104"/>
            <a:ext cx="2055649" cy="733151"/>
          </a:xfrm>
        </p:spPr>
        <p:txBody>
          <a:bodyPr/>
          <a:lstStyle>
            <a:lvl1pPr algn="ctr">
              <a:buNone/>
              <a:defRPr sz="1600" b="1">
                <a:solidFill>
                  <a:schemeClr val="tx2"/>
                </a:solidFill>
              </a:defRPr>
            </a:lvl1pPr>
          </a:lstStyle>
          <a:p>
            <a:pPr lvl="0"/>
            <a:r>
              <a:rPr lang="en-US" dirty="0"/>
              <a:t>Click to edit Master text styles</a:t>
            </a:r>
          </a:p>
        </p:txBody>
      </p:sp>
      <p:sp>
        <p:nvSpPr>
          <p:cNvPr id="37" name="Text Placeholder 9">
            <a:extLst>
              <a:ext uri="{FF2B5EF4-FFF2-40B4-BE49-F238E27FC236}">
                <a16:creationId xmlns:a16="http://schemas.microsoft.com/office/drawing/2014/main" id="{ED02C101-B9DC-4B3A-A1E2-EA9E467C0FAD}"/>
              </a:ext>
            </a:extLst>
          </p:cNvPr>
          <p:cNvSpPr>
            <a:spLocks noGrp="1"/>
          </p:cNvSpPr>
          <p:nvPr>
            <p:ph type="body" sz="quarter" idx="24"/>
          </p:nvPr>
        </p:nvSpPr>
        <p:spPr>
          <a:xfrm>
            <a:off x="2576826" y="2087214"/>
            <a:ext cx="2055649" cy="733151"/>
          </a:xfrm>
        </p:spPr>
        <p:txBody>
          <a:bodyPr/>
          <a:lstStyle>
            <a:lvl1pPr algn="ctr">
              <a:buNone/>
              <a:defRPr sz="1600" b="1">
                <a:solidFill>
                  <a:schemeClr val="tx2"/>
                </a:solidFill>
              </a:defRPr>
            </a:lvl1pPr>
          </a:lstStyle>
          <a:p>
            <a:pPr lvl="0"/>
            <a:r>
              <a:rPr lang="en-US" dirty="0"/>
              <a:t>Click to edit Master text styles</a:t>
            </a:r>
          </a:p>
        </p:txBody>
      </p:sp>
      <p:sp>
        <p:nvSpPr>
          <p:cNvPr id="38" name="Text Placeholder 9">
            <a:extLst>
              <a:ext uri="{FF2B5EF4-FFF2-40B4-BE49-F238E27FC236}">
                <a16:creationId xmlns:a16="http://schemas.microsoft.com/office/drawing/2014/main" id="{6B1FADDB-5D3A-4AA5-ADD0-17B0208745AC}"/>
              </a:ext>
            </a:extLst>
          </p:cNvPr>
          <p:cNvSpPr>
            <a:spLocks noGrp="1"/>
          </p:cNvSpPr>
          <p:nvPr>
            <p:ph type="body" sz="quarter" idx="25"/>
          </p:nvPr>
        </p:nvSpPr>
        <p:spPr>
          <a:xfrm>
            <a:off x="4856394" y="2087214"/>
            <a:ext cx="2055649" cy="733151"/>
          </a:xfrm>
        </p:spPr>
        <p:txBody>
          <a:bodyPr/>
          <a:lstStyle>
            <a:lvl1pPr algn="ctr">
              <a:buNone/>
              <a:defRPr sz="1600" b="1">
                <a:solidFill>
                  <a:schemeClr val="tx2"/>
                </a:solidFill>
              </a:defRPr>
            </a:lvl1pPr>
          </a:lstStyle>
          <a:p>
            <a:pPr lvl="0"/>
            <a:r>
              <a:rPr lang="en-US" dirty="0"/>
              <a:t>Click to edit Master text styles</a:t>
            </a:r>
          </a:p>
        </p:txBody>
      </p:sp>
      <p:sp>
        <p:nvSpPr>
          <p:cNvPr id="39" name="Text Placeholder 9">
            <a:extLst>
              <a:ext uri="{FF2B5EF4-FFF2-40B4-BE49-F238E27FC236}">
                <a16:creationId xmlns:a16="http://schemas.microsoft.com/office/drawing/2014/main" id="{B59939E3-35E5-43F0-A0CA-99D2BD335C22}"/>
              </a:ext>
            </a:extLst>
          </p:cNvPr>
          <p:cNvSpPr>
            <a:spLocks noGrp="1"/>
          </p:cNvSpPr>
          <p:nvPr>
            <p:ph type="body" sz="quarter" idx="26"/>
          </p:nvPr>
        </p:nvSpPr>
        <p:spPr>
          <a:xfrm>
            <a:off x="7135962" y="2085836"/>
            <a:ext cx="2055649" cy="733151"/>
          </a:xfrm>
        </p:spPr>
        <p:txBody>
          <a:bodyPr/>
          <a:lstStyle>
            <a:lvl1pPr algn="ctr">
              <a:buNone/>
              <a:defRPr sz="1600" b="1">
                <a:solidFill>
                  <a:schemeClr val="tx2"/>
                </a:solidFill>
              </a:defRPr>
            </a:lvl1pPr>
          </a:lstStyle>
          <a:p>
            <a:pPr lvl="0"/>
            <a:r>
              <a:rPr lang="en-US" dirty="0"/>
              <a:t>Click to edit Master text styles</a:t>
            </a:r>
          </a:p>
        </p:txBody>
      </p:sp>
      <p:sp>
        <p:nvSpPr>
          <p:cNvPr id="40" name="Text Placeholder 9">
            <a:extLst>
              <a:ext uri="{FF2B5EF4-FFF2-40B4-BE49-F238E27FC236}">
                <a16:creationId xmlns:a16="http://schemas.microsoft.com/office/drawing/2014/main" id="{0C0D6101-DD99-4A26-976E-FF93BDB9495D}"/>
              </a:ext>
            </a:extLst>
          </p:cNvPr>
          <p:cNvSpPr>
            <a:spLocks noGrp="1"/>
          </p:cNvSpPr>
          <p:nvPr>
            <p:ph type="body" sz="quarter" idx="27"/>
          </p:nvPr>
        </p:nvSpPr>
        <p:spPr>
          <a:xfrm>
            <a:off x="9462429" y="2085835"/>
            <a:ext cx="2055649" cy="733151"/>
          </a:xfrm>
        </p:spPr>
        <p:txBody>
          <a:bodyPr/>
          <a:lstStyle>
            <a:lvl1pPr algn="ctr">
              <a:buNone/>
              <a:defRPr sz="1600" b="1">
                <a:solidFill>
                  <a:schemeClr val="tx2"/>
                </a:solidFill>
              </a:defRPr>
            </a:lvl1pPr>
          </a:lstStyle>
          <a:p>
            <a:pPr lvl="0"/>
            <a:r>
              <a:rPr lang="en-US" dirty="0"/>
              <a:t>Click to edit Master text styles</a:t>
            </a:r>
          </a:p>
        </p:txBody>
      </p:sp>
      <p:cxnSp>
        <p:nvCxnSpPr>
          <p:cNvPr id="41" name="Straight Connector 40">
            <a:extLst>
              <a:ext uri="{FF2B5EF4-FFF2-40B4-BE49-F238E27FC236}">
                <a16:creationId xmlns:a16="http://schemas.microsoft.com/office/drawing/2014/main" id="{8F394168-FD0B-4D8B-9E42-5A20F5FEFFBC}"/>
              </a:ext>
            </a:extLst>
          </p:cNvPr>
          <p:cNvCxnSpPr>
            <a:cxnSpLocks/>
          </p:cNvCxnSpPr>
          <p:nvPr userDrawn="1"/>
        </p:nvCxnSpPr>
        <p:spPr>
          <a:xfrm>
            <a:off x="366667" y="2959052"/>
            <a:ext cx="1919334" cy="0"/>
          </a:xfrm>
          <a:prstGeom prst="line">
            <a:avLst/>
          </a:prstGeom>
          <a:ln w="25400"/>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52C9D4E3-1C85-4E97-B4E7-740A6DEE6441}"/>
              </a:ext>
            </a:extLst>
          </p:cNvPr>
          <p:cNvCxnSpPr>
            <a:cxnSpLocks/>
          </p:cNvCxnSpPr>
          <p:nvPr userDrawn="1"/>
        </p:nvCxnSpPr>
        <p:spPr>
          <a:xfrm>
            <a:off x="2652666" y="2959052"/>
            <a:ext cx="1919334" cy="0"/>
          </a:xfrm>
          <a:prstGeom prst="line">
            <a:avLst/>
          </a:prstGeom>
          <a:ln w="25400"/>
        </p:spPr>
        <p:style>
          <a:lnRef idx="1">
            <a:schemeClr val="accent2"/>
          </a:lnRef>
          <a:fillRef idx="0">
            <a:schemeClr val="accent2"/>
          </a:fillRef>
          <a:effectRef idx="0">
            <a:schemeClr val="accent2"/>
          </a:effectRef>
          <a:fontRef idx="minor">
            <a:schemeClr val="tx1"/>
          </a:fontRef>
        </p:style>
      </p:cxnSp>
      <p:cxnSp>
        <p:nvCxnSpPr>
          <p:cNvPr id="43" name="Straight Connector 42">
            <a:extLst>
              <a:ext uri="{FF2B5EF4-FFF2-40B4-BE49-F238E27FC236}">
                <a16:creationId xmlns:a16="http://schemas.microsoft.com/office/drawing/2014/main" id="{02CEFBBF-7C60-428C-A54C-08782338A7DD}"/>
              </a:ext>
            </a:extLst>
          </p:cNvPr>
          <p:cNvCxnSpPr>
            <a:cxnSpLocks/>
          </p:cNvCxnSpPr>
          <p:nvPr userDrawn="1"/>
        </p:nvCxnSpPr>
        <p:spPr>
          <a:xfrm>
            <a:off x="4938667" y="2959052"/>
            <a:ext cx="1919334" cy="0"/>
          </a:xfrm>
          <a:prstGeom prst="line">
            <a:avLst/>
          </a:prstGeom>
          <a:ln w="25400"/>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a16="http://schemas.microsoft.com/office/drawing/2014/main" id="{BCC218CE-9F90-48CA-AA2D-AF6751BAEC85}"/>
              </a:ext>
            </a:extLst>
          </p:cNvPr>
          <p:cNvCxnSpPr>
            <a:cxnSpLocks/>
          </p:cNvCxnSpPr>
          <p:nvPr userDrawn="1"/>
        </p:nvCxnSpPr>
        <p:spPr>
          <a:xfrm>
            <a:off x="7222353" y="2959052"/>
            <a:ext cx="1919334" cy="0"/>
          </a:xfrm>
          <a:prstGeom prst="line">
            <a:avLst/>
          </a:prstGeom>
          <a:ln w="25400"/>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a16="http://schemas.microsoft.com/office/drawing/2014/main" id="{07C3CAC9-1CCD-40F0-9AA2-38C73BDEDDD7}"/>
              </a:ext>
            </a:extLst>
          </p:cNvPr>
          <p:cNvCxnSpPr>
            <a:cxnSpLocks/>
          </p:cNvCxnSpPr>
          <p:nvPr userDrawn="1"/>
        </p:nvCxnSpPr>
        <p:spPr>
          <a:xfrm>
            <a:off x="9550142" y="2959052"/>
            <a:ext cx="1919334" cy="0"/>
          </a:xfrm>
          <a:prstGeom prst="line">
            <a:avLst/>
          </a:prstGeom>
          <a:ln w="25400"/>
        </p:spPr>
        <p:style>
          <a:lnRef idx="1">
            <a:schemeClr val="accent2"/>
          </a:lnRef>
          <a:fillRef idx="0">
            <a:schemeClr val="accent2"/>
          </a:fillRef>
          <a:effectRef idx="0">
            <a:schemeClr val="accent2"/>
          </a:effectRef>
          <a:fontRef idx="minor">
            <a:schemeClr val="tx1"/>
          </a:fontRef>
        </p:style>
      </p:cxnSp>
      <p:pic>
        <p:nvPicPr>
          <p:cNvPr id="25" name="Picture 24">
            <a:extLst>
              <a:ext uri="{FF2B5EF4-FFF2-40B4-BE49-F238E27FC236}">
                <a16:creationId xmlns:a16="http://schemas.microsoft.com/office/drawing/2014/main" id="{238F769F-6AA1-4F06-A6A4-A7D9ADC7406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135392" y="42204"/>
            <a:ext cx="1457325" cy="685800"/>
          </a:xfrm>
          <a:prstGeom prst="rect">
            <a:avLst/>
          </a:prstGeom>
        </p:spPr>
      </p:pic>
    </p:spTree>
    <p:extLst>
      <p:ext uri="{BB962C8B-B14F-4D97-AF65-F5344CB8AC3E}">
        <p14:creationId xmlns:p14="http://schemas.microsoft.com/office/powerpoint/2010/main" val="38269479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0"/>
        <p:cNvGrpSpPr/>
        <p:nvPr/>
      </p:nvGrpSpPr>
      <p:grpSpPr>
        <a:xfrm>
          <a:off x="0" y="0"/>
          <a:ext cx="0" cy="0"/>
          <a:chOff x="0" y="0"/>
          <a:chExt cx="0" cy="0"/>
        </a:xfrm>
      </p:grpSpPr>
      <p:sp>
        <p:nvSpPr>
          <p:cNvPr id="181" name="Google Shape;181;p36"/>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b="0" i="0">
                <a:latin typeface="Avenir"/>
                <a:ea typeface="Avenir"/>
                <a:cs typeface="Avenir"/>
                <a:sym typeface="Avenir"/>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2" name="Google Shape;182;p36"/>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b="0" i="0">
                <a:latin typeface="Avenir"/>
                <a:ea typeface="Avenir"/>
                <a:cs typeface="Avenir"/>
                <a:sym typeface="Avenir"/>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3" name="Google Shape;183;p36"/>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1pPr>
            <a:lvl2pPr marL="0" marR="0" lvl="1"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2pPr>
            <a:lvl3pPr marL="0" marR="0" lvl="2"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3pPr>
            <a:lvl4pPr marL="0" marR="0" lvl="3"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4pPr>
            <a:lvl5pPr marL="0" marR="0" lvl="4"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5pPr>
            <a:lvl6pPr marL="0" marR="0" lvl="5"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6pPr>
            <a:lvl7pPr marL="0" marR="0" lvl="6"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7pPr>
            <a:lvl8pPr marL="0" marR="0" lvl="7"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8pPr>
            <a:lvl9pPr marL="0" marR="0" lvl="8"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581355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84"/>
        <p:cNvGrpSpPr/>
        <p:nvPr/>
      </p:nvGrpSpPr>
      <p:grpSpPr>
        <a:xfrm>
          <a:off x="0" y="0"/>
          <a:ext cx="0" cy="0"/>
          <a:chOff x="0" y="0"/>
          <a:chExt cx="0" cy="0"/>
        </a:xfrm>
      </p:grpSpPr>
      <p:sp>
        <p:nvSpPr>
          <p:cNvPr id="185" name="Google Shape;185;p37"/>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Avenir"/>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86" name="Google Shape;186;p37"/>
          <p:cNvSpPr txBox="1">
            <a:spLocks noGrp="1"/>
          </p:cNvSpPr>
          <p:nvPr>
            <p:ph type="body" idx="1"/>
          </p:nvPr>
        </p:nvSpPr>
        <p:spPr>
          <a:xfrm>
            <a:off x="5183188" y="987426"/>
            <a:ext cx="6172200" cy="4873625"/>
          </a:xfrm>
          <a:prstGeom prst="rect">
            <a:avLst/>
          </a:prstGeom>
          <a:noFill/>
          <a:ln>
            <a:noFill/>
          </a:ln>
        </p:spPr>
        <p:txBody>
          <a:bodyPr spcFirstLastPara="1" wrap="square" lIns="68575" tIns="34275" rIns="68575" bIns="34275" anchor="t" anchorCtr="0">
            <a:normAutofit/>
          </a:bodyPr>
          <a:lstStyle>
            <a:lvl1pPr marL="609585" lvl="0" indent="-507987" algn="l">
              <a:lnSpc>
                <a:spcPct val="90000"/>
              </a:lnSpc>
              <a:spcBef>
                <a:spcPts val="1067"/>
              </a:spcBef>
              <a:spcAft>
                <a:spcPts val="0"/>
              </a:spcAft>
              <a:buClr>
                <a:schemeClr val="dk1"/>
              </a:buClr>
              <a:buSzPts val="2400"/>
              <a:buChar char="•"/>
              <a:defRPr sz="3200"/>
            </a:lvl1pPr>
            <a:lvl2pPr marL="1219170" lvl="1" indent="-482588" algn="l">
              <a:lnSpc>
                <a:spcPct val="90000"/>
              </a:lnSpc>
              <a:spcBef>
                <a:spcPts val="533"/>
              </a:spcBef>
              <a:spcAft>
                <a:spcPts val="0"/>
              </a:spcAft>
              <a:buClr>
                <a:schemeClr val="dk1"/>
              </a:buClr>
              <a:buSzPts val="2100"/>
              <a:buChar char="•"/>
              <a:defRPr sz="2800"/>
            </a:lvl2pPr>
            <a:lvl3pPr marL="1828754" lvl="2" indent="-457189" algn="l">
              <a:lnSpc>
                <a:spcPct val="90000"/>
              </a:lnSpc>
              <a:spcBef>
                <a:spcPts val="533"/>
              </a:spcBef>
              <a:spcAft>
                <a:spcPts val="0"/>
              </a:spcAft>
              <a:buClr>
                <a:schemeClr val="dk1"/>
              </a:buClr>
              <a:buSzPts val="1800"/>
              <a:buChar char="•"/>
              <a:defRPr sz="2400"/>
            </a:lvl3pPr>
            <a:lvl4pPr marL="2438339" lvl="3" indent="-431789" algn="l">
              <a:lnSpc>
                <a:spcPct val="90000"/>
              </a:lnSpc>
              <a:spcBef>
                <a:spcPts val="533"/>
              </a:spcBef>
              <a:spcAft>
                <a:spcPts val="0"/>
              </a:spcAft>
              <a:buClr>
                <a:schemeClr val="dk1"/>
              </a:buClr>
              <a:buSzPts val="1500"/>
              <a:buChar char="•"/>
              <a:defRPr sz="2000"/>
            </a:lvl4pPr>
            <a:lvl5pPr marL="3047924" lvl="4" indent="-431789" algn="l">
              <a:lnSpc>
                <a:spcPct val="90000"/>
              </a:lnSpc>
              <a:spcBef>
                <a:spcPts val="533"/>
              </a:spcBef>
              <a:spcAft>
                <a:spcPts val="0"/>
              </a:spcAft>
              <a:buClr>
                <a:schemeClr val="dk1"/>
              </a:buClr>
              <a:buSzPts val="1500"/>
              <a:buChar char="•"/>
              <a:defRPr sz="2000"/>
            </a:lvl5pPr>
            <a:lvl6pPr marL="3657509" lvl="5" indent="-431789" algn="l">
              <a:lnSpc>
                <a:spcPct val="90000"/>
              </a:lnSpc>
              <a:spcBef>
                <a:spcPts val="533"/>
              </a:spcBef>
              <a:spcAft>
                <a:spcPts val="0"/>
              </a:spcAft>
              <a:buClr>
                <a:schemeClr val="dk1"/>
              </a:buClr>
              <a:buSzPts val="1500"/>
              <a:buChar char="•"/>
              <a:defRPr sz="2000"/>
            </a:lvl6pPr>
            <a:lvl7pPr marL="4267093" lvl="6" indent="-431789" algn="l">
              <a:lnSpc>
                <a:spcPct val="90000"/>
              </a:lnSpc>
              <a:spcBef>
                <a:spcPts val="533"/>
              </a:spcBef>
              <a:spcAft>
                <a:spcPts val="0"/>
              </a:spcAft>
              <a:buClr>
                <a:schemeClr val="dk1"/>
              </a:buClr>
              <a:buSzPts val="1500"/>
              <a:buChar char="•"/>
              <a:defRPr sz="2000"/>
            </a:lvl7pPr>
            <a:lvl8pPr marL="4876678" lvl="7" indent="-431789" algn="l">
              <a:lnSpc>
                <a:spcPct val="90000"/>
              </a:lnSpc>
              <a:spcBef>
                <a:spcPts val="533"/>
              </a:spcBef>
              <a:spcAft>
                <a:spcPts val="0"/>
              </a:spcAft>
              <a:buClr>
                <a:schemeClr val="dk1"/>
              </a:buClr>
              <a:buSzPts val="1500"/>
              <a:buChar char="•"/>
              <a:defRPr sz="2000"/>
            </a:lvl8pPr>
            <a:lvl9pPr marL="5486263" lvl="8" indent="-431789" algn="l">
              <a:lnSpc>
                <a:spcPct val="90000"/>
              </a:lnSpc>
              <a:spcBef>
                <a:spcPts val="533"/>
              </a:spcBef>
              <a:spcAft>
                <a:spcPts val="0"/>
              </a:spcAft>
              <a:buClr>
                <a:schemeClr val="dk1"/>
              </a:buClr>
              <a:buSzPts val="1500"/>
              <a:buChar char="•"/>
              <a:defRPr sz="2000"/>
            </a:lvl9pPr>
          </a:lstStyle>
          <a:p>
            <a:endParaRPr/>
          </a:p>
        </p:txBody>
      </p:sp>
      <p:sp>
        <p:nvSpPr>
          <p:cNvPr id="187" name="Google Shape;187;p37"/>
          <p:cNvSpPr txBox="1">
            <a:spLocks noGrp="1"/>
          </p:cNvSpPr>
          <p:nvPr>
            <p:ph type="body" idx="2"/>
          </p:nvPr>
        </p:nvSpPr>
        <p:spPr>
          <a:xfrm>
            <a:off x="839788" y="2057401"/>
            <a:ext cx="3932237" cy="3811588"/>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188" name="Google Shape;188;p37"/>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b="0" i="0">
                <a:latin typeface="Avenir"/>
                <a:ea typeface="Avenir"/>
                <a:cs typeface="Avenir"/>
                <a:sym typeface="Avenir"/>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9" name="Google Shape;189;p37"/>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b="0" i="0">
                <a:latin typeface="Avenir"/>
                <a:ea typeface="Avenir"/>
                <a:cs typeface="Avenir"/>
                <a:sym typeface="Avenir"/>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0" name="Google Shape;190;p37"/>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1pPr>
            <a:lvl2pPr marL="0" marR="0" lvl="1"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2pPr>
            <a:lvl3pPr marL="0" marR="0" lvl="2"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3pPr>
            <a:lvl4pPr marL="0" marR="0" lvl="3"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4pPr>
            <a:lvl5pPr marL="0" marR="0" lvl="4"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5pPr>
            <a:lvl6pPr marL="0" marR="0" lvl="5"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6pPr>
            <a:lvl7pPr marL="0" marR="0" lvl="6"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7pPr>
            <a:lvl8pPr marL="0" marR="0" lvl="7"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8pPr>
            <a:lvl9pPr marL="0" marR="0" lvl="8"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516548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91"/>
        <p:cNvGrpSpPr/>
        <p:nvPr/>
      </p:nvGrpSpPr>
      <p:grpSpPr>
        <a:xfrm>
          <a:off x="0" y="0"/>
          <a:ext cx="0" cy="0"/>
          <a:chOff x="0" y="0"/>
          <a:chExt cx="0" cy="0"/>
        </a:xfrm>
      </p:grpSpPr>
      <p:sp>
        <p:nvSpPr>
          <p:cNvPr id="192" name="Google Shape;192;p38"/>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Avenir"/>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93" name="Google Shape;193;p38"/>
          <p:cNvSpPr>
            <a:spLocks noGrp="1"/>
          </p:cNvSpPr>
          <p:nvPr>
            <p:ph type="pic" idx="2"/>
          </p:nvPr>
        </p:nvSpPr>
        <p:spPr>
          <a:xfrm>
            <a:off x="5183188" y="987426"/>
            <a:ext cx="6172200" cy="4873625"/>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Avenir"/>
                <a:ea typeface="Avenir"/>
                <a:cs typeface="Avenir"/>
                <a:sym typeface="Avenir"/>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Avenir"/>
                <a:ea typeface="Avenir"/>
                <a:cs typeface="Avenir"/>
                <a:sym typeface="Avenir"/>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Avenir"/>
                <a:ea typeface="Avenir"/>
                <a:cs typeface="Avenir"/>
                <a:sym typeface="Avenir"/>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venir"/>
                <a:ea typeface="Avenir"/>
                <a:cs typeface="Avenir"/>
                <a:sym typeface="Avenir"/>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Avenir"/>
                <a:ea typeface="Avenir"/>
                <a:cs typeface="Avenir"/>
                <a:sym typeface="Avenir"/>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94" name="Google Shape;194;p38"/>
          <p:cNvSpPr txBox="1">
            <a:spLocks noGrp="1"/>
          </p:cNvSpPr>
          <p:nvPr>
            <p:ph type="body" idx="1"/>
          </p:nvPr>
        </p:nvSpPr>
        <p:spPr>
          <a:xfrm>
            <a:off x="839788" y="2057401"/>
            <a:ext cx="3932237" cy="3811588"/>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195" name="Google Shape;195;p38"/>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b="0" i="0">
                <a:latin typeface="Avenir"/>
                <a:ea typeface="Avenir"/>
                <a:cs typeface="Avenir"/>
                <a:sym typeface="Avenir"/>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6" name="Google Shape;196;p38"/>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b="0" i="0">
                <a:latin typeface="Avenir"/>
                <a:ea typeface="Avenir"/>
                <a:cs typeface="Avenir"/>
                <a:sym typeface="Avenir"/>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7" name="Google Shape;197;p38"/>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1pPr>
            <a:lvl2pPr marL="0" marR="0" lvl="1"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2pPr>
            <a:lvl3pPr marL="0" marR="0" lvl="2"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3pPr>
            <a:lvl4pPr marL="0" marR="0" lvl="3"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4pPr>
            <a:lvl5pPr marL="0" marR="0" lvl="4"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5pPr>
            <a:lvl6pPr marL="0" marR="0" lvl="5"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6pPr>
            <a:lvl7pPr marL="0" marR="0" lvl="6"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7pPr>
            <a:lvl8pPr marL="0" marR="0" lvl="7"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8pPr>
            <a:lvl9pPr marL="0" marR="0" lvl="8"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09120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98"/>
        <p:cNvGrpSpPr/>
        <p:nvPr/>
      </p:nvGrpSpPr>
      <p:grpSpPr>
        <a:xfrm>
          <a:off x="0" y="0"/>
          <a:ext cx="0" cy="0"/>
          <a:chOff x="0" y="0"/>
          <a:chExt cx="0" cy="0"/>
        </a:xfrm>
      </p:grpSpPr>
      <p:sp>
        <p:nvSpPr>
          <p:cNvPr id="199" name="Google Shape;199;p39"/>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00" name="Google Shape;200;p39"/>
          <p:cNvSpPr txBox="1">
            <a:spLocks noGrp="1"/>
          </p:cNvSpPr>
          <p:nvPr>
            <p:ph type="body" idx="1"/>
          </p:nvPr>
        </p:nvSpPr>
        <p:spPr>
          <a:xfrm rot="5400000">
            <a:off x="3920331" y="-1256505"/>
            <a:ext cx="4351339" cy="105156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201" name="Google Shape;201;p39"/>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b="0" i="0">
                <a:latin typeface="Avenir"/>
                <a:ea typeface="Avenir"/>
                <a:cs typeface="Avenir"/>
                <a:sym typeface="Avenir"/>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2" name="Google Shape;202;p39"/>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b="0" i="0">
                <a:latin typeface="Avenir"/>
                <a:ea typeface="Avenir"/>
                <a:cs typeface="Avenir"/>
                <a:sym typeface="Avenir"/>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3" name="Google Shape;203;p39"/>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1pPr>
            <a:lvl2pPr marL="0" marR="0" lvl="1"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2pPr>
            <a:lvl3pPr marL="0" marR="0" lvl="2"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3pPr>
            <a:lvl4pPr marL="0" marR="0" lvl="3"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4pPr>
            <a:lvl5pPr marL="0" marR="0" lvl="4"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5pPr>
            <a:lvl6pPr marL="0" marR="0" lvl="5"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6pPr>
            <a:lvl7pPr marL="0" marR="0" lvl="6"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7pPr>
            <a:lvl8pPr marL="0" marR="0" lvl="7"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8pPr>
            <a:lvl9pPr marL="0" marR="0" lvl="8"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001583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04"/>
        <p:cNvGrpSpPr/>
        <p:nvPr/>
      </p:nvGrpSpPr>
      <p:grpSpPr>
        <a:xfrm>
          <a:off x="0" y="0"/>
          <a:ext cx="0" cy="0"/>
          <a:chOff x="0" y="0"/>
          <a:chExt cx="0" cy="0"/>
        </a:xfrm>
      </p:grpSpPr>
      <p:sp>
        <p:nvSpPr>
          <p:cNvPr id="205" name="Google Shape;205;p40"/>
          <p:cNvSpPr txBox="1">
            <a:spLocks noGrp="1"/>
          </p:cNvSpPr>
          <p:nvPr>
            <p:ph type="title"/>
          </p:nvPr>
        </p:nvSpPr>
        <p:spPr>
          <a:xfrm rot="5400000">
            <a:off x="7133431" y="1956595"/>
            <a:ext cx="5811839" cy="2628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06" name="Google Shape;206;p40"/>
          <p:cNvSpPr txBox="1">
            <a:spLocks noGrp="1"/>
          </p:cNvSpPr>
          <p:nvPr>
            <p:ph type="body" idx="1"/>
          </p:nvPr>
        </p:nvSpPr>
        <p:spPr>
          <a:xfrm rot="5400000">
            <a:off x="1799431" y="-596105"/>
            <a:ext cx="5811839" cy="77343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207" name="Google Shape;207;p40"/>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b="0" i="0">
                <a:latin typeface="Avenir"/>
                <a:ea typeface="Avenir"/>
                <a:cs typeface="Avenir"/>
                <a:sym typeface="Avenir"/>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8" name="Google Shape;208;p40"/>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b="0" i="0">
                <a:latin typeface="Avenir"/>
                <a:ea typeface="Avenir"/>
                <a:cs typeface="Avenir"/>
                <a:sym typeface="Avenir"/>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9" name="Google Shape;209;p40"/>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1pPr>
            <a:lvl2pPr marL="0" marR="0" lvl="1"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2pPr>
            <a:lvl3pPr marL="0" marR="0" lvl="2"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3pPr>
            <a:lvl4pPr marL="0" marR="0" lvl="3"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4pPr>
            <a:lvl5pPr marL="0" marR="0" lvl="4"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5pPr>
            <a:lvl6pPr marL="0" marR="0" lvl="5"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6pPr>
            <a:lvl7pPr marL="0" marR="0" lvl="6"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7pPr>
            <a:lvl8pPr marL="0" marR="0" lvl="7"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8pPr>
            <a:lvl9pPr marL="0" marR="0" lvl="8" indent="0" algn="r">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827933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solidFill>
          <a:schemeClr val="dk2"/>
        </a:solidFill>
        <a:effectLst/>
      </p:bgPr>
    </p:bg>
    <p:spTree>
      <p:nvGrpSpPr>
        <p:cNvPr id="1" name="Shape 210"/>
        <p:cNvGrpSpPr/>
        <p:nvPr/>
      </p:nvGrpSpPr>
      <p:grpSpPr>
        <a:xfrm>
          <a:off x="0" y="0"/>
          <a:ext cx="0" cy="0"/>
          <a:chOff x="0" y="0"/>
          <a:chExt cx="0" cy="0"/>
        </a:xfrm>
      </p:grpSpPr>
      <p:sp>
        <p:nvSpPr>
          <p:cNvPr id="211" name="Google Shape;211;p41"/>
          <p:cNvSpPr/>
          <p:nvPr/>
        </p:nvSpPr>
        <p:spPr>
          <a:xfrm>
            <a:off x="0" y="5971032"/>
            <a:ext cx="12192000" cy="886968"/>
          </a:xfrm>
          <a:prstGeom prst="rect">
            <a:avLst/>
          </a:prstGeom>
          <a:solidFill>
            <a:srgbClr val="FFFFFF"/>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chemeClr val="lt1"/>
              </a:buClr>
              <a:buSzPts val="1000"/>
              <a:buFont typeface="Calibri"/>
              <a:buNone/>
            </a:pPr>
            <a:endParaRPr sz="1333" b="0" i="0" u="none" strike="noStrike" cap="none">
              <a:solidFill>
                <a:srgbClr val="FFFFFF"/>
              </a:solidFill>
              <a:latin typeface="Avenir"/>
              <a:ea typeface="Avenir"/>
              <a:cs typeface="Avenir"/>
              <a:sym typeface="Avenir"/>
            </a:endParaRPr>
          </a:p>
        </p:txBody>
      </p:sp>
      <p:sp>
        <p:nvSpPr>
          <p:cNvPr id="212" name="Google Shape;212;p41"/>
          <p:cNvSpPr txBox="1">
            <a:spLocks noGrp="1"/>
          </p:cNvSpPr>
          <p:nvPr>
            <p:ph type="ctrTitle"/>
          </p:nvPr>
        </p:nvSpPr>
        <p:spPr>
          <a:xfrm>
            <a:off x="1439334" y="3707860"/>
            <a:ext cx="10268085" cy="1828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lt1"/>
              </a:buClr>
              <a:buSzPts val="3300"/>
              <a:buFont typeface="Avenir"/>
              <a:buNone/>
              <a:defRPr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213" name="Google Shape;213;p41" descr="logo-header.jp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7733" y="6202439"/>
            <a:ext cx="2743200" cy="603647"/>
          </a:xfrm>
          <a:prstGeom prst="rect">
            <a:avLst/>
          </a:prstGeom>
          <a:noFill/>
          <a:ln>
            <a:noFill/>
          </a:ln>
        </p:spPr>
      </p:pic>
    </p:spTree>
    <p:extLst>
      <p:ext uri="{BB962C8B-B14F-4D97-AF65-F5344CB8AC3E}">
        <p14:creationId xmlns:p14="http://schemas.microsoft.com/office/powerpoint/2010/main" val="4081904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0 1">
  <p:cSld name="Blank 0 1">
    <p:spTree>
      <p:nvGrpSpPr>
        <p:cNvPr id="1" name="Shape 214"/>
        <p:cNvGrpSpPr/>
        <p:nvPr/>
      </p:nvGrpSpPr>
      <p:grpSpPr>
        <a:xfrm>
          <a:off x="0" y="0"/>
          <a:ext cx="0" cy="0"/>
          <a:chOff x="0" y="0"/>
          <a:chExt cx="0" cy="0"/>
        </a:xfrm>
      </p:grpSpPr>
      <p:sp>
        <p:nvSpPr>
          <p:cNvPr id="215" name="Google Shape;215;p42"/>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181968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22"/>
        <p:cNvGrpSpPr/>
        <p:nvPr/>
      </p:nvGrpSpPr>
      <p:grpSpPr>
        <a:xfrm>
          <a:off x="0" y="0"/>
          <a:ext cx="0" cy="0"/>
          <a:chOff x="0" y="0"/>
          <a:chExt cx="0" cy="0"/>
        </a:xfrm>
      </p:grpSpPr>
      <p:sp>
        <p:nvSpPr>
          <p:cNvPr id="223" name="Google Shape;223;p44"/>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24" name="Google Shape;224;p44"/>
          <p:cNvSpPr txBox="1">
            <a:spLocks noGrp="1"/>
          </p:cNvSpPr>
          <p:nvPr>
            <p:ph type="subTitle" idx="1"/>
          </p:nvPr>
        </p:nvSpPr>
        <p:spPr>
          <a:xfrm>
            <a:off x="1524000" y="3602038"/>
            <a:ext cx="9144000" cy="165576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1067"/>
              </a:spcBef>
              <a:spcAft>
                <a:spcPts val="0"/>
              </a:spcAft>
              <a:buClr>
                <a:schemeClr val="dk1"/>
              </a:buClr>
              <a:buSzPts val="1800"/>
              <a:buNone/>
              <a:defRPr sz="2400"/>
            </a:lvl1pPr>
            <a:lvl2pPr lvl="1" algn="ctr">
              <a:lnSpc>
                <a:spcPct val="90000"/>
              </a:lnSpc>
              <a:spcBef>
                <a:spcPts val="533"/>
              </a:spcBef>
              <a:spcAft>
                <a:spcPts val="0"/>
              </a:spcAft>
              <a:buClr>
                <a:schemeClr val="dk1"/>
              </a:buClr>
              <a:buSzPts val="1500"/>
              <a:buNone/>
              <a:defRPr sz="2000"/>
            </a:lvl2pPr>
            <a:lvl3pPr lvl="2" algn="ctr">
              <a:lnSpc>
                <a:spcPct val="90000"/>
              </a:lnSpc>
              <a:spcBef>
                <a:spcPts val="533"/>
              </a:spcBef>
              <a:spcAft>
                <a:spcPts val="0"/>
              </a:spcAft>
              <a:buClr>
                <a:schemeClr val="dk1"/>
              </a:buClr>
              <a:buSzPts val="1400"/>
              <a:buNone/>
              <a:defRPr sz="1867"/>
            </a:lvl3pPr>
            <a:lvl4pPr lvl="3" algn="ctr">
              <a:lnSpc>
                <a:spcPct val="90000"/>
              </a:lnSpc>
              <a:spcBef>
                <a:spcPts val="533"/>
              </a:spcBef>
              <a:spcAft>
                <a:spcPts val="0"/>
              </a:spcAft>
              <a:buClr>
                <a:schemeClr val="dk1"/>
              </a:buClr>
              <a:buSzPts val="1200"/>
              <a:buNone/>
              <a:defRPr sz="1600"/>
            </a:lvl4pPr>
            <a:lvl5pPr lvl="4" algn="ctr">
              <a:lnSpc>
                <a:spcPct val="90000"/>
              </a:lnSpc>
              <a:spcBef>
                <a:spcPts val="533"/>
              </a:spcBef>
              <a:spcAft>
                <a:spcPts val="0"/>
              </a:spcAft>
              <a:buClr>
                <a:schemeClr val="dk1"/>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
        <p:nvSpPr>
          <p:cNvPr id="225" name="Google Shape;225;p44"/>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26" name="Google Shape;226;p44"/>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27" name="Google Shape;227;p44"/>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635734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8"/>
        <p:cNvGrpSpPr/>
        <p:nvPr/>
      </p:nvGrpSpPr>
      <p:grpSpPr>
        <a:xfrm>
          <a:off x="0" y="0"/>
          <a:ext cx="0" cy="0"/>
          <a:chOff x="0" y="0"/>
          <a:chExt cx="0" cy="0"/>
        </a:xfrm>
      </p:grpSpPr>
      <p:sp>
        <p:nvSpPr>
          <p:cNvPr id="229" name="Google Shape;229;p45"/>
          <p:cNvSpPr txBox="1">
            <a:spLocks noGrp="1"/>
          </p:cNvSpPr>
          <p:nvPr>
            <p:ph type="title"/>
          </p:nvPr>
        </p:nvSpPr>
        <p:spPr>
          <a:xfrm>
            <a:off x="415600" y="593367"/>
            <a:ext cx="11360800" cy="763600"/>
          </a:xfrm>
          <a:prstGeom prst="rect">
            <a:avLst/>
          </a:prstGeom>
          <a:noFill/>
          <a:ln>
            <a:noFill/>
          </a:ln>
        </p:spPr>
        <p:txBody>
          <a:bodyPr spcFirstLastPara="1" wrap="square" lIns="68575" tIns="68575" rIns="68575" bIns="68575" anchor="t" anchorCtr="0">
            <a:noAutofit/>
          </a:bodyPr>
          <a:lstStyle>
            <a:lvl1pPr lvl="0" algn="l">
              <a:lnSpc>
                <a:spcPct val="90000"/>
              </a:lnSpc>
              <a:spcBef>
                <a:spcPts val="0"/>
              </a:spcBef>
              <a:spcAft>
                <a:spcPts val="0"/>
              </a:spcAft>
              <a:buClr>
                <a:schemeClr val="dk1"/>
              </a:buClr>
              <a:buSzPts val="2100"/>
              <a:buFont typeface="Calibri"/>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230" name="Google Shape;230;p45"/>
          <p:cNvSpPr txBox="1">
            <a:spLocks noGrp="1"/>
          </p:cNvSpPr>
          <p:nvPr>
            <p:ph type="body" idx="1"/>
          </p:nvPr>
        </p:nvSpPr>
        <p:spPr>
          <a:xfrm>
            <a:off x="415600" y="1536633"/>
            <a:ext cx="11360800" cy="4555200"/>
          </a:xfrm>
          <a:prstGeom prst="rect">
            <a:avLst/>
          </a:prstGeom>
          <a:noFill/>
          <a:ln>
            <a:noFill/>
          </a:ln>
        </p:spPr>
        <p:txBody>
          <a:bodyPr spcFirstLastPara="1" wrap="square" lIns="68575" tIns="68575" rIns="68575" bIns="68575" anchor="t" anchorCtr="0">
            <a:noAutofit/>
          </a:bodyPr>
          <a:lstStyle>
            <a:lvl1pPr marL="609585" lvl="0" indent="-423323" algn="l">
              <a:lnSpc>
                <a:spcPct val="90000"/>
              </a:lnSpc>
              <a:spcBef>
                <a:spcPts val="0"/>
              </a:spcBef>
              <a:spcAft>
                <a:spcPts val="0"/>
              </a:spcAft>
              <a:buClr>
                <a:schemeClr val="dk1"/>
              </a:buClr>
              <a:buSzPts val="1400"/>
              <a:buChar char="●"/>
              <a:defRPr/>
            </a:lvl1pPr>
            <a:lvl2pPr marL="1219170" lvl="1" indent="-397923" algn="l">
              <a:lnSpc>
                <a:spcPct val="90000"/>
              </a:lnSpc>
              <a:spcBef>
                <a:spcPts val="2133"/>
              </a:spcBef>
              <a:spcAft>
                <a:spcPts val="0"/>
              </a:spcAft>
              <a:buClr>
                <a:schemeClr val="dk1"/>
              </a:buClr>
              <a:buSzPts val="1100"/>
              <a:buChar char="○"/>
              <a:defRPr/>
            </a:lvl2pPr>
            <a:lvl3pPr marL="1828754" lvl="2" indent="-397923" algn="l">
              <a:lnSpc>
                <a:spcPct val="90000"/>
              </a:lnSpc>
              <a:spcBef>
                <a:spcPts val="2133"/>
              </a:spcBef>
              <a:spcAft>
                <a:spcPts val="0"/>
              </a:spcAft>
              <a:buClr>
                <a:schemeClr val="dk1"/>
              </a:buClr>
              <a:buSzPts val="1100"/>
              <a:buChar char="■"/>
              <a:defRPr/>
            </a:lvl3pPr>
            <a:lvl4pPr marL="2438339" lvl="3" indent="-397923" algn="l">
              <a:lnSpc>
                <a:spcPct val="90000"/>
              </a:lnSpc>
              <a:spcBef>
                <a:spcPts val="2133"/>
              </a:spcBef>
              <a:spcAft>
                <a:spcPts val="0"/>
              </a:spcAft>
              <a:buClr>
                <a:schemeClr val="dk1"/>
              </a:buClr>
              <a:buSzPts val="1100"/>
              <a:buChar char="●"/>
              <a:defRPr/>
            </a:lvl4pPr>
            <a:lvl5pPr marL="3047924" lvl="4" indent="-397923" algn="l">
              <a:lnSpc>
                <a:spcPct val="90000"/>
              </a:lnSpc>
              <a:spcBef>
                <a:spcPts val="2133"/>
              </a:spcBef>
              <a:spcAft>
                <a:spcPts val="0"/>
              </a:spcAft>
              <a:buClr>
                <a:schemeClr val="dk1"/>
              </a:buClr>
              <a:buSzPts val="1100"/>
              <a:buChar char="○"/>
              <a:defRPr/>
            </a:lvl5pPr>
            <a:lvl6pPr marL="3657509" lvl="5" indent="-397923" algn="l">
              <a:lnSpc>
                <a:spcPct val="90000"/>
              </a:lnSpc>
              <a:spcBef>
                <a:spcPts val="2133"/>
              </a:spcBef>
              <a:spcAft>
                <a:spcPts val="0"/>
              </a:spcAft>
              <a:buClr>
                <a:schemeClr val="dk1"/>
              </a:buClr>
              <a:buSzPts val="1100"/>
              <a:buChar char="■"/>
              <a:defRPr/>
            </a:lvl6pPr>
            <a:lvl7pPr marL="4267093" lvl="6" indent="-397923" algn="l">
              <a:lnSpc>
                <a:spcPct val="90000"/>
              </a:lnSpc>
              <a:spcBef>
                <a:spcPts val="2133"/>
              </a:spcBef>
              <a:spcAft>
                <a:spcPts val="0"/>
              </a:spcAft>
              <a:buClr>
                <a:schemeClr val="dk1"/>
              </a:buClr>
              <a:buSzPts val="1100"/>
              <a:buChar char="●"/>
              <a:defRPr/>
            </a:lvl7pPr>
            <a:lvl8pPr marL="4876678" lvl="7" indent="-397923" algn="l">
              <a:lnSpc>
                <a:spcPct val="90000"/>
              </a:lnSpc>
              <a:spcBef>
                <a:spcPts val="2133"/>
              </a:spcBef>
              <a:spcAft>
                <a:spcPts val="0"/>
              </a:spcAft>
              <a:buClr>
                <a:schemeClr val="dk1"/>
              </a:buClr>
              <a:buSzPts val="1100"/>
              <a:buChar char="○"/>
              <a:defRPr/>
            </a:lvl8pPr>
            <a:lvl9pPr marL="5486263" lvl="8" indent="-397923" algn="l">
              <a:lnSpc>
                <a:spcPct val="90000"/>
              </a:lnSpc>
              <a:spcBef>
                <a:spcPts val="2133"/>
              </a:spcBef>
              <a:spcAft>
                <a:spcPts val="2133"/>
              </a:spcAft>
              <a:buClr>
                <a:schemeClr val="dk1"/>
              </a:buClr>
              <a:buSzPts val="1100"/>
              <a:buChar char="■"/>
              <a:defRPr/>
            </a:lvl9pPr>
          </a:lstStyle>
          <a:p>
            <a:endParaRPr/>
          </a:p>
        </p:txBody>
      </p:sp>
      <p:sp>
        <p:nvSpPr>
          <p:cNvPr id="231" name="Google Shape;231;p45"/>
          <p:cNvSpPr txBox="1">
            <a:spLocks noGrp="1"/>
          </p:cNvSpPr>
          <p:nvPr>
            <p:ph type="sldNum" idx="12"/>
          </p:nvPr>
        </p:nvSpPr>
        <p:spPr>
          <a:xfrm>
            <a:off x="11296611" y="6217623"/>
            <a:ext cx="731600" cy="524800"/>
          </a:xfrm>
          <a:prstGeom prst="rect">
            <a:avLst/>
          </a:prstGeom>
          <a:noFill/>
          <a:ln>
            <a:noFill/>
          </a:ln>
        </p:spPr>
        <p:txBody>
          <a:bodyPr spcFirstLastPara="1" wrap="square" lIns="68575" tIns="68575" rIns="68575" bIns="68575" anchor="ctr" anchorCtr="0">
            <a:noAutofit/>
          </a:bodyPr>
          <a:lstStyle>
            <a:lvl1pPr marL="0" lvl="0" indent="0" algn="r">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lvl="1" indent="0" algn="r">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lvl="2" indent="0" algn="r">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lvl="3" indent="0" algn="r">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lvl="4" indent="0" algn="r">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lvl="5" indent="0" algn="r">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lvl="6" indent="0" algn="r">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lvl="7" indent="0" algn="r">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lvl="8" indent="0" algn="r">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123866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2"/>
        <p:cNvGrpSpPr/>
        <p:nvPr/>
      </p:nvGrpSpPr>
      <p:grpSpPr>
        <a:xfrm>
          <a:off x="0" y="0"/>
          <a:ext cx="0" cy="0"/>
          <a:chOff x="0" y="0"/>
          <a:chExt cx="0" cy="0"/>
        </a:xfrm>
      </p:grpSpPr>
      <p:sp>
        <p:nvSpPr>
          <p:cNvPr id="233" name="Google Shape;233;p46"/>
          <p:cNvSpPr txBox="1">
            <a:spLocks noGrp="1"/>
          </p:cNvSpPr>
          <p:nvPr>
            <p:ph type="title"/>
          </p:nvPr>
        </p:nvSpPr>
        <p:spPr>
          <a:xfrm>
            <a:off x="831851" y="1709740"/>
            <a:ext cx="10515600" cy="2852737"/>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34" name="Google Shape;234;p46"/>
          <p:cNvSpPr txBox="1">
            <a:spLocks noGrp="1"/>
          </p:cNvSpPr>
          <p:nvPr>
            <p:ph type="body" idx="1"/>
          </p:nvPr>
        </p:nvSpPr>
        <p:spPr>
          <a:xfrm>
            <a:off x="831851" y="4589463"/>
            <a:ext cx="10515600" cy="1500187"/>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rgbClr val="888888"/>
              </a:buClr>
              <a:buSzPts val="1800"/>
              <a:buNone/>
              <a:defRPr sz="2400">
                <a:solidFill>
                  <a:srgbClr val="888888"/>
                </a:solidFill>
              </a:defRPr>
            </a:lvl1pPr>
            <a:lvl2pPr marL="1219170" lvl="1" indent="-304792" algn="l">
              <a:lnSpc>
                <a:spcPct val="90000"/>
              </a:lnSpc>
              <a:spcBef>
                <a:spcPts val="533"/>
              </a:spcBef>
              <a:spcAft>
                <a:spcPts val="0"/>
              </a:spcAft>
              <a:buClr>
                <a:srgbClr val="888888"/>
              </a:buClr>
              <a:buSzPts val="1500"/>
              <a:buNone/>
              <a:defRPr sz="2000">
                <a:solidFill>
                  <a:srgbClr val="888888"/>
                </a:solidFill>
              </a:defRPr>
            </a:lvl2pPr>
            <a:lvl3pPr marL="1828754" lvl="2" indent="-304792" algn="l">
              <a:lnSpc>
                <a:spcPct val="90000"/>
              </a:lnSpc>
              <a:spcBef>
                <a:spcPts val="533"/>
              </a:spcBef>
              <a:spcAft>
                <a:spcPts val="0"/>
              </a:spcAft>
              <a:buClr>
                <a:srgbClr val="888888"/>
              </a:buClr>
              <a:buSzPts val="1400"/>
              <a:buNone/>
              <a:defRPr sz="1867">
                <a:solidFill>
                  <a:srgbClr val="888888"/>
                </a:solidFill>
              </a:defRPr>
            </a:lvl3pPr>
            <a:lvl4pPr marL="2438339" lvl="3" indent="-304792" algn="l">
              <a:lnSpc>
                <a:spcPct val="90000"/>
              </a:lnSpc>
              <a:spcBef>
                <a:spcPts val="533"/>
              </a:spcBef>
              <a:spcAft>
                <a:spcPts val="0"/>
              </a:spcAft>
              <a:buClr>
                <a:srgbClr val="888888"/>
              </a:buClr>
              <a:buSzPts val="1200"/>
              <a:buNone/>
              <a:defRPr sz="1600">
                <a:solidFill>
                  <a:srgbClr val="888888"/>
                </a:solidFill>
              </a:defRPr>
            </a:lvl4pPr>
            <a:lvl5pPr marL="3047924" lvl="4" indent="-304792" algn="l">
              <a:lnSpc>
                <a:spcPct val="90000"/>
              </a:lnSpc>
              <a:spcBef>
                <a:spcPts val="533"/>
              </a:spcBef>
              <a:spcAft>
                <a:spcPts val="0"/>
              </a:spcAft>
              <a:buClr>
                <a:srgbClr val="888888"/>
              </a:buClr>
              <a:buSzPts val="1200"/>
              <a:buNone/>
              <a:defRPr sz="1600">
                <a:solidFill>
                  <a:srgbClr val="888888"/>
                </a:solidFill>
              </a:defRPr>
            </a:lvl5pPr>
            <a:lvl6pPr marL="3657509" lvl="5" indent="-304792" algn="l">
              <a:lnSpc>
                <a:spcPct val="90000"/>
              </a:lnSpc>
              <a:spcBef>
                <a:spcPts val="533"/>
              </a:spcBef>
              <a:spcAft>
                <a:spcPts val="0"/>
              </a:spcAft>
              <a:buClr>
                <a:srgbClr val="888888"/>
              </a:buClr>
              <a:buSzPts val="1200"/>
              <a:buNone/>
              <a:defRPr sz="1600">
                <a:solidFill>
                  <a:srgbClr val="888888"/>
                </a:solidFill>
              </a:defRPr>
            </a:lvl6pPr>
            <a:lvl7pPr marL="4267093" lvl="6" indent="-304792" algn="l">
              <a:lnSpc>
                <a:spcPct val="90000"/>
              </a:lnSpc>
              <a:spcBef>
                <a:spcPts val="533"/>
              </a:spcBef>
              <a:spcAft>
                <a:spcPts val="0"/>
              </a:spcAft>
              <a:buClr>
                <a:srgbClr val="888888"/>
              </a:buClr>
              <a:buSzPts val="1200"/>
              <a:buNone/>
              <a:defRPr sz="1600">
                <a:solidFill>
                  <a:srgbClr val="888888"/>
                </a:solidFill>
              </a:defRPr>
            </a:lvl7pPr>
            <a:lvl8pPr marL="4876678" lvl="7" indent="-304792" algn="l">
              <a:lnSpc>
                <a:spcPct val="90000"/>
              </a:lnSpc>
              <a:spcBef>
                <a:spcPts val="533"/>
              </a:spcBef>
              <a:spcAft>
                <a:spcPts val="0"/>
              </a:spcAft>
              <a:buClr>
                <a:srgbClr val="888888"/>
              </a:buClr>
              <a:buSzPts val="1200"/>
              <a:buNone/>
              <a:defRPr sz="1600">
                <a:solidFill>
                  <a:srgbClr val="888888"/>
                </a:solidFill>
              </a:defRPr>
            </a:lvl8pPr>
            <a:lvl9pPr marL="5486263" lvl="8" indent="-304792" algn="l">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235" name="Google Shape;235;p46"/>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36" name="Google Shape;236;p46"/>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37" name="Google Shape;237;p46"/>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96428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ING &amp; TEXT-WHIT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747687" y="6465381"/>
            <a:ext cx="431425" cy="365125"/>
          </a:xfrm>
          <a:prstGeom prst="rect">
            <a:avLst/>
          </a:prstGeom>
        </p:spPr>
        <p:txBody>
          <a:bodyPr/>
          <a:lstStyle>
            <a:lvl1pPr>
              <a:defRPr>
                <a:solidFill>
                  <a:schemeClr val="tx2"/>
                </a:solidFill>
              </a:defRPr>
            </a:lvl1pPr>
          </a:lstStyle>
          <a:p>
            <a:fld id="{5AE1514C-5E56-4738-A1FF-4B1CFD2A3E36}" type="slidenum">
              <a:rPr lang="en-US" smtClean="0"/>
              <a:pPr/>
              <a:t>‹#›</a:t>
            </a:fld>
            <a:endParaRPr lang="en-US" dirty="0"/>
          </a:p>
        </p:txBody>
      </p:sp>
      <p:sp>
        <p:nvSpPr>
          <p:cNvPr id="17" name="Text Placeholder 9">
            <a:extLst>
              <a:ext uri="{FF2B5EF4-FFF2-40B4-BE49-F238E27FC236}">
                <a16:creationId xmlns:a16="http://schemas.microsoft.com/office/drawing/2014/main" id="{AF425ACB-22A9-4914-B7F6-DF59603556F1}"/>
              </a:ext>
            </a:extLst>
          </p:cNvPr>
          <p:cNvSpPr>
            <a:spLocks noGrp="1"/>
          </p:cNvSpPr>
          <p:nvPr>
            <p:ph type="body" sz="quarter" idx="24" hasCustomPrompt="1"/>
          </p:nvPr>
        </p:nvSpPr>
        <p:spPr>
          <a:xfrm>
            <a:off x="304800" y="1516835"/>
            <a:ext cx="9203471" cy="3824597"/>
          </a:xfrm>
        </p:spPr>
        <p:txBody>
          <a:bodyPr/>
          <a:lstStyle>
            <a:lvl1pPr algn="l">
              <a:buNone/>
              <a:defRPr sz="2400" b="0">
                <a:solidFill>
                  <a:schemeClr val="accent1"/>
                </a:solidFill>
                <a:latin typeface="+mn-lt"/>
              </a:defRPr>
            </a:lvl1pPr>
          </a:lstStyle>
          <a:p>
            <a:pPr lvl="0"/>
            <a:r>
              <a:rPr lang="en-US" dirty="0"/>
              <a:t>Click to add text</a:t>
            </a:r>
          </a:p>
        </p:txBody>
      </p:sp>
      <p:sp>
        <p:nvSpPr>
          <p:cNvPr id="2" name="Freeform: Shape 1">
            <a:extLst>
              <a:ext uri="{FF2B5EF4-FFF2-40B4-BE49-F238E27FC236}">
                <a16:creationId xmlns:a16="http://schemas.microsoft.com/office/drawing/2014/main" id="{FE971187-1C81-4644-81B7-22D335F2E2FA}"/>
              </a:ext>
            </a:extLst>
          </p:cNvPr>
          <p:cNvSpPr/>
          <p:nvPr userDrawn="1"/>
        </p:nvSpPr>
        <p:spPr>
          <a:xfrm>
            <a:off x="9774448" y="560"/>
            <a:ext cx="2200453" cy="1092260"/>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9">
            <a:extLst>
              <a:ext uri="{FF2B5EF4-FFF2-40B4-BE49-F238E27FC236}">
                <a16:creationId xmlns:a16="http://schemas.microsoft.com/office/drawing/2014/main" id="{DDED8819-142E-42FD-92CA-17441BBE1AD7}"/>
              </a:ext>
            </a:extLst>
          </p:cNvPr>
          <p:cNvSpPr>
            <a:spLocks noGrp="1"/>
          </p:cNvSpPr>
          <p:nvPr>
            <p:ph type="body" sz="quarter" idx="16" hasCustomPrompt="1"/>
          </p:nvPr>
        </p:nvSpPr>
        <p:spPr>
          <a:xfrm>
            <a:off x="304800" y="419101"/>
            <a:ext cx="9106829" cy="919046"/>
          </a:xfrm>
        </p:spPr>
        <p:txBody>
          <a:bodyPr/>
          <a:lstStyle>
            <a:lvl1pPr algn="l">
              <a:buNone/>
              <a:defRPr b="1">
                <a:solidFill>
                  <a:schemeClr val="accent1"/>
                </a:solidFill>
              </a:defRPr>
            </a:lvl1pPr>
          </a:lstStyle>
          <a:p>
            <a:pPr lvl="0"/>
            <a:r>
              <a:rPr lang="en-US" dirty="0"/>
              <a:t>Click to add title</a:t>
            </a:r>
          </a:p>
        </p:txBody>
      </p:sp>
      <p:pic>
        <p:nvPicPr>
          <p:cNvPr id="7" name="Picture 6">
            <a:extLst>
              <a:ext uri="{FF2B5EF4-FFF2-40B4-BE49-F238E27FC236}">
                <a16:creationId xmlns:a16="http://schemas.microsoft.com/office/drawing/2014/main" id="{AD93EBF1-2D10-47E0-BC22-7FAA499D530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135392" y="42204"/>
            <a:ext cx="1457325" cy="685800"/>
          </a:xfrm>
          <a:prstGeom prst="rect">
            <a:avLst/>
          </a:prstGeom>
        </p:spPr>
      </p:pic>
    </p:spTree>
    <p:extLst>
      <p:ext uri="{BB962C8B-B14F-4D97-AF65-F5344CB8AC3E}">
        <p14:creationId xmlns:p14="http://schemas.microsoft.com/office/powerpoint/2010/main" val="41452133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38"/>
        <p:cNvGrpSpPr/>
        <p:nvPr/>
      </p:nvGrpSpPr>
      <p:grpSpPr>
        <a:xfrm>
          <a:off x="0" y="0"/>
          <a:ext cx="0" cy="0"/>
          <a:chOff x="0" y="0"/>
          <a:chExt cx="0" cy="0"/>
        </a:xfrm>
      </p:grpSpPr>
      <p:sp>
        <p:nvSpPr>
          <p:cNvPr id="239" name="Google Shape;239;p47"/>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40" name="Google Shape;240;p47"/>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241" name="Google Shape;241;p47"/>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2" name="Google Shape;242;p47"/>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3" name="Google Shape;243;p47"/>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925848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44"/>
        <p:cNvGrpSpPr/>
        <p:nvPr/>
      </p:nvGrpSpPr>
      <p:grpSpPr>
        <a:xfrm>
          <a:off x="0" y="0"/>
          <a:ext cx="0" cy="0"/>
          <a:chOff x="0" y="0"/>
          <a:chExt cx="0" cy="0"/>
        </a:xfrm>
      </p:grpSpPr>
      <p:sp>
        <p:nvSpPr>
          <p:cNvPr id="245" name="Google Shape;245;p48"/>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46" name="Google Shape;246;p48"/>
          <p:cNvSpPr txBox="1">
            <a:spLocks noGrp="1"/>
          </p:cNvSpPr>
          <p:nvPr>
            <p:ph type="body" idx="1"/>
          </p:nvPr>
        </p:nvSpPr>
        <p:spPr>
          <a:xfrm>
            <a:off x="838200" y="1825625"/>
            <a:ext cx="5181600" cy="4351339"/>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247" name="Google Shape;247;p48"/>
          <p:cNvSpPr txBox="1">
            <a:spLocks noGrp="1"/>
          </p:cNvSpPr>
          <p:nvPr>
            <p:ph type="body" idx="2"/>
          </p:nvPr>
        </p:nvSpPr>
        <p:spPr>
          <a:xfrm>
            <a:off x="6172200" y="1825625"/>
            <a:ext cx="5181600" cy="4351339"/>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248" name="Google Shape;248;p48"/>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9" name="Google Shape;249;p48"/>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50" name="Google Shape;250;p48"/>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263633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51"/>
        <p:cNvGrpSpPr/>
        <p:nvPr/>
      </p:nvGrpSpPr>
      <p:grpSpPr>
        <a:xfrm>
          <a:off x="0" y="0"/>
          <a:ext cx="0" cy="0"/>
          <a:chOff x="0" y="0"/>
          <a:chExt cx="0" cy="0"/>
        </a:xfrm>
      </p:grpSpPr>
      <p:sp>
        <p:nvSpPr>
          <p:cNvPr id="252" name="Google Shape;252;p49"/>
          <p:cNvSpPr txBox="1">
            <a:spLocks noGrp="1"/>
          </p:cNvSpPr>
          <p:nvPr>
            <p:ph type="title"/>
          </p:nvPr>
        </p:nvSpPr>
        <p:spPr>
          <a:xfrm>
            <a:off x="839788"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53" name="Google Shape;253;p49"/>
          <p:cNvSpPr txBox="1">
            <a:spLocks noGrp="1"/>
          </p:cNvSpPr>
          <p:nvPr>
            <p:ph type="body" idx="1"/>
          </p:nvPr>
        </p:nvSpPr>
        <p:spPr>
          <a:xfrm>
            <a:off x="839788" y="1681163"/>
            <a:ext cx="5157787" cy="823912"/>
          </a:xfrm>
          <a:prstGeom prst="rect">
            <a:avLst/>
          </a:prstGeom>
          <a:noFill/>
          <a:ln>
            <a:noFill/>
          </a:ln>
        </p:spPr>
        <p:txBody>
          <a:bodyPr spcFirstLastPara="1" wrap="square" lIns="68575" tIns="34275" rIns="68575" bIns="34275" anchor="b" anchorCtr="0">
            <a:norm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254" name="Google Shape;254;p49"/>
          <p:cNvSpPr txBox="1">
            <a:spLocks noGrp="1"/>
          </p:cNvSpPr>
          <p:nvPr>
            <p:ph type="body" idx="2"/>
          </p:nvPr>
        </p:nvSpPr>
        <p:spPr>
          <a:xfrm>
            <a:off x="839788" y="2505075"/>
            <a:ext cx="5157787" cy="3684588"/>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255" name="Google Shape;255;p49"/>
          <p:cNvSpPr txBox="1">
            <a:spLocks noGrp="1"/>
          </p:cNvSpPr>
          <p:nvPr>
            <p:ph type="body" idx="3"/>
          </p:nvPr>
        </p:nvSpPr>
        <p:spPr>
          <a:xfrm>
            <a:off x="6172201" y="1681163"/>
            <a:ext cx="5183188" cy="823912"/>
          </a:xfrm>
          <a:prstGeom prst="rect">
            <a:avLst/>
          </a:prstGeom>
          <a:noFill/>
          <a:ln>
            <a:noFill/>
          </a:ln>
        </p:spPr>
        <p:txBody>
          <a:bodyPr spcFirstLastPara="1" wrap="square" lIns="68575" tIns="34275" rIns="68575" bIns="34275" anchor="b" anchorCtr="0">
            <a:norm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256" name="Google Shape;256;p49"/>
          <p:cNvSpPr txBox="1">
            <a:spLocks noGrp="1"/>
          </p:cNvSpPr>
          <p:nvPr>
            <p:ph type="body" idx="4"/>
          </p:nvPr>
        </p:nvSpPr>
        <p:spPr>
          <a:xfrm>
            <a:off x="6172201" y="2505075"/>
            <a:ext cx="5183188" cy="3684588"/>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257" name="Google Shape;257;p49"/>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58" name="Google Shape;258;p49"/>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59" name="Google Shape;259;p49"/>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666931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0"/>
        <p:cNvGrpSpPr/>
        <p:nvPr/>
      </p:nvGrpSpPr>
      <p:grpSpPr>
        <a:xfrm>
          <a:off x="0" y="0"/>
          <a:ext cx="0" cy="0"/>
          <a:chOff x="0" y="0"/>
          <a:chExt cx="0" cy="0"/>
        </a:xfrm>
      </p:grpSpPr>
      <p:sp>
        <p:nvSpPr>
          <p:cNvPr id="261" name="Google Shape;261;p50"/>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62" name="Google Shape;262;p50"/>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63" name="Google Shape;263;p50"/>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64" name="Google Shape;264;p50"/>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509614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5"/>
        <p:cNvGrpSpPr/>
        <p:nvPr/>
      </p:nvGrpSpPr>
      <p:grpSpPr>
        <a:xfrm>
          <a:off x="0" y="0"/>
          <a:ext cx="0" cy="0"/>
          <a:chOff x="0" y="0"/>
          <a:chExt cx="0" cy="0"/>
        </a:xfrm>
      </p:grpSpPr>
      <p:sp>
        <p:nvSpPr>
          <p:cNvPr id="266" name="Google Shape;266;p51"/>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67" name="Google Shape;267;p51"/>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68" name="Google Shape;268;p51"/>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26908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69"/>
        <p:cNvGrpSpPr/>
        <p:nvPr/>
      </p:nvGrpSpPr>
      <p:grpSpPr>
        <a:xfrm>
          <a:off x="0" y="0"/>
          <a:ext cx="0" cy="0"/>
          <a:chOff x="0" y="0"/>
          <a:chExt cx="0" cy="0"/>
        </a:xfrm>
      </p:grpSpPr>
      <p:sp>
        <p:nvSpPr>
          <p:cNvPr id="270" name="Google Shape;270;p52"/>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71" name="Google Shape;271;p52"/>
          <p:cNvSpPr txBox="1">
            <a:spLocks noGrp="1"/>
          </p:cNvSpPr>
          <p:nvPr>
            <p:ph type="body" idx="1"/>
          </p:nvPr>
        </p:nvSpPr>
        <p:spPr>
          <a:xfrm>
            <a:off x="5183188" y="987426"/>
            <a:ext cx="6172200" cy="4873625"/>
          </a:xfrm>
          <a:prstGeom prst="rect">
            <a:avLst/>
          </a:prstGeom>
          <a:noFill/>
          <a:ln>
            <a:noFill/>
          </a:ln>
        </p:spPr>
        <p:txBody>
          <a:bodyPr spcFirstLastPara="1" wrap="square" lIns="68575" tIns="34275" rIns="68575" bIns="34275" anchor="t" anchorCtr="0">
            <a:normAutofit/>
          </a:bodyPr>
          <a:lstStyle>
            <a:lvl1pPr marL="609585" lvl="0" indent="-507987" algn="l">
              <a:lnSpc>
                <a:spcPct val="90000"/>
              </a:lnSpc>
              <a:spcBef>
                <a:spcPts val="1067"/>
              </a:spcBef>
              <a:spcAft>
                <a:spcPts val="0"/>
              </a:spcAft>
              <a:buClr>
                <a:schemeClr val="dk1"/>
              </a:buClr>
              <a:buSzPts val="2400"/>
              <a:buChar char="•"/>
              <a:defRPr sz="3200"/>
            </a:lvl1pPr>
            <a:lvl2pPr marL="1219170" lvl="1" indent="-482588" algn="l">
              <a:lnSpc>
                <a:spcPct val="90000"/>
              </a:lnSpc>
              <a:spcBef>
                <a:spcPts val="533"/>
              </a:spcBef>
              <a:spcAft>
                <a:spcPts val="0"/>
              </a:spcAft>
              <a:buClr>
                <a:schemeClr val="dk1"/>
              </a:buClr>
              <a:buSzPts val="2100"/>
              <a:buChar char="•"/>
              <a:defRPr sz="2800"/>
            </a:lvl2pPr>
            <a:lvl3pPr marL="1828754" lvl="2" indent="-457189" algn="l">
              <a:lnSpc>
                <a:spcPct val="90000"/>
              </a:lnSpc>
              <a:spcBef>
                <a:spcPts val="533"/>
              </a:spcBef>
              <a:spcAft>
                <a:spcPts val="0"/>
              </a:spcAft>
              <a:buClr>
                <a:schemeClr val="dk1"/>
              </a:buClr>
              <a:buSzPts val="1800"/>
              <a:buChar char="•"/>
              <a:defRPr sz="2400"/>
            </a:lvl3pPr>
            <a:lvl4pPr marL="2438339" lvl="3" indent="-431789" algn="l">
              <a:lnSpc>
                <a:spcPct val="90000"/>
              </a:lnSpc>
              <a:spcBef>
                <a:spcPts val="533"/>
              </a:spcBef>
              <a:spcAft>
                <a:spcPts val="0"/>
              </a:spcAft>
              <a:buClr>
                <a:schemeClr val="dk1"/>
              </a:buClr>
              <a:buSzPts val="1500"/>
              <a:buChar char="•"/>
              <a:defRPr sz="2000"/>
            </a:lvl4pPr>
            <a:lvl5pPr marL="3047924" lvl="4" indent="-431789" algn="l">
              <a:lnSpc>
                <a:spcPct val="90000"/>
              </a:lnSpc>
              <a:spcBef>
                <a:spcPts val="533"/>
              </a:spcBef>
              <a:spcAft>
                <a:spcPts val="0"/>
              </a:spcAft>
              <a:buClr>
                <a:schemeClr val="dk1"/>
              </a:buClr>
              <a:buSzPts val="1500"/>
              <a:buChar char="•"/>
              <a:defRPr sz="2000"/>
            </a:lvl5pPr>
            <a:lvl6pPr marL="3657509" lvl="5" indent="-431789" algn="l">
              <a:lnSpc>
                <a:spcPct val="90000"/>
              </a:lnSpc>
              <a:spcBef>
                <a:spcPts val="533"/>
              </a:spcBef>
              <a:spcAft>
                <a:spcPts val="0"/>
              </a:spcAft>
              <a:buClr>
                <a:schemeClr val="dk1"/>
              </a:buClr>
              <a:buSzPts val="1500"/>
              <a:buChar char="•"/>
              <a:defRPr sz="2000"/>
            </a:lvl6pPr>
            <a:lvl7pPr marL="4267093" lvl="6" indent="-431789" algn="l">
              <a:lnSpc>
                <a:spcPct val="90000"/>
              </a:lnSpc>
              <a:spcBef>
                <a:spcPts val="533"/>
              </a:spcBef>
              <a:spcAft>
                <a:spcPts val="0"/>
              </a:spcAft>
              <a:buClr>
                <a:schemeClr val="dk1"/>
              </a:buClr>
              <a:buSzPts val="1500"/>
              <a:buChar char="•"/>
              <a:defRPr sz="2000"/>
            </a:lvl7pPr>
            <a:lvl8pPr marL="4876678" lvl="7" indent="-431789" algn="l">
              <a:lnSpc>
                <a:spcPct val="90000"/>
              </a:lnSpc>
              <a:spcBef>
                <a:spcPts val="533"/>
              </a:spcBef>
              <a:spcAft>
                <a:spcPts val="0"/>
              </a:spcAft>
              <a:buClr>
                <a:schemeClr val="dk1"/>
              </a:buClr>
              <a:buSzPts val="1500"/>
              <a:buChar char="•"/>
              <a:defRPr sz="2000"/>
            </a:lvl8pPr>
            <a:lvl9pPr marL="5486263" lvl="8" indent="-431789" algn="l">
              <a:lnSpc>
                <a:spcPct val="90000"/>
              </a:lnSpc>
              <a:spcBef>
                <a:spcPts val="533"/>
              </a:spcBef>
              <a:spcAft>
                <a:spcPts val="0"/>
              </a:spcAft>
              <a:buClr>
                <a:schemeClr val="dk1"/>
              </a:buClr>
              <a:buSzPts val="1500"/>
              <a:buChar char="•"/>
              <a:defRPr sz="2000"/>
            </a:lvl9pPr>
          </a:lstStyle>
          <a:p>
            <a:endParaRPr/>
          </a:p>
        </p:txBody>
      </p:sp>
      <p:sp>
        <p:nvSpPr>
          <p:cNvPr id="272" name="Google Shape;272;p52"/>
          <p:cNvSpPr txBox="1">
            <a:spLocks noGrp="1"/>
          </p:cNvSpPr>
          <p:nvPr>
            <p:ph type="body" idx="2"/>
          </p:nvPr>
        </p:nvSpPr>
        <p:spPr>
          <a:xfrm>
            <a:off x="839788" y="2057401"/>
            <a:ext cx="3932237" cy="3811588"/>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273" name="Google Shape;273;p52"/>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74" name="Google Shape;274;p52"/>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75" name="Google Shape;275;p52"/>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598366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76"/>
        <p:cNvGrpSpPr/>
        <p:nvPr/>
      </p:nvGrpSpPr>
      <p:grpSpPr>
        <a:xfrm>
          <a:off x="0" y="0"/>
          <a:ext cx="0" cy="0"/>
          <a:chOff x="0" y="0"/>
          <a:chExt cx="0" cy="0"/>
        </a:xfrm>
      </p:grpSpPr>
      <p:sp>
        <p:nvSpPr>
          <p:cNvPr id="277" name="Google Shape;277;p53"/>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78" name="Google Shape;278;p53"/>
          <p:cNvSpPr>
            <a:spLocks noGrp="1"/>
          </p:cNvSpPr>
          <p:nvPr>
            <p:ph type="pic" idx="2"/>
          </p:nvPr>
        </p:nvSpPr>
        <p:spPr>
          <a:xfrm>
            <a:off x="5183188" y="987426"/>
            <a:ext cx="6172200" cy="4873625"/>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79" name="Google Shape;279;p53"/>
          <p:cNvSpPr txBox="1">
            <a:spLocks noGrp="1"/>
          </p:cNvSpPr>
          <p:nvPr>
            <p:ph type="body" idx="1"/>
          </p:nvPr>
        </p:nvSpPr>
        <p:spPr>
          <a:xfrm>
            <a:off x="839788" y="2057401"/>
            <a:ext cx="3932237" cy="3811588"/>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280" name="Google Shape;280;p53"/>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81" name="Google Shape;281;p53"/>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82" name="Google Shape;282;p53"/>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117334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83"/>
        <p:cNvGrpSpPr/>
        <p:nvPr/>
      </p:nvGrpSpPr>
      <p:grpSpPr>
        <a:xfrm>
          <a:off x="0" y="0"/>
          <a:ext cx="0" cy="0"/>
          <a:chOff x="0" y="0"/>
          <a:chExt cx="0" cy="0"/>
        </a:xfrm>
      </p:grpSpPr>
      <p:sp>
        <p:nvSpPr>
          <p:cNvPr id="284" name="Google Shape;284;p54"/>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85" name="Google Shape;285;p54"/>
          <p:cNvSpPr txBox="1">
            <a:spLocks noGrp="1"/>
          </p:cNvSpPr>
          <p:nvPr>
            <p:ph type="body" idx="1"/>
          </p:nvPr>
        </p:nvSpPr>
        <p:spPr>
          <a:xfrm rot="5400000">
            <a:off x="3920331" y="-1256505"/>
            <a:ext cx="4351339" cy="105156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286" name="Google Shape;286;p54"/>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87" name="Google Shape;287;p54"/>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88" name="Google Shape;288;p54"/>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370663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89"/>
        <p:cNvGrpSpPr/>
        <p:nvPr/>
      </p:nvGrpSpPr>
      <p:grpSpPr>
        <a:xfrm>
          <a:off x="0" y="0"/>
          <a:ext cx="0" cy="0"/>
          <a:chOff x="0" y="0"/>
          <a:chExt cx="0" cy="0"/>
        </a:xfrm>
      </p:grpSpPr>
      <p:sp>
        <p:nvSpPr>
          <p:cNvPr id="290" name="Google Shape;290;p55"/>
          <p:cNvSpPr txBox="1">
            <a:spLocks noGrp="1"/>
          </p:cNvSpPr>
          <p:nvPr>
            <p:ph type="title"/>
          </p:nvPr>
        </p:nvSpPr>
        <p:spPr>
          <a:xfrm rot="5400000">
            <a:off x="7133431" y="1956595"/>
            <a:ext cx="5811839" cy="26289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91" name="Google Shape;291;p55"/>
          <p:cNvSpPr txBox="1">
            <a:spLocks noGrp="1"/>
          </p:cNvSpPr>
          <p:nvPr>
            <p:ph type="body" idx="1"/>
          </p:nvPr>
        </p:nvSpPr>
        <p:spPr>
          <a:xfrm rot="5400000">
            <a:off x="1799431" y="-596105"/>
            <a:ext cx="5811839" cy="77343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292" name="Google Shape;292;p55"/>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93" name="Google Shape;293;p55"/>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94" name="Google Shape;294;p55"/>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516632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lank 0">
  <p:cSld name="Blank 0">
    <p:spTree>
      <p:nvGrpSpPr>
        <p:cNvPr id="1" name="Shape 295"/>
        <p:cNvGrpSpPr/>
        <p:nvPr/>
      </p:nvGrpSpPr>
      <p:grpSpPr>
        <a:xfrm>
          <a:off x="0" y="0"/>
          <a:ext cx="0" cy="0"/>
          <a:chOff x="0" y="0"/>
          <a:chExt cx="0" cy="0"/>
        </a:xfrm>
      </p:grpSpPr>
      <p:sp>
        <p:nvSpPr>
          <p:cNvPr id="296" name="Google Shape;296;p56"/>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83050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5.jp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heme" Target="../theme/theme3.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4.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theme" Target="../theme/theme6.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theme" Target="../theme/theme7.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67CBE3-3482-45C1-9125-075592E9CE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DD5BA718-9D26-414D-A805-A9247F9019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05BD2752-AABE-44A2-8D25-6B1263F15B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6D5BEF-183D-46A1-9498-EAAE32F21A70}" type="datetimeFigureOut">
              <a:rPr lang="en-GB" smtClean="0"/>
              <a:t>19/10/2021</a:t>
            </a:fld>
            <a:endParaRPr lang="en-GB"/>
          </a:p>
        </p:txBody>
      </p:sp>
      <p:sp>
        <p:nvSpPr>
          <p:cNvPr id="5" name="Footer Placeholder 4">
            <a:extLst>
              <a:ext uri="{FF2B5EF4-FFF2-40B4-BE49-F238E27FC236}">
                <a16:creationId xmlns:a16="http://schemas.microsoft.com/office/drawing/2014/main" id="{1CE8B09A-4CC1-4FE8-81BD-6029D7AE80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5CD0530-139D-4E30-AAB8-8DA481DE9E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8BA4A2-A504-4D66-A7F1-49046FABB175}" type="slidenum">
              <a:rPr lang="en-GB" smtClean="0"/>
              <a:t>‹#›</a:t>
            </a:fld>
            <a:endParaRPr lang="en-GB"/>
          </a:p>
        </p:txBody>
      </p:sp>
    </p:spTree>
    <p:extLst>
      <p:ext uri="{BB962C8B-B14F-4D97-AF65-F5344CB8AC3E}">
        <p14:creationId xmlns:p14="http://schemas.microsoft.com/office/powerpoint/2010/main" val="1924826834"/>
      </p:ext>
    </p:extLst>
  </p:cSld>
  <p:clrMap bg1="lt1" tx1="dk1" bg2="lt2" tx2="dk2" accent1="accent1" accent2="accent2" accent3="accent3" accent4="accent4" accent5="accent5" accent6="accent6" hlink="hlink" folHlink="folHlink"/>
  <p:sldLayoutIdLst>
    <p:sldLayoutId id="2147483779" r:id="rId1"/>
    <p:sldLayoutId id="2147483923" r:id="rId2"/>
    <p:sldLayoutId id="2147483922" r:id="rId3"/>
    <p:sldLayoutId id="2147483929" r:id="rId4"/>
    <p:sldLayoutId id="2147483780" r:id="rId5"/>
    <p:sldLayoutId id="2147483924" r:id="rId6"/>
    <p:sldLayoutId id="2147483925" r:id="rId7"/>
    <p:sldLayoutId id="2147483926" r:id="rId8"/>
    <p:sldLayoutId id="2147483928" r:id="rId9"/>
    <p:sldLayoutId id="2147483927" r:id="rId10"/>
    <p:sldLayoutId id="2147483934" r:id="rId11"/>
    <p:sldLayoutId id="2147483933" r:id="rId12"/>
    <p:sldLayoutId id="2147483721" r:id="rId13"/>
    <p:sldLayoutId id="2147483930" r:id="rId14"/>
    <p:sldLayoutId id="2147483931" r:id="rId15"/>
    <p:sldLayoutId id="2147483932" r:id="rId16"/>
    <p:sldLayoutId id="2147483719" r:id="rId17"/>
    <p:sldLayoutId id="2147483935" r:id="rId18"/>
    <p:sldLayoutId id="2147483936" r:id="rId19"/>
    <p:sldLayoutId id="2147483966"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2F0666-D581-9941-A1E9-21F2CBE240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4516F4-769E-4948-B194-8B8569169F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68847A-BD5A-234F-8181-ECDF85A586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8B546F-024A-C043-A30D-0C8896028A81}" type="datetimeFigureOut">
              <a:rPr lang="en-US" smtClean="0"/>
              <a:t>10/19/21</a:t>
            </a:fld>
            <a:endParaRPr lang="en-US"/>
          </a:p>
        </p:txBody>
      </p:sp>
      <p:sp>
        <p:nvSpPr>
          <p:cNvPr id="5" name="Footer Placeholder 4">
            <a:extLst>
              <a:ext uri="{FF2B5EF4-FFF2-40B4-BE49-F238E27FC236}">
                <a16:creationId xmlns:a16="http://schemas.microsoft.com/office/drawing/2014/main" id="{9B2A5224-EDE8-2E4B-BC05-22D6AEF119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39074F3-0408-7F4D-8735-9F98DDD144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DCE6B8-C308-8F4F-8396-ED8F9CD80E13}" type="slidenum">
              <a:rPr lang="en-US" smtClean="0"/>
              <a:t>‹#›</a:t>
            </a:fld>
            <a:endParaRPr lang="en-US"/>
          </a:p>
        </p:txBody>
      </p:sp>
    </p:spTree>
    <p:extLst>
      <p:ext uri="{BB962C8B-B14F-4D97-AF65-F5344CB8AC3E}">
        <p14:creationId xmlns:p14="http://schemas.microsoft.com/office/powerpoint/2010/main" val="2393943723"/>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7489932-4505-4FF8-914A-98C065A8A5C0}" type="datetimeFigureOut">
              <a:rPr lang="en-US" smtClean="0"/>
              <a:pPr/>
              <a:t>10/19/21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4B1E6B0-B699-45F2-BC00-B6F1704FB03B}" type="slidenum">
              <a:rPr lang="en-US" smtClean="0"/>
              <a:pPr/>
              <a:t>‹#›</a:t>
            </a:fld>
            <a:endParaRPr lang="en-US" dirty="0"/>
          </a:p>
        </p:txBody>
      </p:sp>
    </p:spTree>
    <p:extLst>
      <p:ext uri="{BB962C8B-B14F-4D97-AF65-F5344CB8AC3E}">
        <p14:creationId xmlns:p14="http://schemas.microsoft.com/office/powerpoint/2010/main" val="2968282253"/>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 id="2147483963" r:id="rId14"/>
    <p:sldLayoutId id="2147483964" r:id="rId15"/>
    <p:sldLayoutId id="214748396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23920563"/>
      </p:ext>
    </p:extLst>
  </p:cSld>
  <p:clrMap bg1="lt1" tx1="dk1" bg2="dk2" tx2="lt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7" name="Google Shape;57;p14"/>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8" name="Google Shape;58;p14"/>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59" name="Google Shape;59;p14"/>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60" name="Google Shape;60;p14"/>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53287493"/>
      </p:ext>
    </p:extLst>
  </p:cSld>
  <p:clrMap bg1="lt1" tx1="dk1" bg2="dk2" tx2="lt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
        <p:cNvGrpSpPr/>
        <p:nvPr/>
      </p:nvGrpSpPr>
      <p:grpSpPr>
        <a:xfrm>
          <a:off x="0" y="0"/>
          <a:ext cx="0" cy="0"/>
          <a:chOff x="0" y="0"/>
          <a:chExt cx="0" cy="0"/>
        </a:xfrm>
      </p:grpSpPr>
      <p:sp>
        <p:nvSpPr>
          <p:cNvPr id="134" name="Google Shape;134;p28"/>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Avenir"/>
              <a:buNone/>
              <a:defRPr sz="3300" b="0" i="0" u="none" strike="noStrike" cap="none">
                <a:solidFill>
                  <a:schemeClr val="dk1"/>
                </a:solidFill>
                <a:latin typeface="Avenir"/>
                <a:ea typeface="Avenir"/>
                <a:cs typeface="Avenir"/>
                <a:sym typeface="Avenir"/>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35" name="Google Shape;135;p28"/>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venir"/>
                <a:ea typeface="Avenir"/>
                <a:cs typeface="Avenir"/>
                <a:sym typeface="Avenir"/>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venir"/>
                <a:ea typeface="Avenir"/>
                <a:cs typeface="Avenir"/>
                <a:sym typeface="Avenir"/>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venir"/>
                <a:ea typeface="Avenir"/>
                <a:cs typeface="Avenir"/>
                <a:sym typeface="Avenir"/>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venir"/>
                <a:ea typeface="Avenir"/>
                <a:cs typeface="Avenir"/>
                <a:sym typeface="Avenir"/>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venir"/>
                <a:ea typeface="Avenir"/>
                <a:cs typeface="Avenir"/>
                <a:sym typeface="Avenir"/>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6" name="Google Shape;136;p28"/>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1200" b="0" i="0">
                <a:solidFill>
                  <a:srgbClr val="888888"/>
                </a:solidFill>
                <a:latin typeface="Avenir"/>
                <a:ea typeface="Avenir"/>
                <a:cs typeface="Avenir"/>
                <a:sym typeface="Avenir"/>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137" name="Google Shape;137;p28"/>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1200" b="0" i="0">
                <a:solidFill>
                  <a:srgbClr val="888888"/>
                </a:solidFill>
                <a:latin typeface="Avenir"/>
                <a:ea typeface="Avenir"/>
                <a:cs typeface="Avenir"/>
                <a:sym typeface="Avenir"/>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138" name="Google Shape;138;p28"/>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1pPr>
            <a:lvl2pPr marL="0" marR="0" lvl="1" indent="0" algn="r" rtl="0">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2pPr>
            <a:lvl3pPr marL="0" marR="0" lvl="2" indent="0" algn="r" rtl="0">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3pPr>
            <a:lvl4pPr marL="0" marR="0" lvl="3" indent="0" algn="r" rtl="0">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4pPr>
            <a:lvl5pPr marL="0" marR="0" lvl="4" indent="0" algn="r" rtl="0">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5pPr>
            <a:lvl6pPr marL="0" marR="0" lvl="5" indent="0" algn="r" rtl="0">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6pPr>
            <a:lvl7pPr marL="0" marR="0" lvl="6" indent="0" algn="r" rtl="0">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7pPr>
            <a:lvl8pPr marL="0" marR="0" lvl="7" indent="0" algn="r" rtl="0">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8pPr>
            <a:lvl9pPr marL="0" marR="0" lvl="8" indent="0" algn="r" rtl="0">
              <a:lnSpc>
                <a:spcPct val="100000"/>
              </a:lnSpc>
              <a:spcBef>
                <a:spcPts val="0"/>
              </a:spcBef>
              <a:spcAft>
                <a:spcPts val="0"/>
              </a:spcAft>
              <a:buClr>
                <a:srgbClr val="888888"/>
              </a:buClr>
              <a:buSzPts val="900"/>
              <a:buFont typeface="Avenir"/>
              <a:buNone/>
              <a:defRPr sz="1200" b="0" i="0" u="none" strike="noStrike" cap="none">
                <a:solidFill>
                  <a:srgbClr val="888888"/>
                </a:solidFill>
                <a:latin typeface="Avenir"/>
                <a:ea typeface="Avenir"/>
                <a:cs typeface="Avenir"/>
                <a:sym typeface="Aveni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27273845"/>
      </p:ext>
    </p:extLst>
  </p:cSld>
  <p:clrMap bg1="lt1" tx1="dk1" bg2="dk2" tx2="lt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 id="2147484008"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6"/>
        <p:cNvGrpSpPr/>
        <p:nvPr/>
      </p:nvGrpSpPr>
      <p:grpSpPr>
        <a:xfrm>
          <a:off x="0" y="0"/>
          <a:ext cx="0" cy="0"/>
          <a:chOff x="0" y="0"/>
          <a:chExt cx="0" cy="0"/>
        </a:xfrm>
      </p:grpSpPr>
      <p:sp>
        <p:nvSpPr>
          <p:cNvPr id="217" name="Google Shape;217;p43"/>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218" name="Google Shape;218;p43"/>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19" name="Google Shape;219;p43"/>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220" name="Google Shape;220;p43"/>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221" name="Google Shape;221;p43"/>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17081494"/>
      </p:ext>
    </p:extLst>
  </p:cSld>
  <p:clrMap bg1="lt1" tx1="dk1" bg2="dk2" tx2="lt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 id="2147484021" r:id="rId12"/>
    <p:sldLayoutId id="2147484022" r:id="rId13"/>
    <p:sldLayoutId id="214748402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0.xml"/><Relationship Id="rId5" Type="http://schemas.openxmlformats.org/officeDocument/2006/relationships/image" Target="../media/image33.jpe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 Id="rId1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50.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59.xml"/><Relationship Id="rId6" Type="http://schemas.openxmlformats.org/officeDocument/2006/relationships/image" Target="../media/image65.png"/><Relationship Id="rId11" Type="http://schemas.openxmlformats.org/officeDocument/2006/relationships/image" Target="../media/image61.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62.xml"/><Relationship Id="rId5" Type="http://schemas.openxmlformats.org/officeDocument/2006/relationships/image" Target="../media/image71.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8.xml"/><Relationship Id="rId1" Type="http://schemas.openxmlformats.org/officeDocument/2006/relationships/slideLayout" Target="../slideLayouts/slideLayout65.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2.sv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65.xml"/><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65.xml"/><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65.xml"/><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65.xml"/><Relationship Id="rId5" Type="http://schemas.openxmlformats.org/officeDocument/2006/relationships/image" Target="../media/image77.jpeg"/><Relationship Id="rId4" Type="http://schemas.openxmlformats.org/officeDocument/2006/relationships/image" Target="../media/image76.jpeg"/></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76.xml"/><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hyperlink" Target="https://learn.sharedusemobilitycenter.org/" TargetMode="External"/><Relationship Id="rId2" Type="http://schemas.openxmlformats.org/officeDocument/2006/relationships/notesSlide" Target="../notesSlides/notesSlide34.xml"/><Relationship Id="rId1" Type="http://schemas.openxmlformats.org/officeDocument/2006/relationships/slideLayout" Target="../slideLayouts/slideLayout88.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8" Type="http://schemas.openxmlformats.org/officeDocument/2006/relationships/hyperlink" Target="https://www.nationalrtap.org/Toolkits/Transit-Managers-Toolkit/Operations-and-Planning/Coordination-and-Mobility-Management" TargetMode="External"/><Relationship Id="rId3" Type="http://schemas.openxmlformats.org/officeDocument/2006/relationships/image" Target="../media/image83.png"/><Relationship Id="rId7" Type="http://schemas.openxmlformats.org/officeDocument/2006/relationships/hyperlink" Target="https://nationalcenterformobilitymanagement.org/by-topic/coordination/" TargetMode="External"/><Relationship Id="rId2" Type="http://schemas.openxmlformats.org/officeDocument/2006/relationships/notesSlide" Target="../notesSlides/notesSlide35.xml"/><Relationship Id="rId1" Type="http://schemas.openxmlformats.org/officeDocument/2006/relationships/slideLayout" Target="../slideLayouts/slideLayout100.xml"/><Relationship Id="rId6" Type="http://schemas.openxmlformats.org/officeDocument/2006/relationships/hyperlink" Target="https://n-catt.org/coordinating-council-on-access-and-mobility-ccam/" TargetMode="External"/><Relationship Id="rId5" Type="http://schemas.openxmlformats.org/officeDocument/2006/relationships/hyperlink" Target="https://www.nadtc.org/coordination/" TargetMode="External"/><Relationship Id="rId10" Type="http://schemas.openxmlformats.org/officeDocument/2006/relationships/hyperlink" Target="http://transportation-tacl.org/" TargetMode="External"/><Relationship Id="rId4" Type="http://schemas.openxmlformats.org/officeDocument/2006/relationships/hyperlink" Target="https://www.transit.dot.gov/coordinating-council-access-and-mobility" TargetMode="External"/><Relationship Id="rId9" Type="http://schemas.openxmlformats.org/officeDocument/2006/relationships/hyperlink" Target="https://learn.sharedusemobilitycenter.org/search/?keyword=coordination&amp;topics=&amp;doctypes=&amp;resourcetypes=learning_module,casestudy,multimedia,overview,metro&amp;modes=&amp;partners=&amp;orderby=relevance&amp;tab=tile"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6.xml"/><Relationship Id="rId1" Type="http://schemas.openxmlformats.org/officeDocument/2006/relationships/slideLayout" Target="../slideLayouts/slideLayout87.xml"/><Relationship Id="rId5" Type="http://schemas.openxmlformats.org/officeDocument/2006/relationships/image" Target="../media/image85.png"/><Relationship Id="rId4" Type="http://schemas.openxmlformats.org/officeDocument/2006/relationships/hyperlink" Target="mailto:albert@sharedusemobilitycenter.or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30.jpeg"/></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11.xml"/><Relationship Id="rId5" Type="http://schemas.openxmlformats.org/officeDocument/2006/relationships/image" Target="../media/image89.jpeg"/><Relationship Id="rId4" Type="http://schemas.openxmlformats.org/officeDocument/2006/relationships/image" Target="../media/image88.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22.xml"/><Relationship Id="rId4" Type="http://schemas.openxmlformats.org/officeDocument/2006/relationships/image" Target="../media/image12.svg"/></Relationships>
</file>

<file path=ppt/slides/_rels/slide51.xml.rels><?xml version="1.0" encoding="UTF-8" standalone="yes"?>
<Relationships xmlns="http://schemas.openxmlformats.org/package/2006/relationships"><Relationship Id="rId8" Type="http://schemas.openxmlformats.org/officeDocument/2006/relationships/hyperlink" Target="mailto:Broccio@easterseals.com" TargetMode="External"/><Relationship Id="rId3" Type="http://schemas.openxmlformats.org/officeDocument/2006/relationships/image" Target="../media/image90.png"/><Relationship Id="rId7" Type="http://schemas.openxmlformats.org/officeDocument/2006/relationships/hyperlink" Target="mailto:Jshanley@easterseals.com" TargetMode="External"/><Relationship Id="rId2" Type="http://schemas.openxmlformats.org/officeDocument/2006/relationships/notesSlide" Target="../notesSlides/notesSlide40.xml"/><Relationship Id="rId1" Type="http://schemas.openxmlformats.org/officeDocument/2006/relationships/slideLayout" Target="../slideLayouts/slideLayout22.xml"/><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sv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A7EB8B-5118-4CB5-95D9-269174F87689}"/>
              </a:ext>
            </a:extLst>
          </p:cNvPr>
          <p:cNvSpPr>
            <a:spLocks noGrp="1"/>
          </p:cNvSpPr>
          <p:nvPr>
            <p:ph type="body" sz="quarter" idx="13"/>
          </p:nvPr>
        </p:nvSpPr>
        <p:spPr>
          <a:xfrm>
            <a:off x="5557652" y="1342900"/>
            <a:ext cx="7048055" cy="3503897"/>
          </a:xfrm>
        </p:spPr>
        <p:txBody>
          <a:bodyPr>
            <a:noAutofit/>
          </a:bodyPr>
          <a:lstStyle/>
          <a:p>
            <a:r>
              <a:rPr lang="en-US" sz="4400" b="1" dirty="0">
                <a:solidFill>
                  <a:schemeClr val="tx2"/>
                </a:solidFill>
                <a:effectLst/>
                <a:latin typeface="Ariel"/>
                <a:ea typeface="Calibri" panose="020F0502020204030204" pitchFamily="34" charset="0"/>
                <a:cs typeface="Angsana New" panose="02020603050405020304" pitchFamily="18" charset="-34"/>
              </a:rPr>
              <a:t>  </a:t>
            </a:r>
            <a:r>
              <a:rPr lang="en-US" sz="4300" b="1" dirty="0">
                <a:solidFill>
                  <a:schemeClr val="tx2"/>
                </a:solidFill>
                <a:effectLst/>
                <a:latin typeface="Ariel"/>
                <a:ea typeface="Calibri" panose="020F0502020204030204" pitchFamily="34" charset="0"/>
                <a:cs typeface="Angsana New" panose="02020603050405020304" pitchFamily="18" charset="-34"/>
              </a:rPr>
              <a:t>NCMM Presents Mobility Management Connections:</a:t>
            </a:r>
          </a:p>
          <a:p>
            <a:endParaRPr lang="en-US" sz="4400" b="1"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r>
              <a:rPr lang="en-US" sz="4300" b="1" dirty="0">
                <a:solidFill>
                  <a:schemeClr val="tx2"/>
                </a:solidFill>
                <a:latin typeface="Ariel"/>
                <a:ea typeface="Calibri" panose="020F0502020204030204" pitchFamily="34" charset="0"/>
                <a:cs typeface="Arial" panose="020B0604020202020204" pitchFamily="34" charset="0"/>
              </a:rPr>
              <a:t>  “</a:t>
            </a:r>
            <a:r>
              <a:rPr lang="en-US" sz="4300" b="1" dirty="0">
                <a:solidFill>
                  <a:schemeClr val="tx1"/>
                </a:solidFill>
                <a:effectLst/>
                <a:latin typeface="Ariel"/>
                <a:ea typeface="Calibri" panose="020F0502020204030204" pitchFamily="34" charset="0"/>
                <a:cs typeface="Angsana New" panose="02020603050405020304" pitchFamily="18" charset="-34"/>
              </a:rPr>
              <a:t>Mobility on Demand: Turning Innovative Pilot Projects into Sustainable, Long-Term Programs”</a:t>
            </a:r>
            <a:endParaRPr lang="en-US" sz="4300" dirty="0">
              <a:solidFill>
                <a:schemeClr val="tx1"/>
              </a:solidFill>
              <a:effectLst/>
              <a:latin typeface="Ariel"/>
              <a:ea typeface="Calibri" panose="020F0502020204030204" pitchFamily="34" charset="0"/>
              <a:cs typeface="Angsana New" panose="02020603050405020304" pitchFamily="18" charset="-34"/>
            </a:endParaRPr>
          </a:p>
          <a:p>
            <a:endParaRPr lang="en-GB" sz="4400" dirty="0">
              <a:solidFill>
                <a:schemeClr val="tx2"/>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594D721-0856-4526-A1BD-2FB69304EF0E}"/>
              </a:ext>
            </a:extLst>
          </p:cNvPr>
          <p:cNvSpPr txBox="1"/>
          <p:nvPr/>
        </p:nvSpPr>
        <p:spPr>
          <a:xfrm>
            <a:off x="8739931" y="6183179"/>
            <a:ext cx="3138360" cy="523220"/>
          </a:xfrm>
          <a:prstGeom prst="rect">
            <a:avLst/>
          </a:prstGeom>
          <a:noFill/>
        </p:spPr>
        <p:txBody>
          <a:bodyPr wrap="none" rtlCol="0">
            <a:spAutoFit/>
          </a:bodyPr>
          <a:lstStyle/>
          <a:p>
            <a:r>
              <a:rPr lang="en-US" sz="2800" dirty="0">
                <a:latin typeface="Ariel"/>
                <a:cs typeface="Angsana New" panose="02020603050405020304" pitchFamily="18" charset="-34"/>
              </a:rPr>
              <a:t>September 30, 2021</a:t>
            </a:r>
          </a:p>
        </p:txBody>
      </p:sp>
    </p:spTree>
    <p:extLst>
      <p:ext uri="{BB962C8B-B14F-4D97-AF65-F5344CB8AC3E}">
        <p14:creationId xmlns:p14="http://schemas.microsoft.com/office/powerpoint/2010/main" val="3579851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50852" y="4306363"/>
            <a:ext cx="5448604" cy="582749"/>
          </a:xfrm>
        </p:spPr>
        <p:txBody>
          <a:bodyPr>
            <a:normAutofit/>
          </a:bodyPr>
          <a:lstStyle/>
          <a:p>
            <a:pPr algn="l"/>
            <a:r>
              <a:rPr lang="en-US" sz="2200" b="1" dirty="0"/>
              <a:t>SouthWest Transit’s </a:t>
            </a:r>
            <a:r>
              <a:rPr lang="en-US" sz="2200" b="1" dirty="0" err="1"/>
              <a:t>Microtransit</a:t>
            </a:r>
            <a:r>
              <a:rPr lang="en-US" sz="2200" b="1" dirty="0"/>
              <a:t> Service</a:t>
            </a:r>
          </a:p>
          <a:p>
            <a:pPr algn="l"/>
            <a:endParaRPr lang="en-US" sz="2800" b="1"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845" y="1300721"/>
            <a:ext cx="12150309" cy="27107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50208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6" name="Picture 5" descr="A truck is parked on the side of a road&#10;&#10;Description automatically generated">
            <a:extLst>
              <a:ext uri="{FF2B5EF4-FFF2-40B4-BE49-F238E27FC236}">
                <a16:creationId xmlns:a16="http://schemas.microsoft.com/office/drawing/2014/main" id="{1AC3A2B9-F653-4F17-A4D5-2339C597CFD0}"/>
              </a:ext>
            </a:extLst>
          </p:cNvPr>
          <p:cNvPicPr>
            <a:picLocks noChangeAspect="1"/>
          </p:cNvPicPr>
          <p:nvPr/>
        </p:nvPicPr>
        <p:blipFill rotWithShape="1">
          <a:blip r:embed="rId2" cstate="screen">
            <a:duotone>
              <a:prstClr val="black"/>
              <a:schemeClr val="tx2">
                <a:tint val="45000"/>
                <a:satMod val="400000"/>
              </a:schemeClr>
            </a:duotone>
            <a:alphaModFix amt="40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D09685CF-42A6-4A00-9828-79796B1D76C5}"/>
              </a:ext>
            </a:extLst>
          </p:cNvPr>
          <p:cNvSpPr>
            <a:spLocks noGrp="1"/>
          </p:cNvSpPr>
          <p:nvPr>
            <p:ph type="title"/>
          </p:nvPr>
        </p:nvSpPr>
        <p:spPr>
          <a:xfrm>
            <a:off x="677334" y="609600"/>
            <a:ext cx="8596668" cy="1320800"/>
          </a:xfrm>
        </p:spPr>
        <p:txBody>
          <a:bodyPr>
            <a:normAutofit/>
          </a:bodyPr>
          <a:lstStyle/>
          <a:p>
            <a:r>
              <a:rPr lang="en-US" dirty="0" err="1"/>
              <a:t>SouthWest</a:t>
            </a:r>
            <a:r>
              <a:rPr lang="en-US" dirty="0"/>
              <a:t> Transit</a:t>
            </a:r>
            <a:r>
              <a:rPr lang="en-US" baseline="0" dirty="0"/>
              <a:t> (SWT) Overview</a:t>
            </a:r>
            <a:endParaRPr lang="en-US" dirty="0"/>
          </a:p>
        </p:txBody>
      </p:sp>
      <p:sp>
        <p:nvSpPr>
          <p:cNvPr id="3" name="Content Placeholder 2">
            <a:extLst>
              <a:ext uri="{FF2B5EF4-FFF2-40B4-BE49-F238E27FC236}">
                <a16:creationId xmlns:a16="http://schemas.microsoft.com/office/drawing/2014/main" id="{D35A103B-BCE9-47ED-A4A7-11216C0400EF}"/>
              </a:ext>
            </a:extLst>
          </p:cNvPr>
          <p:cNvSpPr>
            <a:spLocks noGrp="1"/>
          </p:cNvSpPr>
          <p:nvPr>
            <p:ph idx="1"/>
          </p:nvPr>
        </p:nvSpPr>
        <p:spPr>
          <a:xfrm>
            <a:off x="677334" y="1668219"/>
            <a:ext cx="9954090" cy="4964229"/>
          </a:xfrm>
        </p:spPr>
        <p:txBody>
          <a:bodyPr>
            <a:normAutofit/>
          </a:bodyPr>
          <a:lstStyle/>
          <a:p>
            <a:pPr>
              <a:lnSpc>
                <a:spcPct val="90000"/>
              </a:lnSpc>
            </a:pPr>
            <a:r>
              <a:rPr lang="en-US" dirty="0">
                <a:solidFill>
                  <a:srgbClr val="FFFFFF"/>
                </a:solidFill>
              </a:rPr>
              <a:t>Public</a:t>
            </a:r>
            <a:r>
              <a:rPr lang="en-US" baseline="0" dirty="0">
                <a:solidFill>
                  <a:srgbClr val="FFFFFF"/>
                </a:solidFill>
              </a:rPr>
              <a:t> transit provider for southwestern suburbs of Minneapolis - Eden Prairie, Chaska, Chanhassen, as well as Carver and Victoria (contracts).</a:t>
            </a:r>
          </a:p>
          <a:p>
            <a:pPr>
              <a:lnSpc>
                <a:spcPct val="90000"/>
              </a:lnSpc>
            </a:pPr>
            <a:r>
              <a:rPr lang="en-US" baseline="0" dirty="0">
                <a:solidFill>
                  <a:srgbClr val="FFFFFF"/>
                </a:solidFill>
              </a:rPr>
              <a:t>Governed by a commission consisting of six individuals appointed by the member cities and one rider representative.</a:t>
            </a:r>
          </a:p>
          <a:p>
            <a:pPr>
              <a:lnSpc>
                <a:spcPct val="90000"/>
              </a:lnSpc>
            </a:pPr>
            <a:r>
              <a:rPr lang="en-US" baseline="0" dirty="0">
                <a:solidFill>
                  <a:srgbClr val="FFFFFF"/>
                </a:solidFill>
              </a:rPr>
              <a:t>Suburban provider established by State Legislative action in 1983 due to the fact that the existing structure was not responsive  or meeting the needs of the growing suburbs.</a:t>
            </a:r>
          </a:p>
          <a:p>
            <a:pPr>
              <a:lnSpc>
                <a:spcPct val="90000"/>
              </a:lnSpc>
            </a:pPr>
            <a:r>
              <a:rPr lang="en-US" baseline="0" dirty="0">
                <a:solidFill>
                  <a:srgbClr val="FFFFFF"/>
                </a:solidFill>
              </a:rPr>
              <a:t>SWT was formed in 1986.</a:t>
            </a:r>
          </a:p>
          <a:p>
            <a:pPr>
              <a:lnSpc>
                <a:spcPct val="90000"/>
              </a:lnSpc>
            </a:pPr>
            <a:r>
              <a:rPr lang="en-US" baseline="0" dirty="0">
                <a:solidFill>
                  <a:srgbClr val="FFFFFF"/>
                </a:solidFill>
              </a:rPr>
              <a:t>Pre-COVID: Operated over approximately 160 trips per day with 75 buses.</a:t>
            </a:r>
          </a:p>
          <a:p>
            <a:pPr>
              <a:lnSpc>
                <a:spcPct val="90000"/>
              </a:lnSpc>
            </a:pPr>
            <a:r>
              <a:rPr lang="en-US" baseline="0" dirty="0">
                <a:solidFill>
                  <a:srgbClr val="FFFFFF"/>
                </a:solidFill>
              </a:rPr>
              <a:t>Major routes bring commuters to Downtown Minneapolis and the University of Minnesota</a:t>
            </a:r>
          </a:p>
          <a:p>
            <a:pPr>
              <a:lnSpc>
                <a:spcPct val="90000"/>
              </a:lnSpc>
            </a:pPr>
            <a:r>
              <a:rPr lang="en-US" baseline="0" dirty="0">
                <a:solidFill>
                  <a:srgbClr val="FFFFFF"/>
                </a:solidFill>
              </a:rPr>
              <a:t>National leader in innovation, technology, and transit-oriented development.</a:t>
            </a:r>
          </a:p>
          <a:p>
            <a:pPr>
              <a:lnSpc>
                <a:spcPct val="90000"/>
              </a:lnSpc>
            </a:pPr>
            <a:r>
              <a:rPr lang="en-US" baseline="0" dirty="0">
                <a:solidFill>
                  <a:srgbClr val="FFFFFF"/>
                </a:solidFill>
              </a:rPr>
              <a:t>Introduced one of the nation's first microtransit operations – SW Prime</a:t>
            </a:r>
          </a:p>
          <a:p>
            <a:pPr>
              <a:lnSpc>
                <a:spcPct val="90000"/>
              </a:lnSpc>
            </a:pPr>
            <a:r>
              <a:rPr lang="en-US" baseline="0" dirty="0">
                <a:solidFill>
                  <a:srgbClr val="FFFFFF"/>
                </a:solidFill>
              </a:rPr>
              <a:t>Provider of choice to many special events.</a:t>
            </a:r>
          </a:p>
          <a:p>
            <a:pPr>
              <a:lnSpc>
                <a:spcPct val="90000"/>
              </a:lnSpc>
            </a:pPr>
            <a:r>
              <a:rPr lang="en-US" baseline="0" dirty="0">
                <a:solidFill>
                  <a:srgbClr val="FFFFFF"/>
                </a:solidFill>
              </a:rPr>
              <a:t>Has over $60 million in assets.</a:t>
            </a:r>
          </a:p>
          <a:p>
            <a:pPr>
              <a:lnSpc>
                <a:spcPct val="90000"/>
              </a:lnSpc>
            </a:pPr>
            <a:r>
              <a:rPr lang="en-US" baseline="0" dirty="0">
                <a:solidFill>
                  <a:srgbClr val="FFFFFF"/>
                </a:solidFill>
              </a:rPr>
              <a:t>Pre-COVID: Annually provided over 1.2 million rides.</a:t>
            </a:r>
          </a:p>
          <a:p>
            <a:pPr marL="0" indent="0">
              <a:lnSpc>
                <a:spcPct val="90000"/>
              </a:lnSpc>
              <a:buNone/>
            </a:pPr>
            <a:endParaRPr lang="en-US" sz="1400" baseline="0" dirty="0">
              <a:solidFill>
                <a:srgbClr val="FFFFFF"/>
              </a:solidFill>
            </a:endParaRPr>
          </a:p>
          <a:p>
            <a:pPr>
              <a:lnSpc>
                <a:spcPct val="90000"/>
              </a:lnSpc>
            </a:pPr>
            <a:endParaRPr lang="en-US" sz="1400" dirty="0">
              <a:solidFill>
                <a:srgbClr val="FFFFFF"/>
              </a:solidFill>
            </a:endParaRPr>
          </a:p>
        </p:txBody>
      </p:sp>
    </p:spTree>
    <p:extLst>
      <p:ext uri="{BB962C8B-B14F-4D97-AF65-F5344CB8AC3E}">
        <p14:creationId xmlns:p14="http://schemas.microsoft.com/office/powerpoint/2010/main" val="2059296545"/>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49123" y="609600"/>
            <a:ext cx="4924878" cy="1320800"/>
          </a:xfrm>
        </p:spPr>
        <p:txBody>
          <a:bodyPr anchor="ctr">
            <a:normAutofit/>
          </a:bodyPr>
          <a:lstStyle/>
          <a:p>
            <a:r>
              <a:rPr lang="en-US"/>
              <a:t>WHAT IS SW PRIME?</a:t>
            </a:r>
          </a:p>
        </p:txBody>
      </p:sp>
      <p:pic>
        <p:nvPicPr>
          <p:cNvPr id="15" name="Picture 14" descr="A close up of a map&#10;&#10;Description automatically generated">
            <a:extLst>
              <a:ext uri="{FF2B5EF4-FFF2-40B4-BE49-F238E27FC236}">
                <a16:creationId xmlns:a16="http://schemas.microsoft.com/office/drawing/2014/main" id="{097287C8-A34C-4196-AEB6-F86515C3BA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1631" y="804669"/>
            <a:ext cx="2828066" cy="5095617"/>
          </a:xfrm>
          <a:prstGeom prst="rect">
            <a:avLst/>
          </a:prstGeom>
        </p:spPr>
      </p:pic>
      <p:sp>
        <p:nvSpPr>
          <p:cNvPr id="3" name="Content Placeholder 2"/>
          <p:cNvSpPr>
            <a:spLocks noGrp="1"/>
          </p:cNvSpPr>
          <p:nvPr>
            <p:ph idx="1"/>
          </p:nvPr>
        </p:nvSpPr>
        <p:spPr>
          <a:xfrm>
            <a:off x="4349123" y="1724211"/>
            <a:ext cx="4921876" cy="5004579"/>
          </a:xfrm>
        </p:spPr>
        <p:txBody>
          <a:bodyPr>
            <a:normAutofit fontScale="85000" lnSpcReduction="20000"/>
          </a:bodyPr>
          <a:lstStyle/>
          <a:p>
            <a:pPr lvl="0"/>
            <a:r>
              <a:rPr lang="en-US" dirty="0"/>
              <a:t>First of its kind shared ride microtransit service in Minnesota (possibly the U.S.). Service began operating in 2015.</a:t>
            </a:r>
          </a:p>
          <a:p>
            <a:pPr lvl="0"/>
            <a:r>
              <a:rPr lang="en-US" dirty="0"/>
              <a:t>The general public can request a ride </a:t>
            </a:r>
            <a:r>
              <a:rPr lang="en-US" b="1" u="sng" dirty="0"/>
              <a:t>on demand</a:t>
            </a:r>
            <a:r>
              <a:rPr lang="en-US" dirty="0"/>
              <a:t> only. </a:t>
            </a:r>
          </a:p>
          <a:p>
            <a:pPr lvl="0"/>
            <a:r>
              <a:rPr lang="en-US" dirty="0"/>
              <a:t>Scheduling is allowed for out of service area trips to limited locations.</a:t>
            </a:r>
          </a:p>
          <a:p>
            <a:pPr lvl="0"/>
            <a:r>
              <a:rPr lang="en-US" dirty="0"/>
              <a:t>Curb-to-curb service. </a:t>
            </a:r>
          </a:p>
          <a:p>
            <a:pPr lvl="0"/>
            <a:r>
              <a:rPr lang="en-US" dirty="0"/>
              <a:t>Serves our entire service area plus select locations outside our service area.  </a:t>
            </a:r>
          </a:p>
          <a:p>
            <a:pPr lvl="0"/>
            <a:r>
              <a:rPr lang="en-US" dirty="0"/>
              <a:t>Scheduling software (Spare) used to book and route the rides.</a:t>
            </a:r>
          </a:p>
          <a:p>
            <a:pPr lvl="0"/>
            <a:r>
              <a:rPr lang="en-US" dirty="0"/>
              <a:t>Current Fares</a:t>
            </a:r>
          </a:p>
          <a:p>
            <a:pPr lvl="1"/>
            <a:r>
              <a:rPr lang="en-US" dirty="0"/>
              <a:t>General Public: $4/ride</a:t>
            </a:r>
          </a:p>
          <a:p>
            <a:pPr lvl="1"/>
            <a:r>
              <a:rPr lang="en-US" dirty="0"/>
              <a:t>TAP/Senior Days: $2/ride</a:t>
            </a:r>
          </a:p>
          <a:p>
            <a:pPr lvl="1"/>
            <a:r>
              <a:rPr lang="en-US" dirty="0"/>
              <a:t>Mall of America: $6/ride</a:t>
            </a:r>
          </a:p>
          <a:p>
            <a:pPr lvl="1"/>
            <a:r>
              <a:rPr lang="en-US" dirty="0"/>
              <a:t>MSP Airport: $8/ride</a:t>
            </a:r>
          </a:p>
          <a:p>
            <a:pPr lvl="1"/>
            <a:r>
              <a:rPr lang="en-US" dirty="0"/>
              <a:t>SW Prime MD: $5/ride</a:t>
            </a:r>
          </a:p>
          <a:p>
            <a:endParaRPr lang="en-US" dirty="0"/>
          </a:p>
        </p:txBody>
      </p:sp>
    </p:spTree>
    <p:extLst>
      <p:ext uri="{BB962C8B-B14F-4D97-AF65-F5344CB8AC3E}">
        <p14:creationId xmlns:p14="http://schemas.microsoft.com/office/powerpoint/2010/main" val="1126880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useBgFill="1">
        <p:nvSpPr>
          <p:cNvPr id="10"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12"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77334" y="609600"/>
            <a:ext cx="3843375" cy="5175624"/>
          </a:xfrm>
        </p:spPr>
        <p:txBody>
          <a:bodyPr anchor="ctr">
            <a:normAutofit/>
          </a:bodyPr>
          <a:lstStyle/>
          <a:p>
            <a:r>
              <a:rPr lang="en-US">
                <a:solidFill>
                  <a:schemeClr val="tx1">
                    <a:lumMod val="85000"/>
                    <a:lumOff val="15000"/>
                  </a:schemeClr>
                </a:solidFill>
              </a:rPr>
              <a:t>WHY PRIME?</a:t>
            </a:r>
          </a:p>
        </p:txBody>
      </p:sp>
      <p:sp>
        <p:nvSpPr>
          <p:cNvPr id="26"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 name="Content Placeholder 2"/>
          <p:cNvSpPr>
            <a:spLocks noGrp="1"/>
          </p:cNvSpPr>
          <p:nvPr>
            <p:ph idx="1"/>
          </p:nvPr>
        </p:nvSpPr>
        <p:spPr>
          <a:xfrm>
            <a:off x="6096000" y="745191"/>
            <a:ext cx="5511296" cy="5689352"/>
          </a:xfrm>
        </p:spPr>
        <p:txBody>
          <a:bodyPr anchor="ctr">
            <a:noAutofit/>
          </a:bodyPr>
          <a:lstStyle/>
          <a:p>
            <a:pPr>
              <a:buClr>
                <a:schemeClr val="bg1"/>
              </a:buClr>
            </a:pPr>
            <a:r>
              <a:rPr lang="en-US" sz="2000" dirty="0">
                <a:solidFill>
                  <a:srgbClr val="FFFFFF"/>
                </a:solidFill>
              </a:rPr>
              <a:t>Suburban land use always difficult to serve efficiently.</a:t>
            </a:r>
          </a:p>
          <a:p>
            <a:pPr lvl="1">
              <a:buClr>
                <a:schemeClr val="bg1"/>
              </a:buClr>
            </a:pPr>
            <a:r>
              <a:rPr lang="en-US" sz="1800" dirty="0">
                <a:solidFill>
                  <a:srgbClr val="FFFFFF"/>
                </a:solidFill>
              </a:rPr>
              <a:t>Service area &gt;80 square miles.</a:t>
            </a:r>
          </a:p>
          <a:p>
            <a:pPr>
              <a:buClr>
                <a:schemeClr val="bg1"/>
              </a:buClr>
            </a:pPr>
            <a:r>
              <a:rPr lang="en-US" sz="2000" dirty="0">
                <a:solidFill>
                  <a:srgbClr val="FFFFFF"/>
                </a:solidFill>
              </a:rPr>
              <a:t>Need for a lower cost local service option.</a:t>
            </a:r>
          </a:p>
          <a:p>
            <a:pPr>
              <a:buClr>
                <a:schemeClr val="bg1"/>
              </a:buClr>
            </a:pPr>
            <a:r>
              <a:rPr lang="en-US" sz="2000" dirty="0">
                <a:solidFill>
                  <a:srgbClr val="FFFFFF"/>
                </a:solidFill>
              </a:rPr>
              <a:t>Prior attempts at traditional circulators/demand-response services were cost prohibitive. </a:t>
            </a:r>
            <a:endParaRPr lang="en-US" sz="1800" dirty="0">
              <a:solidFill>
                <a:srgbClr val="FFFFFF"/>
              </a:solidFill>
            </a:endParaRPr>
          </a:p>
          <a:p>
            <a:pPr>
              <a:buClr>
                <a:schemeClr val="bg1"/>
              </a:buClr>
            </a:pPr>
            <a:r>
              <a:rPr lang="en-US" sz="2000" dirty="0">
                <a:solidFill>
                  <a:srgbClr val="FFFFFF"/>
                </a:solidFill>
              </a:rPr>
              <a:t>Increase in demand for first mile/last mile services.</a:t>
            </a:r>
          </a:p>
          <a:p>
            <a:pPr>
              <a:buClr>
                <a:schemeClr val="bg1"/>
              </a:buClr>
            </a:pPr>
            <a:r>
              <a:rPr lang="en-US" sz="2000" dirty="0">
                <a:solidFill>
                  <a:srgbClr val="FFFFFF"/>
                </a:solidFill>
              </a:rPr>
              <a:t>Need for local service with minimal support staff.</a:t>
            </a:r>
          </a:p>
          <a:p>
            <a:pPr>
              <a:buClr>
                <a:schemeClr val="bg1"/>
              </a:buClr>
            </a:pPr>
            <a:r>
              <a:rPr lang="en-US" sz="2000" dirty="0">
                <a:solidFill>
                  <a:srgbClr val="FFFFFF"/>
                </a:solidFill>
              </a:rPr>
              <a:t>Technology evolution.</a:t>
            </a:r>
          </a:p>
          <a:p>
            <a:pPr>
              <a:buClr>
                <a:schemeClr val="bg1"/>
              </a:buClr>
            </a:pPr>
            <a:r>
              <a:rPr lang="en-US" sz="2000" dirty="0">
                <a:solidFill>
                  <a:srgbClr val="FFFFFF"/>
                </a:solidFill>
              </a:rPr>
              <a:t>Tech-savvy service area population.</a:t>
            </a:r>
          </a:p>
          <a:p>
            <a:pPr>
              <a:buClr>
                <a:schemeClr val="bg1"/>
              </a:buClr>
            </a:pPr>
            <a:r>
              <a:rPr lang="en-US" sz="2000" dirty="0">
                <a:solidFill>
                  <a:srgbClr val="FFFFFF"/>
                </a:solidFill>
              </a:rPr>
              <a:t>Long track record of service innovation.</a:t>
            </a:r>
          </a:p>
          <a:p>
            <a:pPr>
              <a:buClr>
                <a:schemeClr val="bg1"/>
              </a:buClr>
            </a:pPr>
            <a:r>
              <a:rPr lang="en-US" sz="2000" dirty="0">
                <a:solidFill>
                  <a:srgbClr val="FFFFFF"/>
                </a:solidFill>
              </a:rPr>
              <a:t>Willingness to take a risk (Political Champions). </a:t>
            </a:r>
          </a:p>
        </p:txBody>
      </p:sp>
    </p:spTree>
    <p:extLst>
      <p:ext uri="{BB962C8B-B14F-4D97-AF65-F5344CB8AC3E}">
        <p14:creationId xmlns:p14="http://schemas.microsoft.com/office/powerpoint/2010/main" val="2207541723"/>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EA39187-0197-4C1D-BE4A-06B353C7B2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9E0FD730-D6BC-440A-89CF-7AA0C22C2F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1382DE6-64CB-4577-89E8-47941290A9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3ABD17EF-A676-4770-A8C8-E83BA0230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80D4582-A9DE-4A6E-8537-EFC4F860C3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D66B8CF3-0959-4E8D-8F3A-AF62F21D9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97D4D559-2783-4E84-BB73-7F51D0235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8834FE36-E841-40B5-9465-1CFC99ED5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1A4197A1-AE79-4DC1-9E3A-845B40BA8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326F6688-CBD0-42EE-9B90-25100FE89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EF23F9BB-FC2E-48BA-8E63-A4436C28D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5555744" y="1943565"/>
            <a:ext cx="3893439" cy="1646302"/>
          </a:xfrm>
        </p:spPr>
        <p:txBody>
          <a:bodyPr vert="horz" lIns="91440" tIns="45720" rIns="91440" bIns="45720" rtlCol="0" anchor="b">
            <a:normAutofit/>
          </a:bodyPr>
          <a:lstStyle/>
          <a:p>
            <a:pPr algn="r">
              <a:lnSpc>
                <a:spcPct val="90000"/>
              </a:lnSpc>
            </a:pPr>
            <a:r>
              <a:rPr lang="en-US" sz="4000" dirty="0"/>
              <a:t>SW PRIME FLEET</a:t>
            </a:r>
          </a:p>
        </p:txBody>
      </p:sp>
      <p:pic>
        <p:nvPicPr>
          <p:cNvPr id="6" name="Picture 5" descr="A van parked on the side of a road&#10;&#10;Description generated with very high confidence">
            <a:extLst>
              <a:ext uri="{FF2B5EF4-FFF2-40B4-BE49-F238E27FC236}">
                <a16:creationId xmlns:a16="http://schemas.microsoft.com/office/drawing/2014/main" id="{2172BBAE-E84A-47B7-BE04-2C68FDD55A9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2548" y="-1"/>
            <a:ext cx="5182413" cy="4236855"/>
          </a:xfrm>
          <a:custGeom>
            <a:avLst/>
            <a:gdLst>
              <a:gd name="connsiteX0" fmla="*/ 630049 w 5182413"/>
              <a:gd name="connsiteY0" fmla="*/ 0 h 4236855"/>
              <a:gd name="connsiteX1" fmla="*/ 5182413 w 5182413"/>
              <a:gd name="connsiteY1" fmla="*/ 0 h 4236855"/>
              <a:gd name="connsiteX2" fmla="*/ 5182413 w 5182413"/>
              <a:gd name="connsiteY2" fmla="*/ 21851 h 4236855"/>
              <a:gd name="connsiteX3" fmla="*/ 4547946 w 5182413"/>
              <a:gd name="connsiteY3" fmla="*/ 4236855 h 4236855"/>
              <a:gd name="connsiteX4" fmla="*/ 0 w 5182413"/>
              <a:gd name="connsiteY4" fmla="*/ 4236855 h 4236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2413" h="4236855">
                <a:moveTo>
                  <a:pt x="630049" y="0"/>
                </a:moveTo>
                <a:lnTo>
                  <a:pt x="5182413" y="0"/>
                </a:lnTo>
                <a:lnTo>
                  <a:pt x="5182413" y="21851"/>
                </a:lnTo>
                <a:lnTo>
                  <a:pt x="4547946" y="4236855"/>
                </a:lnTo>
                <a:lnTo>
                  <a:pt x="0" y="4236855"/>
                </a:lnTo>
                <a:close/>
              </a:path>
            </a:pathLst>
          </a:custGeom>
        </p:spPr>
      </p:pic>
      <p:pic>
        <p:nvPicPr>
          <p:cNvPr id="7" name="Picture 6" descr="A black car parked in a parking lot&#10;&#10;Description generated with very high confidence">
            <a:extLst>
              <a:ext uri="{FF2B5EF4-FFF2-40B4-BE49-F238E27FC236}">
                <a16:creationId xmlns:a16="http://schemas.microsoft.com/office/drawing/2014/main" id="{15871FB4-A903-4C08-9F81-4394ECFD6C9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4235547"/>
            <a:ext cx="4760670" cy="2622453"/>
          </a:xfrm>
          <a:custGeom>
            <a:avLst/>
            <a:gdLst>
              <a:gd name="connsiteX0" fmla="*/ 212741 w 4760690"/>
              <a:gd name="connsiteY0" fmla="*/ 0 h 2622453"/>
              <a:gd name="connsiteX1" fmla="*/ 4760690 w 4760690"/>
              <a:gd name="connsiteY1" fmla="*/ 0 h 2622453"/>
              <a:gd name="connsiteX2" fmla="*/ 4365943 w 4760690"/>
              <a:gd name="connsiteY2" fmla="*/ 2622453 h 2622453"/>
              <a:gd name="connsiteX3" fmla="*/ 0 w 4760690"/>
              <a:gd name="connsiteY3" fmla="*/ 2622453 h 2622453"/>
              <a:gd name="connsiteX4" fmla="*/ 0 w 4760690"/>
              <a:gd name="connsiteY4" fmla="*/ 1430607 h 2622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0690" h="2622453">
                <a:moveTo>
                  <a:pt x="212741" y="0"/>
                </a:moveTo>
                <a:lnTo>
                  <a:pt x="4760690" y="0"/>
                </a:lnTo>
                <a:lnTo>
                  <a:pt x="4365943" y="2622453"/>
                </a:lnTo>
                <a:lnTo>
                  <a:pt x="0" y="2622453"/>
                </a:lnTo>
                <a:lnTo>
                  <a:pt x="0" y="1430607"/>
                </a:lnTo>
                <a:close/>
              </a:path>
            </a:pathLst>
          </a:custGeom>
        </p:spPr>
      </p:pic>
      <p:cxnSp>
        <p:nvCxnSpPr>
          <p:cNvPr id="24" name="Straight Connector 23">
            <a:extLst>
              <a:ext uri="{FF2B5EF4-FFF2-40B4-BE49-F238E27FC236}">
                <a16:creationId xmlns:a16="http://schemas.microsoft.com/office/drawing/2014/main" id="{B1E889D8-B743-48CD-B570-DF8A2DD2795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2887" y="4236854"/>
            <a:ext cx="45494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9415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useBgFill="1">
        <p:nvSpPr>
          <p:cNvPr id="15" name="Rectangle 14">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17" name="Straight Connector 16">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1"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Shape 30">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p:cNvSpPr>
            <a:spLocks noGrp="1"/>
          </p:cNvSpPr>
          <p:nvPr>
            <p:ph type="title"/>
          </p:nvPr>
        </p:nvSpPr>
        <p:spPr>
          <a:xfrm>
            <a:off x="7181723" y="609600"/>
            <a:ext cx="4512989" cy="2227730"/>
          </a:xfrm>
        </p:spPr>
        <p:txBody>
          <a:bodyPr anchor="ctr">
            <a:normAutofit/>
          </a:bodyPr>
          <a:lstStyle/>
          <a:p>
            <a:r>
              <a:rPr lang="en-US" dirty="0">
                <a:solidFill>
                  <a:srgbClr val="FFFFFF"/>
                </a:solidFill>
              </a:rPr>
              <a:t>How do I book a PRIME ride?</a:t>
            </a:r>
          </a:p>
        </p:txBody>
      </p:sp>
      <p:pic>
        <p:nvPicPr>
          <p:cNvPr id="8" name="Picture 7" descr="A close up of a map&#10;&#10;Description automatically generated">
            <a:extLst>
              <a:ext uri="{FF2B5EF4-FFF2-40B4-BE49-F238E27FC236}">
                <a16:creationId xmlns:a16="http://schemas.microsoft.com/office/drawing/2014/main" id="{F2DBD69D-3402-4BD4-A09D-726789357A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6470" y="488126"/>
            <a:ext cx="3259667" cy="58732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Content Placeholder 2"/>
          <p:cNvSpPr>
            <a:spLocks noGrp="1"/>
          </p:cNvSpPr>
          <p:nvPr>
            <p:ph idx="1"/>
          </p:nvPr>
        </p:nvSpPr>
        <p:spPr>
          <a:xfrm>
            <a:off x="7181723" y="2420234"/>
            <a:ext cx="4512988" cy="3317938"/>
          </a:xfrm>
        </p:spPr>
        <p:txBody>
          <a:bodyPr anchor="t">
            <a:normAutofit/>
          </a:bodyPr>
          <a:lstStyle/>
          <a:p>
            <a:pPr marL="0" lvl="0" indent="0">
              <a:buNone/>
            </a:pPr>
            <a:r>
              <a:rPr lang="en-US" sz="1700" b="1" dirty="0">
                <a:solidFill>
                  <a:srgbClr val="FFFFFF"/>
                </a:solidFill>
              </a:rPr>
              <a:t>1. By Phone (952-SW-PRIME)</a:t>
            </a:r>
          </a:p>
          <a:p>
            <a:pPr marL="0" lvl="0" indent="0">
              <a:buNone/>
            </a:pPr>
            <a:r>
              <a:rPr lang="en-US" sz="1700" b="1" dirty="0">
                <a:solidFill>
                  <a:srgbClr val="FFFFFF"/>
                </a:solidFill>
              </a:rPr>
              <a:t>2. Using your app</a:t>
            </a:r>
          </a:p>
          <a:p>
            <a:r>
              <a:rPr lang="en-US" sz="1700" dirty="0">
                <a:solidFill>
                  <a:srgbClr val="FFFFFF"/>
                </a:solidFill>
              </a:rPr>
              <a:t>Rides booked within 20 seconds.</a:t>
            </a:r>
          </a:p>
          <a:p>
            <a:r>
              <a:rPr lang="en-US" sz="1700" dirty="0">
                <a:solidFill>
                  <a:srgbClr val="FFFFFF"/>
                </a:solidFill>
              </a:rPr>
              <a:t>Rides are confirmed automatically via SMS message.</a:t>
            </a:r>
          </a:p>
          <a:p>
            <a:r>
              <a:rPr lang="en-US" sz="1700" dirty="0">
                <a:solidFill>
                  <a:srgbClr val="FFFFFF"/>
                </a:solidFill>
              </a:rPr>
              <a:t>Track vehicle location live using the app.</a:t>
            </a:r>
          </a:p>
          <a:p>
            <a:r>
              <a:rPr lang="en-US" sz="1700" dirty="0">
                <a:solidFill>
                  <a:srgbClr val="FFFFFF"/>
                </a:solidFill>
              </a:rPr>
              <a:t>Notifications sent automatically upon vehicle arrival.</a:t>
            </a:r>
          </a:p>
          <a:p>
            <a:endParaRPr lang="en-US" sz="1700" dirty="0">
              <a:solidFill>
                <a:srgbClr val="FFFFFF"/>
              </a:solidFill>
            </a:endParaRPr>
          </a:p>
          <a:p>
            <a:endParaRPr lang="en-US" sz="1700" dirty="0">
              <a:solidFill>
                <a:srgbClr val="FFFFFF"/>
              </a:solidFill>
            </a:endParaRPr>
          </a:p>
        </p:txBody>
      </p:sp>
    </p:spTree>
    <p:extLst>
      <p:ext uri="{BB962C8B-B14F-4D97-AF65-F5344CB8AC3E}">
        <p14:creationId xmlns:p14="http://schemas.microsoft.com/office/powerpoint/2010/main" val="8211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07B0CA-AFFC-41C9-9AE5-D80CF5A2C016}"/>
              </a:ext>
            </a:extLst>
          </p:cNvPr>
          <p:cNvPicPr>
            <a:picLocks noChangeAspect="1"/>
          </p:cNvPicPr>
          <p:nvPr/>
        </p:nvPicPr>
        <p:blipFill>
          <a:blip r:embed="rId2"/>
          <a:stretch>
            <a:fillRect/>
          </a:stretch>
        </p:blipFill>
        <p:spPr>
          <a:xfrm>
            <a:off x="1463398" y="164068"/>
            <a:ext cx="8773797" cy="65213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97744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AEB914-7087-4504-9138-4B18F3A86853}"/>
              </a:ext>
            </a:extLst>
          </p:cNvPr>
          <p:cNvPicPr>
            <a:picLocks noChangeAspect="1"/>
          </p:cNvPicPr>
          <p:nvPr/>
        </p:nvPicPr>
        <p:blipFill>
          <a:blip r:embed="rId2"/>
          <a:stretch>
            <a:fillRect/>
          </a:stretch>
        </p:blipFill>
        <p:spPr>
          <a:xfrm>
            <a:off x="389783" y="230387"/>
            <a:ext cx="11412433" cy="30557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847EB937-A659-4620-827B-5D7F470968EB}"/>
              </a:ext>
            </a:extLst>
          </p:cNvPr>
          <p:cNvPicPr>
            <a:picLocks noChangeAspect="1"/>
          </p:cNvPicPr>
          <p:nvPr/>
        </p:nvPicPr>
        <p:blipFill>
          <a:blip r:embed="rId3"/>
          <a:stretch>
            <a:fillRect/>
          </a:stretch>
        </p:blipFill>
        <p:spPr>
          <a:xfrm>
            <a:off x="4571268" y="3571874"/>
            <a:ext cx="3049464" cy="30557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58293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ar parked in front of a building&#10;&#10;Description automatically generated">
            <a:extLst>
              <a:ext uri="{FF2B5EF4-FFF2-40B4-BE49-F238E27FC236}">
                <a16:creationId xmlns:a16="http://schemas.microsoft.com/office/drawing/2014/main" id="{CCC6E393-8A48-4B9B-A3A8-CAE9253A4C5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4269854" y="-1"/>
            <a:ext cx="7922146"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p:cNvSpPr>
            <a:spLocks noGrp="1"/>
          </p:cNvSpPr>
          <p:nvPr>
            <p:ph type="title"/>
          </p:nvPr>
        </p:nvSpPr>
        <p:spPr>
          <a:xfrm>
            <a:off x="677333" y="609600"/>
            <a:ext cx="3851123" cy="1320800"/>
          </a:xfrm>
        </p:spPr>
        <p:txBody>
          <a:bodyPr>
            <a:normAutofit/>
          </a:bodyPr>
          <a:lstStyle/>
          <a:p>
            <a:pPr>
              <a:lnSpc>
                <a:spcPct val="90000"/>
              </a:lnSpc>
            </a:pPr>
            <a:r>
              <a:rPr lang="en-US" sz="3100" b="1" dirty="0"/>
              <a:t>Prime Performance </a:t>
            </a:r>
            <a:br>
              <a:rPr lang="en-US" sz="3100" b="1" dirty="0"/>
            </a:br>
            <a:r>
              <a:rPr lang="en-US" sz="3100" b="1" dirty="0"/>
              <a:t>Pre-COVID</a:t>
            </a:r>
          </a:p>
        </p:txBody>
      </p:sp>
      <p:sp>
        <p:nvSpPr>
          <p:cNvPr id="9" name="Content Placeholder 2"/>
          <p:cNvSpPr>
            <a:spLocks noGrp="1"/>
          </p:cNvSpPr>
          <p:nvPr>
            <p:ph idx="1"/>
          </p:nvPr>
        </p:nvSpPr>
        <p:spPr>
          <a:xfrm>
            <a:off x="674158" y="1655484"/>
            <a:ext cx="3951629" cy="4966446"/>
          </a:xfrm>
        </p:spPr>
        <p:txBody>
          <a:bodyPr>
            <a:normAutofit lnSpcReduction="10000"/>
          </a:bodyPr>
          <a:lstStyle/>
          <a:p>
            <a:pPr lvl="0"/>
            <a:r>
              <a:rPr lang="en-US" sz="1700" dirty="0"/>
              <a:t>Average Ride Time: 9.43 minutes</a:t>
            </a:r>
          </a:p>
          <a:p>
            <a:r>
              <a:rPr lang="en-US" sz="1700" dirty="0"/>
              <a:t>Average Wait Time:18.62 minutes</a:t>
            </a:r>
          </a:p>
          <a:p>
            <a:pPr lvl="0"/>
            <a:r>
              <a:rPr lang="en-US" sz="1700" dirty="0"/>
              <a:t>Average Daily Riders: 378</a:t>
            </a:r>
          </a:p>
          <a:p>
            <a:pPr lvl="0"/>
            <a:r>
              <a:rPr lang="en-US" sz="1700" dirty="0"/>
              <a:t>Average Trip Distance: 5 miles</a:t>
            </a:r>
          </a:p>
          <a:p>
            <a:pPr lvl="0"/>
            <a:r>
              <a:rPr lang="en-US" sz="1700" dirty="0"/>
              <a:t>Passengers Per In-Service Hour: 2.29</a:t>
            </a:r>
          </a:p>
          <a:p>
            <a:pPr lvl="0"/>
            <a:r>
              <a:rPr lang="en-US" sz="1700" dirty="0"/>
              <a:t>Peak Buses Used: 14</a:t>
            </a:r>
          </a:p>
          <a:p>
            <a:pPr lvl="0"/>
            <a:r>
              <a:rPr lang="en-US" sz="1700" dirty="0"/>
              <a:t>Avg Subsidy Per Passenger: $8.63</a:t>
            </a:r>
          </a:p>
          <a:p>
            <a:pPr lvl="0"/>
            <a:r>
              <a:rPr lang="en-US" sz="1700" dirty="0"/>
              <a:t>Ride Booking Method</a:t>
            </a:r>
          </a:p>
          <a:p>
            <a:pPr lvl="1"/>
            <a:r>
              <a:rPr lang="en-US" sz="1700" dirty="0"/>
              <a:t>65% Online</a:t>
            </a:r>
          </a:p>
          <a:p>
            <a:pPr lvl="1"/>
            <a:r>
              <a:rPr lang="en-US" sz="1700" dirty="0"/>
              <a:t>35% Phone</a:t>
            </a:r>
          </a:p>
          <a:p>
            <a:r>
              <a:rPr lang="en-US" sz="1900" dirty="0"/>
              <a:t>Customer Reviews: 4.8 out of 5</a:t>
            </a:r>
          </a:p>
          <a:p>
            <a:pPr lvl="1"/>
            <a:r>
              <a:rPr lang="en-US" sz="1700" dirty="0"/>
              <a:t>Ratings received immediately after completion of rides.</a:t>
            </a:r>
          </a:p>
          <a:p>
            <a:pPr lvl="0"/>
            <a:endParaRPr lang="en-US" sz="1700" b="1" dirty="0"/>
          </a:p>
          <a:p>
            <a:pPr lvl="0"/>
            <a:endParaRPr lang="en-US" sz="1700" dirty="0"/>
          </a:p>
        </p:txBody>
      </p:sp>
      <p:cxnSp>
        <p:nvCxnSpPr>
          <p:cNvPr id="14" name="Straight Connector 13">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694489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7" name="Straight Connector 76">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A21A972-802A-4A93-9BA0-4D4B88B75331}"/>
              </a:ext>
            </a:extLst>
          </p:cNvPr>
          <p:cNvSpPr>
            <a:spLocks noGrp="1"/>
          </p:cNvSpPr>
          <p:nvPr>
            <p:ph type="title"/>
          </p:nvPr>
        </p:nvSpPr>
        <p:spPr>
          <a:xfrm>
            <a:off x="643467" y="816638"/>
            <a:ext cx="3367359" cy="5224724"/>
          </a:xfrm>
        </p:spPr>
        <p:txBody>
          <a:bodyPr anchor="ctr">
            <a:normAutofit/>
          </a:bodyPr>
          <a:lstStyle/>
          <a:p>
            <a:r>
              <a:rPr lang="en-US" dirty="0"/>
              <a:t>Lessons Learned</a:t>
            </a:r>
          </a:p>
        </p:txBody>
      </p:sp>
      <p:sp>
        <p:nvSpPr>
          <p:cNvPr id="72" name="Content Placeholder 2">
            <a:extLst>
              <a:ext uri="{FF2B5EF4-FFF2-40B4-BE49-F238E27FC236}">
                <a16:creationId xmlns:a16="http://schemas.microsoft.com/office/drawing/2014/main" id="{6EA31DCA-0BE8-4F4C-A140-EA8124089B92}"/>
              </a:ext>
            </a:extLst>
          </p:cNvPr>
          <p:cNvSpPr>
            <a:spLocks noGrp="1"/>
          </p:cNvSpPr>
          <p:nvPr>
            <p:ph idx="1"/>
          </p:nvPr>
        </p:nvSpPr>
        <p:spPr>
          <a:xfrm>
            <a:off x="4472783" y="204395"/>
            <a:ext cx="4619706" cy="6771939"/>
          </a:xfrm>
        </p:spPr>
        <p:txBody>
          <a:bodyPr anchor="ctr">
            <a:normAutofit/>
          </a:bodyPr>
          <a:lstStyle/>
          <a:p>
            <a:pPr>
              <a:lnSpc>
                <a:spcPct val="90000"/>
              </a:lnSpc>
            </a:pPr>
            <a:r>
              <a:rPr lang="en-US" sz="1400" b="1" u="sng" dirty="0"/>
              <a:t>The Algorithm Is Important</a:t>
            </a:r>
          </a:p>
          <a:p>
            <a:pPr lvl="1">
              <a:lnSpc>
                <a:spcPct val="90000"/>
              </a:lnSpc>
            </a:pPr>
            <a:r>
              <a:rPr lang="en-US" sz="1400" dirty="0"/>
              <a:t>Suburban vs. Urban</a:t>
            </a:r>
          </a:p>
          <a:p>
            <a:pPr lvl="1">
              <a:lnSpc>
                <a:spcPct val="90000"/>
              </a:lnSpc>
            </a:pPr>
            <a:r>
              <a:rPr lang="en-US" sz="1400" dirty="0"/>
              <a:t>One size does not fit all</a:t>
            </a:r>
          </a:p>
          <a:p>
            <a:pPr>
              <a:lnSpc>
                <a:spcPct val="90000"/>
              </a:lnSpc>
            </a:pPr>
            <a:r>
              <a:rPr lang="en-US" sz="1400" dirty="0"/>
              <a:t>Service Area – Don’t Be Too Restrictive </a:t>
            </a:r>
          </a:p>
          <a:p>
            <a:pPr>
              <a:lnSpc>
                <a:spcPct val="90000"/>
              </a:lnSpc>
            </a:pPr>
            <a:r>
              <a:rPr lang="en-US" sz="1400" dirty="0"/>
              <a:t>Operating On-Demand and Scheduled Rides Together Can Be Problematic</a:t>
            </a:r>
          </a:p>
          <a:p>
            <a:pPr>
              <a:lnSpc>
                <a:spcPct val="90000"/>
              </a:lnSpc>
            </a:pPr>
            <a:r>
              <a:rPr lang="en-US" sz="1400" dirty="0"/>
              <a:t>Administration</a:t>
            </a:r>
          </a:p>
          <a:p>
            <a:pPr lvl="1">
              <a:lnSpc>
                <a:spcPct val="90000"/>
              </a:lnSpc>
            </a:pPr>
            <a:r>
              <a:rPr lang="en-US" sz="1400" dirty="0"/>
              <a:t>Increased negative customer interactions has led to increased admin staff time</a:t>
            </a:r>
          </a:p>
          <a:p>
            <a:pPr lvl="1">
              <a:lnSpc>
                <a:spcPct val="90000"/>
              </a:lnSpc>
            </a:pPr>
            <a:r>
              <a:rPr lang="en-US" sz="1400" dirty="0"/>
              <a:t>Less staff required compared to traditional Dial-a-Ride </a:t>
            </a:r>
          </a:p>
          <a:p>
            <a:pPr lvl="1">
              <a:lnSpc>
                <a:spcPct val="90000"/>
              </a:lnSpc>
            </a:pPr>
            <a:r>
              <a:rPr lang="en-US" sz="1400" dirty="0"/>
              <a:t>Ensure proper fraud protections are in place</a:t>
            </a:r>
          </a:p>
          <a:p>
            <a:pPr>
              <a:lnSpc>
                <a:spcPct val="90000"/>
              </a:lnSpc>
            </a:pPr>
            <a:r>
              <a:rPr lang="en-US" sz="1400" dirty="0"/>
              <a:t>Ridership Demographics Are Similar to Dial-a-Ride</a:t>
            </a:r>
          </a:p>
          <a:p>
            <a:pPr>
              <a:lnSpc>
                <a:spcPct val="90000"/>
              </a:lnSpc>
            </a:pPr>
            <a:r>
              <a:rPr lang="en-US" sz="1400" dirty="0"/>
              <a:t>Don’t let First Mile-Last Mile Be the Only Consideration</a:t>
            </a:r>
          </a:p>
          <a:p>
            <a:pPr>
              <a:lnSpc>
                <a:spcPct val="90000"/>
              </a:lnSpc>
            </a:pPr>
            <a:r>
              <a:rPr lang="en-US" sz="1400" dirty="0"/>
              <a:t>No Standing Orders</a:t>
            </a:r>
          </a:p>
          <a:p>
            <a:pPr>
              <a:lnSpc>
                <a:spcPct val="90000"/>
              </a:lnSpc>
            </a:pPr>
            <a:r>
              <a:rPr lang="en-US" sz="1400" dirty="0"/>
              <a:t>Strict No-Show policies help efficiency</a:t>
            </a:r>
          </a:p>
          <a:p>
            <a:pPr>
              <a:lnSpc>
                <a:spcPct val="90000"/>
              </a:lnSpc>
            </a:pPr>
            <a:r>
              <a:rPr lang="en-US" sz="1400" dirty="0"/>
              <a:t>Microtransit Can Be the Public Transit Form of TNCs (Depending On Service Area)</a:t>
            </a:r>
          </a:p>
          <a:p>
            <a:pPr lvl="1">
              <a:lnSpc>
                <a:spcPct val="90000"/>
              </a:lnSpc>
            </a:pPr>
            <a:r>
              <a:rPr lang="en-US" sz="1400" dirty="0"/>
              <a:t>Think Dial-a-Ride and Taxis</a:t>
            </a:r>
          </a:p>
          <a:p>
            <a:pPr>
              <a:lnSpc>
                <a:spcPct val="90000"/>
              </a:lnSpc>
            </a:pPr>
            <a:r>
              <a:rPr lang="en-US" sz="1400" dirty="0"/>
              <a:t>Be Willing To Take Risks</a:t>
            </a:r>
          </a:p>
          <a:p>
            <a:pPr lvl="1">
              <a:lnSpc>
                <a:spcPct val="90000"/>
              </a:lnSpc>
            </a:pPr>
            <a:r>
              <a:rPr lang="en-US" sz="1400" dirty="0"/>
              <a:t>Trial and error  </a:t>
            </a:r>
          </a:p>
          <a:p>
            <a:pPr lvl="1">
              <a:lnSpc>
                <a:spcPct val="90000"/>
              </a:lnSpc>
            </a:pPr>
            <a:r>
              <a:rPr lang="en-US" sz="1400" dirty="0"/>
              <a:t>Make changes on the fly</a:t>
            </a:r>
          </a:p>
          <a:p>
            <a:pPr marL="0" indent="0">
              <a:lnSpc>
                <a:spcPct val="90000"/>
              </a:lnSpc>
              <a:buNone/>
            </a:pPr>
            <a:endParaRPr lang="en-US" sz="1000" dirty="0"/>
          </a:p>
        </p:txBody>
      </p:sp>
    </p:spTree>
    <p:extLst>
      <p:ext uri="{BB962C8B-B14F-4D97-AF65-F5344CB8AC3E}">
        <p14:creationId xmlns:p14="http://schemas.microsoft.com/office/powerpoint/2010/main" val="663139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11760200" y="6465888"/>
            <a:ext cx="431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1514C-5E56-4738-A1FF-4B1CFD2A3E36}" type="slidenum">
              <a:rPr kumimoji="0" lang="en-US" sz="1200" b="0" i="0" u="none" strike="noStrike" kern="1200" cap="none" spc="0" normalizeH="0" baseline="0" noProof="0" smtClean="0">
                <a:ln>
                  <a:noFill/>
                </a:ln>
                <a:solidFill>
                  <a:srgbClr val="AD21CA"/>
                </a:solidFill>
                <a:effectLst/>
                <a:uLnTx/>
                <a:uFillTx/>
                <a:latin typeface="Raleway"/>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srgbClr val="AD21CA"/>
              </a:solidFill>
              <a:effectLst/>
              <a:uLnTx/>
              <a:uFillTx/>
              <a:latin typeface="Raleway"/>
              <a:ea typeface="+mn-ea"/>
              <a:cs typeface="+mn-cs"/>
            </a:endParaRPr>
          </a:p>
        </p:txBody>
      </p:sp>
      <p:graphicFrame>
        <p:nvGraphicFramePr>
          <p:cNvPr id="7" name="Content Placeholder 2">
            <a:extLst>
              <a:ext uri="{FF2B5EF4-FFF2-40B4-BE49-F238E27FC236}">
                <a16:creationId xmlns:a16="http://schemas.microsoft.com/office/drawing/2014/main" id="{4B7E69EF-20A9-46B8-98C0-CDC8ADE90FDB}"/>
              </a:ext>
            </a:extLst>
          </p:cNvPr>
          <p:cNvGraphicFramePr>
            <a:graphicFrameLocks/>
          </p:cNvGraphicFramePr>
          <p:nvPr>
            <p:extLst>
              <p:ext uri="{D42A27DB-BD31-4B8C-83A1-F6EECF244321}">
                <p14:modId xmlns:p14="http://schemas.microsoft.com/office/powerpoint/2010/main" val="2163165572"/>
              </p:ext>
            </p:extLst>
          </p:nvPr>
        </p:nvGraphicFramePr>
        <p:xfrm>
          <a:off x="838200" y="2114550"/>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1">
            <a:extLst>
              <a:ext uri="{FF2B5EF4-FFF2-40B4-BE49-F238E27FC236}">
                <a16:creationId xmlns:a16="http://schemas.microsoft.com/office/drawing/2014/main" id="{804F7BD7-C917-4D88-B028-FA1A278AE696}"/>
              </a:ext>
            </a:extLst>
          </p:cNvPr>
          <p:cNvSpPr txBox="1">
            <a:spLocks/>
          </p:cNvSpPr>
          <p:nvPr/>
        </p:nvSpPr>
        <p:spPr>
          <a:xfrm>
            <a:off x="2509774" y="113227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tx2"/>
                </a:solidFill>
                <a:latin typeface="Arial" panose="020B0604020202020204" pitchFamily="34" charset="0"/>
                <a:cs typeface="Arial" panose="020B0604020202020204" pitchFamily="34" charset="0"/>
              </a:rPr>
              <a:t>Some Things to Remember</a:t>
            </a:r>
          </a:p>
        </p:txBody>
      </p:sp>
    </p:spTree>
    <p:extLst>
      <p:ext uri="{BB962C8B-B14F-4D97-AF65-F5344CB8AC3E}">
        <p14:creationId xmlns:p14="http://schemas.microsoft.com/office/powerpoint/2010/main" val="270920526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0448B361-543E-4899-ABA0-7C8770929927}"/>
              </a:ext>
            </a:extLst>
          </p:cNvPr>
          <p:cNvSpPr>
            <a:spLocks noGrp="1"/>
          </p:cNvSpPr>
          <p:nvPr>
            <p:ph type="title"/>
          </p:nvPr>
        </p:nvSpPr>
        <p:spPr>
          <a:xfrm>
            <a:off x="879109" y="4244625"/>
            <a:ext cx="8288032" cy="1096648"/>
          </a:xfrm>
        </p:spPr>
        <p:txBody>
          <a:bodyPr vert="horz" lIns="91440" tIns="45720" rIns="91440" bIns="45720" rtlCol="0" anchor="b">
            <a:normAutofit/>
          </a:bodyPr>
          <a:lstStyle/>
          <a:p>
            <a:r>
              <a:rPr lang="en-US" sz="4400" dirty="0"/>
              <a:t>What’s Next? </a:t>
            </a:r>
          </a:p>
        </p:txBody>
      </p:sp>
      <p:pic>
        <p:nvPicPr>
          <p:cNvPr id="1026" name="Picture 2" descr="Design Your Model X | Tesla">
            <a:extLst>
              <a:ext uri="{FF2B5EF4-FFF2-40B4-BE49-F238E27FC236}">
                <a16:creationId xmlns:a16="http://schemas.microsoft.com/office/drawing/2014/main" id="{5483FA34-7C08-4126-A653-5EB85BB7F75D}"/>
              </a:ext>
            </a:extLst>
          </p:cNvPr>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985968" y="609600"/>
            <a:ext cx="8288033" cy="36350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63A9211-565D-4DAD-A05D-0884DE44745B}"/>
              </a:ext>
            </a:extLst>
          </p:cNvPr>
          <p:cNvSpPr txBox="1"/>
          <p:nvPr/>
        </p:nvSpPr>
        <p:spPr>
          <a:xfrm>
            <a:off x="985968" y="5341273"/>
            <a:ext cx="6113930" cy="120032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Electric Vehicles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Autonomous Demonstrations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Suburb-to-Suburb Service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Mobility as a Service (Microtransit/Fixed Route)</a:t>
            </a:r>
          </a:p>
        </p:txBody>
      </p:sp>
    </p:spTree>
    <p:extLst>
      <p:ext uri="{BB962C8B-B14F-4D97-AF65-F5344CB8AC3E}">
        <p14:creationId xmlns:p14="http://schemas.microsoft.com/office/powerpoint/2010/main" val="2381626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11760200" y="6465888"/>
            <a:ext cx="431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1514C-5E56-4738-A1FF-4B1CFD2A3E36}" type="slidenum">
              <a:rPr kumimoji="0" lang="en-US" sz="1200" b="0" i="0" u="none" strike="noStrike" kern="1200" cap="none" spc="0" normalizeH="0" baseline="0" noProof="0" smtClean="0">
                <a:ln>
                  <a:noFill/>
                </a:ln>
                <a:solidFill>
                  <a:srgbClr val="AD21CA"/>
                </a:solidFill>
                <a:effectLst/>
                <a:uLnTx/>
                <a:uFillTx/>
                <a:latin typeface="Raleway"/>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rgbClr val="AD21CA"/>
              </a:solidFill>
              <a:effectLst/>
              <a:uLnTx/>
              <a:uFillTx/>
              <a:latin typeface="Raleway"/>
              <a:ea typeface="+mn-ea"/>
              <a:cs typeface="+mn-cs"/>
            </a:endParaRPr>
          </a:p>
        </p:txBody>
      </p:sp>
      <p:sp>
        <p:nvSpPr>
          <p:cNvPr id="10" name="TextBox 9">
            <a:extLst>
              <a:ext uri="{FF2B5EF4-FFF2-40B4-BE49-F238E27FC236}">
                <a16:creationId xmlns:a16="http://schemas.microsoft.com/office/drawing/2014/main" id="{72BA0C93-235E-429D-A1B6-870644E63BFC}"/>
              </a:ext>
            </a:extLst>
          </p:cNvPr>
          <p:cNvSpPr txBox="1"/>
          <p:nvPr/>
        </p:nvSpPr>
        <p:spPr>
          <a:xfrm>
            <a:off x="8532131" y="5677876"/>
            <a:ext cx="2905126" cy="523220"/>
          </a:xfrm>
          <a:prstGeom prst="rect">
            <a:avLst/>
          </a:prstGeom>
          <a:noFill/>
        </p:spPr>
        <p:txBody>
          <a:bodyPr wrap="square" rtlCol="0">
            <a:spAutoFit/>
          </a:bodyPr>
          <a:lstStyle/>
          <a:p>
            <a:r>
              <a:rPr lang="en-US" sz="2800" b="1" dirty="0">
                <a:solidFill>
                  <a:schemeClr val="bg2"/>
                </a:solidFill>
                <a:latin typeface="Arial" panose="020B0604020202020204" pitchFamily="34" charset="0"/>
                <a:cs typeface="Arial" panose="020B0604020202020204" pitchFamily="34" charset="0"/>
              </a:rPr>
              <a:t>Matt </a:t>
            </a:r>
            <a:r>
              <a:rPr lang="en-US" sz="2800" b="1" dirty="0" err="1">
                <a:solidFill>
                  <a:schemeClr val="bg2"/>
                </a:solidFill>
                <a:latin typeface="Arial" panose="020B0604020202020204" pitchFamily="34" charset="0"/>
                <a:cs typeface="Arial" panose="020B0604020202020204" pitchFamily="34" charset="0"/>
              </a:rPr>
              <a:t>Fyten</a:t>
            </a:r>
            <a:endParaRPr lang="en-US" sz="2800" b="1" dirty="0">
              <a:solidFill>
                <a:schemeClr val="bg2"/>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CB505EA7-0C37-4927-8999-642864C74F1F}"/>
              </a:ext>
            </a:extLst>
          </p:cNvPr>
          <p:cNvPicPr>
            <a:picLocks noChangeAspect="1"/>
          </p:cNvPicPr>
          <p:nvPr/>
        </p:nvPicPr>
        <p:blipFill>
          <a:blip r:embed="rId3"/>
          <a:stretch>
            <a:fillRect/>
          </a:stretch>
        </p:blipFill>
        <p:spPr>
          <a:xfrm>
            <a:off x="7425815" y="448147"/>
            <a:ext cx="4133446" cy="5029636"/>
          </a:xfrm>
          <a:prstGeom prst="rect">
            <a:avLst/>
          </a:prstGeom>
        </p:spPr>
      </p:pic>
      <p:pic>
        <p:nvPicPr>
          <p:cNvPr id="4" name="Picture 3" descr="A picture containing person, wall, indoor, smiling&#10;&#10;Description automatically generated">
            <a:extLst>
              <a:ext uri="{FF2B5EF4-FFF2-40B4-BE49-F238E27FC236}">
                <a16:creationId xmlns:a16="http://schemas.microsoft.com/office/drawing/2014/main" id="{59F346B5-72DE-4CD9-92DD-5B46BB834DA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1999" y="636823"/>
            <a:ext cx="4004187" cy="4652283"/>
          </a:xfrm>
          <a:prstGeom prst="rect">
            <a:avLst/>
          </a:prstGeom>
          <a:solidFill>
            <a:schemeClr val="tx2"/>
          </a:solidFill>
          <a:ln>
            <a:solidFill>
              <a:schemeClr val="tx2"/>
            </a:solidFill>
          </a:ln>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8BEE33F9-030A-403C-AD0C-54ACCDB62A8D}"/>
              </a:ext>
            </a:extLst>
          </p:cNvPr>
          <p:cNvSpPr txBox="1"/>
          <p:nvPr/>
        </p:nvSpPr>
        <p:spPr>
          <a:xfrm>
            <a:off x="761999" y="5677876"/>
            <a:ext cx="4127500" cy="523220"/>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Sheila Holbrook-White</a:t>
            </a:r>
          </a:p>
        </p:txBody>
      </p:sp>
    </p:spTree>
    <p:extLst>
      <p:ext uri="{BB962C8B-B14F-4D97-AF65-F5344CB8AC3E}">
        <p14:creationId xmlns:p14="http://schemas.microsoft.com/office/powerpoint/2010/main" val="14388665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D59996-615B-45B4-94C0-7F84F994FC96}"/>
              </a:ext>
            </a:extLst>
          </p:cNvPr>
          <p:cNvPicPr>
            <a:picLocks noChangeAspect="1"/>
          </p:cNvPicPr>
          <p:nvPr/>
        </p:nvPicPr>
        <p:blipFill>
          <a:blip r:embed="rId3"/>
          <a:stretch>
            <a:fillRect/>
          </a:stretch>
        </p:blipFill>
        <p:spPr>
          <a:xfrm>
            <a:off x="457202" y="436166"/>
            <a:ext cx="5426764" cy="2676305"/>
          </a:xfrm>
          <a:prstGeom prst="rect">
            <a:avLst/>
          </a:prstGeom>
        </p:spPr>
      </p:pic>
      <p:sp>
        <p:nvSpPr>
          <p:cNvPr id="9" name="Rectangle 8">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a:ea typeface="+mn-ea"/>
              <a:cs typeface="+mn-cs"/>
            </a:endParaRPr>
          </a:p>
        </p:txBody>
      </p:sp>
      <p:sp>
        <p:nvSpPr>
          <p:cNvPr id="11" name="Rectangle 10">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a:ea typeface="+mn-ea"/>
              <a:cs typeface="+mn-cs"/>
            </a:endParaRPr>
          </a:p>
        </p:txBody>
      </p:sp>
      <p:sp>
        <p:nvSpPr>
          <p:cNvPr id="5" name="TextBox 4">
            <a:extLst>
              <a:ext uri="{FF2B5EF4-FFF2-40B4-BE49-F238E27FC236}">
                <a16:creationId xmlns:a16="http://schemas.microsoft.com/office/drawing/2014/main" id="{EB56B4AC-1A44-40AF-A14A-7C3FD8F36302}"/>
              </a:ext>
            </a:extLst>
          </p:cNvPr>
          <p:cNvSpPr txBox="1"/>
          <p:nvPr/>
        </p:nvSpPr>
        <p:spPr>
          <a:xfrm>
            <a:off x="1407885" y="4267200"/>
            <a:ext cx="3725817" cy="769441"/>
          </a:xfrm>
          <a:prstGeom prst="rect">
            <a:avLst/>
          </a:prstGeom>
          <a:noFill/>
        </p:spPr>
        <p:txBody>
          <a:bodyPr wrap="square" rtlCol="0">
            <a:spAutoFit/>
          </a:bodyPr>
          <a:lstStyle/>
          <a:p>
            <a:r>
              <a:rPr lang="en-US" sz="4400" b="1" dirty="0">
                <a:solidFill>
                  <a:schemeClr val="tx2"/>
                </a:solidFill>
                <a:latin typeface="Ariel"/>
              </a:rPr>
              <a:t>Penny Grellier</a:t>
            </a:r>
          </a:p>
        </p:txBody>
      </p:sp>
      <p:pic>
        <p:nvPicPr>
          <p:cNvPr id="8" name="Picture 7" descr="A picture containing clothing, person, posing&#10;&#10;Description automatically generated">
            <a:extLst>
              <a:ext uri="{FF2B5EF4-FFF2-40B4-BE49-F238E27FC236}">
                <a16:creationId xmlns:a16="http://schemas.microsoft.com/office/drawing/2014/main" id="{EC05E753-2014-41D5-B8F3-676BAEF679C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95871" y="1368221"/>
            <a:ext cx="5246935" cy="4212997"/>
          </a:xfrm>
          <a:prstGeom prst="rect">
            <a:avLst/>
          </a:prstGeom>
          <a:ln>
            <a:solidFill>
              <a:schemeClr val="tx2"/>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62716896"/>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FB0BEEA-AF5A-420B-BD5C-CBB44AF798BB}"/>
              </a:ext>
            </a:extLst>
          </p:cNvPr>
          <p:cNvSpPr txBox="1">
            <a:spLocks/>
          </p:cNvSpPr>
          <p:nvPr/>
        </p:nvSpPr>
        <p:spPr>
          <a:xfrm>
            <a:off x="4199138" y="1236472"/>
            <a:ext cx="7586461" cy="372810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dirty="0">
                <a:latin typeface="Humnst777 Cn BT" panose="020B0506030504020204" pitchFamily="34" charset="0"/>
              </a:rPr>
              <a:t>Pierce Transit on-demand services: </a:t>
            </a:r>
          </a:p>
          <a:p>
            <a:pPr marL="0" indent="0" algn="ctr">
              <a:buNone/>
            </a:pPr>
            <a:r>
              <a:rPr lang="en-US" sz="4400" dirty="0">
                <a:solidFill>
                  <a:srgbClr val="6EB43F"/>
                </a:solidFill>
                <a:latin typeface="Humnst777 Cn BT" panose="020B0506030504020204" pitchFamily="34" charset="0"/>
              </a:rPr>
              <a:t>Pilot</a:t>
            </a:r>
            <a:r>
              <a:rPr lang="en-US" sz="4400" dirty="0">
                <a:latin typeface="Humnst777 Cn BT" panose="020B0506030504020204" pitchFamily="34" charset="0"/>
              </a:rPr>
              <a:t> to </a:t>
            </a:r>
            <a:r>
              <a:rPr lang="en-US" sz="4400" dirty="0">
                <a:solidFill>
                  <a:srgbClr val="0070C0"/>
                </a:solidFill>
                <a:latin typeface="Humnst777 Cn BT" panose="020B0506030504020204" pitchFamily="34" charset="0"/>
              </a:rPr>
              <a:t>Permanent</a:t>
            </a:r>
            <a:br>
              <a:rPr lang="en-US" sz="4400" dirty="0">
                <a:latin typeface="Humnst777 Cn BT" panose="020B0506030504020204" pitchFamily="34" charset="0"/>
              </a:rPr>
            </a:br>
            <a:br>
              <a:rPr lang="en-US" sz="4400" dirty="0">
                <a:latin typeface="Humnst777 Cn BT" panose="020B0506030504020204" pitchFamily="34" charset="0"/>
              </a:rPr>
            </a:br>
            <a:r>
              <a:rPr lang="en-US" sz="3200" dirty="0">
                <a:latin typeface="Humnst777 Cn BT" panose="020B0506030504020204" pitchFamily="34" charset="0"/>
              </a:rPr>
              <a:t>Penny Grellier</a:t>
            </a:r>
          </a:p>
          <a:p>
            <a:pPr marL="0" indent="0" algn="ctr">
              <a:buNone/>
            </a:pPr>
            <a:r>
              <a:rPr lang="en-US" sz="3200" dirty="0">
                <a:latin typeface="Humnst777 Cn BT" panose="020B0506030504020204" pitchFamily="34" charset="0"/>
              </a:rPr>
              <a:t>Communications Administrator</a:t>
            </a:r>
          </a:p>
          <a:p>
            <a:pPr marL="0" indent="0" algn="ctr">
              <a:buNone/>
            </a:pPr>
            <a:r>
              <a:rPr lang="en-US" sz="3200" dirty="0">
                <a:latin typeface="Humnst777 Cn BT" panose="020B0506030504020204" pitchFamily="34" charset="0"/>
              </a:rPr>
              <a:t>September 30, 2021</a:t>
            </a:r>
          </a:p>
        </p:txBody>
      </p:sp>
      <p:pic>
        <p:nvPicPr>
          <p:cNvPr id="5" name="Picture 4">
            <a:extLst>
              <a:ext uri="{FF2B5EF4-FFF2-40B4-BE49-F238E27FC236}">
                <a16:creationId xmlns:a16="http://schemas.microsoft.com/office/drawing/2014/main" id="{F9B0ECE7-DA62-416C-95AB-F734987715A2}"/>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200052" y="222841"/>
            <a:ext cx="3606198" cy="2756960"/>
          </a:xfrm>
          <a:prstGeom prst="rect">
            <a:avLst/>
          </a:prstGeom>
          <a:effectLst>
            <a:softEdge rad="63500"/>
          </a:effectLst>
        </p:spPr>
      </p:pic>
      <p:pic>
        <p:nvPicPr>
          <p:cNvPr id="6" name="Picture 5">
            <a:extLst>
              <a:ext uri="{FF2B5EF4-FFF2-40B4-BE49-F238E27FC236}">
                <a16:creationId xmlns:a16="http://schemas.microsoft.com/office/drawing/2014/main" id="{6031F7EF-99FC-4E14-B57D-B36877E6AD8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48619" y="3301151"/>
            <a:ext cx="3648488" cy="2172760"/>
          </a:xfrm>
          <a:prstGeom prst="rect">
            <a:avLst/>
          </a:prstGeom>
          <a:effectLst>
            <a:softEdge rad="63500"/>
          </a:effectLst>
        </p:spPr>
      </p:pic>
    </p:spTree>
    <p:extLst>
      <p:ext uri="{BB962C8B-B14F-4D97-AF65-F5344CB8AC3E}">
        <p14:creationId xmlns:p14="http://schemas.microsoft.com/office/powerpoint/2010/main" val="3560746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0A0DCCE-2AF7-499B-B2E9-C430C6D26A8B}"/>
              </a:ext>
            </a:extLst>
          </p:cNvPr>
          <p:cNvSpPr txBox="1"/>
          <p:nvPr/>
        </p:nvSpPr>
        <p:spPr>
          <a:xfrm>
            <a:off x="5986543" y="596929"/>
            <a:ext cx="5586015" cy="5447645"/>
          </a:xfrm>
          <a:prstGeom prst="rect">
            <a:avLst/>
          </a:prstGeom>
          <a:noFill/>
        </p:spPr>
        <p:txBody>
          <a:bodyPr wrap="square" rtlCol="0">
            <a:spAutoFit/>
          </a:bodyPr>
          <a:lstStyle/>
          <a:p>
            <a:r>
              <a:rPr lang="en-US" sz="3600" dirty="0">
                <a:solidFill>
                  <a:srgbClr val="0070C0"/>
                </a:solidFill>
                <a:latin typeface="Humnst777 Cn BT" panose="020B0506030504020204" pitchFamily="34" charset="0"/>
              </a:rPr>
              <a:t>Pierce Transit Service</a:t>
            </a:r>
            <a:endParaRPr lang="en-US" sz="2400" dirty="0">
              <a:solidFill>
                <a:srgbClr val="0070C0"/>
              </a:solidFill>
              <a:latin typeface="Humnst777 Cn BT" panose="020B0506030504020204" pitchFamily="34" charset="0"/>
            </a:endParaRPr>
          </a:p>
          <a:p>
            <a:pPr>
              <a:spcBef>
                <a:spcPct val="0"/>
              </a:spcBef>
            </a:pPr>
            <a:r>
              <a:rPr lang="en-US" altLang="en-US" sz="2400" dirty="0">
                <a:latin typeface="Humnst777 Cn BT" panose="020B0506030504020204" pitchFamily="34" charset="0"/>
                <a:cs typeface="Arial" panose="020B0604020202020204" pitchFamily="34" charset="0"/>
              </a:rPr>
              <a:t>292 square miles</a:t>
            </a:r>
          </a:p>
          <a:p>
            <a:pPr>
              <a:spcBef>
                <a:spcPct val="0"/>
              </a:spcBef>
            </a:pPr>
            <a:endParaRPr lang="en-US" altLang="en-US" sz="2400" dirty="0">
              <a:latin typeface="Humnst777 Cn BT" panose="020B0506030504020204" pitchFamily="34" charset="0"/>
              <a:cs typeface="Arial" panose="020B0604020202020204" pitchFamily="34" charset="0"/>
            </a:endParaRPr>
          </a:p>
          <a:p>
            <a:pPr>
              <a:spcBef>
                <a:spcPct val="0"/>
              </a:spcBef>
            </a:pPr>
            <a:r>
              <a:rPr lang="en-US" altLang="en-US" sz="2400" dirty="0">
                <a:latin typeface="Humnst777 Cn BT" panose="020B0506030504020204" pitchFamily="34" charset="0"/>
                <a:cs typeface="Arial" panose="020B0604020202020204" pitchFamily="34" charset="0"/>
              </a:rPr>
              <a:t>13 cities and towns and portions of Unincorporated Pierce County </a:t>
            </a:r>
          </a:p>
          <a:p>
            <a:pPr>
              <a:spcBef>
                <a:spcPct val="0"/>
              </a:spcBef>
            </a:pPr>
            <a:endParaRPr lang="en-US" altLang="en-US" sz="2400" dirty="0">
              <a:latin typeface="Humnst777 Cn BT" panose="020B0506030504020204" pitchFamily="34" charset="0"/>
              <a:cs typeface="Arial" panose="020B0604020202020204" pitchFamily="34" charset="0"/>
            </a:endParaRPr>
          </a:p>
          <a:p>
            <a:pPr>
              <a:spcBef>
                <a:spcPct val="0"/>
              </a:spcBef>
            </a:pPr>
            <a:r>
              <a:rPr lang="en-US" altLang="en-US" sz="2400" dirty="0">
                <a:latin typeface="Humnst777 Cn BT" panose="020B0506030504020204" pitchFamily="34" charset="0"/>
                <a:cs typeface="Arial" panose="020B0604020202020204" pitchFamily="34" charset="0"/>
              </a:rPr>
              <a:t>Joint Base Lewis McChord</a:t>
            </a:r>
          </a:p>
          <a:p>
            <a:pPr>
              <a:spcBef>
                <a:spcPct val="0"/>
              </a:spcBef>
            </a:pPr>
            <a:endParaRPr lang="en-US" altLang="en-US" sz="2400" dirty="0">
              <a:latin typeface="Humnst777 Cn BT" panose="020B0506030504020204" pitchFamily="34" charset="0"/>
              <a:cs typeface="Arial" panose="020B0604020202020204" pitchFamily="34" charset="0"/>
            </a:endParaRPr>
          </a:p>
          <a:p>
            <a:pPr>
              <a:spcBef>
                <a:spcPct val="0"/>
              </a:spcBef>
            </a:pPr>
            <a:r>
              <a:rPr lang="en-US" altLang="en-US" sz="2400" dirty="0">
                <a:latin typeface="Humnst777 Cn BT" panose="020B0506030504020204" pitchFamily="34" charset="0"/>
                <a:cs typeface="Arial" panose="020B0604020202020204" pitchFamily="34" charset="0"/>
              </a:rPr>
              <a:t>70% of Pierce County’s population </a:t>
            </a:r>
          </a:p>
          <a:p>
            <a:pPr>
              <a:spcBef>
                <a:spcPct val="0"/>
              </a:spcBef>
            </a:pPr>
            <a:endParaRPr lang="en-US" altLang="en-US" sz="2400" dirty="0">
              <a:latin typeface="Humnst777 Cn BT" panose="020B0506030504020204" pitchFamily="34" charset="0"/>
              <a:cs typeface="Arial" panose="020B0604020202020204" pitchFamily="34" charset="0"/>
            </a:endParaRPr>
          </a:p>
          <a:p>
            <a:pPr>
              <a:spcBef>
                <a:spcPct val="0"/>
              </a:spcBef>
            </a:pPr>
            <a:r>
              <a:rPr lang="en-US" altLang="en-US" sz="2400" dirty="0">
                <a:latin typeface="Humnst777 Cn BT" panose="020B0506030504020204" pitchFamily="34" charset="0"/>
                <a:cs typeface="Arial" panose="020B0604020202020204" pitchFamily="34" charset="0"/>
              </a:rPr>
              <a:t>342 buses, 90 SHUTTLE buses, 360 vanpools</a:t>
            </a:r>
          </a:p>
          <a:p>
            <a:pPr>
              <a:spcBef>
                <a:spcPct val="0"/>
              </a:spcBef>
            </a:pPr>
            <a:endParaRPr lang="en-US" altLang="en-US" sz="2400" dirty="0">
              <a:latin typeface="Humnst777 Cn BT" panose="020B0506030504020204" pitchFamily="34" charset="0"/>
              <a:cs typeface="Arial" panose="020B0604020202020204" pitchFamily="34" charset="0"/>
            </a:endParaRPr>
          </a:p>
          <a:p>
            <a:pPr>
              <a:spcBef>
                <a:spcPct val="0"/>
              </a:spcBef>
            </a:pPr>
            <a:r>
              <a:rPr lang="en-US" altLang="en-US" sz="2400" dirty="0">
                <a:latin typeface="Humnst777 Cn BT" panose="020B0506030504020204" pitchFamily="34" charset="0"/>
                <a:cs typeface="Arial" panose="020B0604020202020204" pitchFamily="34" charset="0"/>
              </a:rPr>
              <a:t>Operate Sound Transit Express regional service</a:t>
            </a:r>
          </a:p>
          <a:p>
            <a:endParaRPr lang="en-US" sz="2400" dirty="0">
              <a:latin typeface="Humnst777 Cn BT" panose="020B0506030504020204" pitchFamily="34" charset="0"/>
            </a:endParaRPr>
          </a:p>
        </p:txBody>
      </p:sp>
      <p:pic>
        <p:nvPicPr>
          <p:cNvPr id="3" name="Picture 2">
            <a:extLst>
              <a:ext uri="{FF2B5EF4-FFF2-40B4-BE49-F238E27FC236}">
                <a16:creationId xmlns:a16="http://schemas.microsoft.com/office/drawing/2014/main" id="{26169966-86CA-45C0-9254-071CB48F63AF}"/>
              </a:ext>
            </a:extLst>
          </p:cNvPr>
          <p:cNvPicPr>
            <a:picLocks noChangeAspect="1"/>
          </p:cNvPicPr>
          <p:nvPr/>
        </p:nvPicPr>
        <p:blipFill>
          <a:blip r:embed="rId3"/>
          <a:stretch>
            <a:fillRect/>
          </a:stretch>
        </p:blipFill>
        <p:spPr>
          <a:xfrm>
            <a:off x="124287" y="674701"/>
            <a:ext cx="5724135" cy="4898539"/>
          </a:xfrm>
          <a:prstGeom prst="rect">
            <a:avLst/>
          </a:prstGeom>
        </p:spPr>
      </p:pic>
    </p:spTree>
    <p:extLst>
      <p:ext uri="{BB962C8B-B14F-4D97-AF65-F5344CB8AC3E}">
        <p14:creationId xmlns:p14="http://schemas.microsoft.com/office/powerpoint/2010/main" val="2923345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7587EA8-1095-40F2-BA66-3522A5840CA4}"/>
              </a:ext>
            </a:extLst>
          </p:cNvPr>
          <p:cNvSpPr txBox="1"/>
          <p:nvPr/>
        </p:nvSpPr>
        <p:spPr>
          <a:xfrm>
            <a:off x="447676" y="4333636"/>
            <a:ext cx="3261040" cy="2000548"/>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Humnst777 Cn BT" panose="020B0506030504020204" pitchFamily="34" charset="0"/>
              </a:rPr>
              <a:t>Lack of infrastructure</a:t>
            </a:r>
          </a:p>
          <a:p>
            <a:pPr marL="342900" indent="-342900">
              <a:buFont typeface="Arial" panose="020B0604020202020204" pitchFamily="34" charset="0"/>
              <a:buChar char="•"/>
            </a:pPr>
            <a:r>
              <a:rPr lang="en-US" sz="2400" dirty="0" err="1">
                <a:latin typeface="Humnst777 Cn BT" panose="020B0506030504020204" pitchFamily="34" charset="0"/>
              </a:rPr>
              <a:t>Cul</a:t>
            </a:r>
            <a:r>
              <a:rPr lang="en-US" sz="2400" dirty="0">
                <a:latin typeface="Humnst777 Cn BT" panose="020B0506030504020204" pitchFamily="34" charset="0"/>
              </a:rPr>
              <a:t> de sacs</a:t>
            </a:r>
          </a:p>
          <a:p>
            <a:pPr marL="342900" indent="-342900">
              <a:buFont typeface="Arial" panose="020B0604020202020204" pitchFamily="34" charset="0"/>
              <a:buChar char="•"/>
            </a:pPr>
            <a:r>
              <a:rPr lang="en-US" sz="2400" dirty="0">
                <a:latin typeface="Humnst777 Cn BT" panose="020B0506030504020204" pitchFamily="34" charset="0"/>
              </a:rPr>
              <a:t>Weather, darkness</a:t>
            </a:r>
          </a:p>
          <a:p>
            <a:pPr marL="342900" indent="-342900">
              <a:buFont typeface="Arial" panose="020B0604020202020204" pitchFamily="34" charset="0"/>
              <a:buChar char="•"/>
            </a:pPr>
            <a:r>
              <a:rPr lang="en-US" sz="2400" dirty="0">
                <a:latin typeface="Humnst777 Cn BT" panose="020B0506030504020204" pitchFamily="34" charset="0"/>
              </a:rPr>
              <a:t>Industrial centers</a:t>
            </a:r>
            <a:endParaRPr lang="en-US" sz="3200" dirty="0">
              <a:solidFill>
                <a:srgbClr val="FF0000"/>
              </a:solidFill>
              <a:latin typeface="Humnst777 Cn BT" panose="020B0506030504020204" pitchFamily="34" charset="0"/>
            </a:endParaRPr>
          </a:p>
          <a:p>
            <a:pPr marL="457200" indent="-457200">
              <a:buFont typeface="Arial" panose="020B0604020202020204" pitchFamily="34" charset="0"/>
              <a:buChar char="•"/>
            </a:pPr>
            <a:endParaRPr lang="en-US" sz="2800" dirty="0">
              <a:latin typeface="Humnst777 Cn BT" panose="020B0506030504020204" pitchFamily="34" charset="0"/>
            </a:endParaRPr>
          </a:p>
        </p:txBody>
      </p:sp>
      <p:pic>
        <p:nvPicPr>
          <p:cNvPr id="7" name="Picture 6">
            <a:extLst>
              <a:ext uri="{FF2B5EF4-FFF2-40B4-BE49-F238E27FC236}">
                <a16:creationId xmlns:a16="http://schemas.microsoft.com/office/drawing/2014/main" id="{FF0B248A-8BCD-435F-A3D1-ABCAFE25F8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62335" y="211623"/>
            <a:ext cx="4267200" cy="2105025"/>
          </a:xfrm>
          <a:prstGeom prst="rect">
            <a:avLst/>
          </a:prstGeom>
          <a:ln w="76200">
            <a:solidFill>
              <a:schemeClr val="bg1"/>
            </a:solidFill>
          </a:ln>
        </p:spPr>
      </p:pic>
      <p:pic>
        <p:nvPicPr>
          <p:cNvPr id="9" name="Picture 8">
            <a:extLst>
              <a:ext uri="{FF2B5EF4-FFF2-40B4-BE49-F238E27FC236}">
                <a16:creationId xmlns:a16="http://schemas.microsoft.com/office/drawing/2014/main" id="{1A54E226-B9A4-443C-82D6-3987626A9F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42982" y="630555"/>
            <a:ext cx="3625236" cy="4100836"/>
          </a:xfrm>
          <a:prstGeom prst="rect">
            <a:avLst/>
          </a:prstGeom>
          <a:ln w="76200">
            <a:solidFill>
              <a:schemeClr val="bg1"/>
            </a:solidFill>
          </a:ln>
        </p:spPr>
      </p:pic>
      <p:pic>
        <p:nvPicPr>
          <p:cNvPr id="8" name="Picture 7">
            <a:extLst>
              <a:ext uri="{FF2B5EF4-FFF2-40B4-BE49-F238E27FC236}">
                <a16:creationId xmlns:a16="http://schemas.microsoft.com/office/drawing/2014/main" id="{886615F9-FB4F-42A5-A705-5233AC3081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645" y="2200366"/>
            <a:ext cx="3703693" cy="2053371"/>
          </a:xfrm>
          <a:prstGeom prst="rect">
            <a:avLst/>
          </a:prstGeom>
          <a:ln w="76200">
            <a:solidFill>
              <a:schemeClr val="bg1"/>
            </a:solidFill>
          </a:ln>
        </p:spPr>
      </p:pic>
      <p:pic>
        <p:nvPicPr>
          <p:cNvPr id="4" name="Picture 3">
            <a:extLst>
              <a:ext uri="{FF2B5EF4-FFF2-40B4-BE49-F238E27FC236}">
                <a16:creationId xmlns:a16="http://schemas.microsoft.com/office/drawing/2014/main" id="{B2EF202C-48D1-4492-B80D-37448A551D51}"/>
              </a:ext>
            </a:extLst>
          </p:cNvPr>
          <p:cNvPicPr>
            <a:picLocks noChangeAspect="1"/>
          </p:cNvPicPr>
          <p:nvPr/>
        </p:nvPicPr>
        <p:blipFill>
          <a:blip r:embed="rId6"/>
          <a:stretch>
            <a:fillRect/>
          </a:stretch>
        </p:blipFill>
        <p:spPr>
          <a:xfrm>
            <a:off x="9927983" y="268528"/>
            <a:ext cx="1958510" cy="3863675"/>
          </a:xfrm>
          <a:prstGeom prst="rect">
            <a:avLst/>
          </a:prstGeom>
          <a:ln w="76200">
            <a:solidFill>
              <a:schemeClr val="bg1"/>
            </a:solidFill>
          </a:ln>
        </p:spPr>
      </p:pic>
      <p:pic>
        <p:nvPicPr>
          <p:cNvPr id="2" name="Picture 1">
            <a:extLst>
              <a:ext uri="{FF2B5EF4-FFF2-40B4-BE49-F238E27FC236}">
                <a16:creationId xmlns:a16="http://schemas.microsoft.com/office/drawing/2014/main" id="{01851FCA-0E3C-432F-95E2-E80826DB0A7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708715" y="2639869"/>
            <a:ext cx="4057093" cy="2938623"/>
          </a:xfrm>
          <a:prstGeom prst="rect">
            <a:avLst/>
          </a:prstGeom>
          <a:ln w="76200">
            <a:solidFill>
              <a:schemeClr val="bg1"/>
            </a:solidFill>
          </a:ln>
        </p:spPr>
      </p:pic>
    </p:spTree>
    <p:extLst>
      <p:ext uri="{BB962C8B-B14F-4D97-AF65-F5344CB8AC3E}">
        <p14:creationId xmlns:p14="http://schemas.microsoft.com/office/powerpoint/2010/main" val="1091280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C79895-AC88-4A95-A809-89CBF8EF5C11}"/>
              </a:ext>
            </a:extLst>
          </p:cNvPr>
          <p:cNvPicPr>
            <a:picLocks noChangeAspect="1"/>
          </p:cNvPicPr>
          <p:nvPr/>
        </p:nvPicPr>
        <p:blipFill>
          <a:blip r:embed="rId3"/>
          <a:stretch>
            <a:fillRect/>
          </a:stretch>
        </p:blipFill>
        <p:spPr>
          <a:xfrm>
            <a:off x="400582" y="323516"/>
            <a:ext cx="4926020" cy="4648498"/>
          </a:xfrm>
          <a:prstGeom prst="rect">
            <a:avLst/>
          </a:prstGeom>
          <a:effectLst>
            <a:softEdge rad="31750"/>
          </a:effectLst>
        </p:spPr>
      </p:pic>
      <p:sp>
        <p:nvSpPr>
          <p:cNvPr id="7" name="TextBox 6">
            <a:extLst>
              <a:ext uri="{FF2B5EF4-FFF2-40B4-BE49-F238E27FC236}">
                <a16:creationId xmlns:a16="http://schemas.microsoft.com/office/drawing/2014/main" id="{90A0DCCE-2AF7-499B-B2E9-C430C6D26A8B}"/>
              </a:ext>
            </a:extLst>
          </p:cNvPr>
          <p:cNvSpPr txBox="1"/>
          <p:nvPr/>
        </p:nvSpPr>
        <p:spPr>
          <a:xfrm>
            <a:off x="5848423" y="350149"/>
            <a:ext cx="5586015" cy="5816977"/>
          </a:xfrm>
          <a:prstGeom prst="rect">
            <a:avLst/>
          </a:prstGeom>
          <a:noFill/>
        </p:spPr>
        <p:txBody>
          <a:bodyPr wrap="square" rtlCol="0">
            <a:spAutoFit/>
          </a:bodyPr>
          <a:lstStyle/>
          <a:p>
            <a:r>
              <a:rPr lang="en-US" sz="3600" dirty="0">
                <a:solidFill>
                  <a:srgbClr val="0070C0"/>
                </a:solidFill>
                <a:latin typeface="Humnst777 Cn BT" panose="020B0506030504020204" pitchFamily="34" charset="0"/>
              </a:rPr>
              <a:t>Limited Access Connections</a:t>
            </a:r>
          </a:p>
          <a:p>
            <a:endParaRPr lang="en-US" sz="2400" dirty="0">
              <a:solidFill>
                <a:srgbClr val="0070C0"/>
              </a:solidFill>
              <a:latin typeface="Humnst777 Cn BT" panose="020B0506030504020204" pitchFamily="34" charset="0"/>
            </a:endParaRPr>
          </a:p>
          <a:p>
            <a:r>
              <a:rPr lang="en-US" sz="2400" dirty="0">
                <a:solidFill>
                  <a:srgbClr val="00B050"/>
                </a:solidFill>
                <a:latin typeface="Humnst777 Cn BT" panose="020B0506030504020204" pitchFamily="34" charset="0"/>
              </a:rPr>
              <a:t>Goal</a:t>
            </a:r>
            <a:r>
              <a:rPr lang="en-US" sz="2400" dirty="0">
                <a:latin typeface="Humnst777 Cn BT" panose="020B0506030504020204" pitchFamily="34" charset="0"/>
              </a:rPr>
              <a:t>: to provide first and last mile connections to transit hubs and bus stops in areas/times of limited service. </a:t>
            </a:r>
          </a:p>
          <a:p>
            <a:endParaRPr lang="en-US" sz="2400" dirty="0">
              <a:latin typeface="Humnst777 Cn BT" panose="020B0506030504020204" pitchFamily="34" charset="0"/>
            </a:endParaRPr>
          </a:p>
          <a:p>
            <a:r>
              <a:rPr lang="en-US" sz="2400" dirty="0">
                <a:latin typeface="Humnst777 Cn BT" panose="020B0506030504020204" pitchFamily="34" charset="0"/>
              </a:rPr>
              <a:t>$205,000 in FTA MOD Sandbox grant funds</a:t>
            </a:r>
          </a:p>
          <a:p>
            <a:endParaRPr lang="en-US" sz="2400" dirty="0">
              <a:solidFill>
                <a:srgbClr val="00B050"/>
              </a:solidFill>
              <a:latin typeface="Humnst777 Cn BT" panose="020B0506030504020204" pitchFamily="34" charset="0"/>
            </a:endParaRPr>
          </a:p>
          <a:p>
            <a:r>
              <a:rPr lang="en-US" sz="2400" dirty="0">
                <a:latin typeface="Humnst777 Cn BT" panose="020B0506030504020204" pitchFamily="34" charset="0"/>
              </a:rPr>
              <a:t>May 15, 2018 through December 31, 2019</a:t>
            </a:r>
          </a:p>
          <a:p>
            <a:endParaRPr lang="en-US" sz="2400" dirty="0">
              <a:latin typeface="Humnst777 Cn BT" panose="020B0506030504020204" pitchFamily="34" charset="0"/>
            </a:endParaRPr>
          </a:p>
          <a:p>
            <a:pPr marL="342900" indent="-342900">
              <a:buFont typeface="Arial" panose="020B0604020202020204" pitchFamily="34" charset="0"/>
              <a:buChar char="•"/>
            </a:pPr>
            <a:r>
              <a:rPr lang="en-US" sz="2400" dirty="0">
                <a:latin typeface="Humnst777 Cn BT" panose="020B0506030504020204" pitchFamily="34" charset="0"/>
              </a:rPr>
              <a:t>Testing various access issues</a:t>
            </a:r>
          </a:p>
          <a:p>
            <a:pPr marL="342900" indent="-342900">
              <a:buFont typeface="Arial" panose="020B0604020202020204" pitchFamily="34" charset="0"/>
              <a:buChar char="•"/>
            </a:pPr>
            <a:r>
              <a:rPr lang="en-US" sz="2400" dirty="0">
                <a:latin typeface="Humnst777 Cn BT" panose="020B0506030504020204" pitchFamily="34" charset="0"/>
              </a:rPr>
              <a:t>Fully-subsidized trips</a:t>
            </a:r>
          </a:p>
          <a:p>
            <a:pPr marL="342900" indent="-342900">
              <a:buFont typeface="Arial" panose="020B0604020202020204" pitchFamily="34" charset="0"/>
              <a:buChar char="•"/>
            </a:pPr>
            <a:r>
              <a:rPr lang="en-US" sz="2400" dirty="0">
                <a:latin typeface="Humnst777 Cn BT" panose="020B0506030504020204" pitchFamily="34" charset="0"/>
              </a:rPr>
              <a:t>App or phone access</a:t>
            </a:r>
          </a:p>
          <a:p>
            <a:pPr marL="342900" indent="-342900">
              <a:buFont typeface="Arial" panose="020B0604020202020204" pitchFamily="34" charset="0"/>
              <a:buChar char="•"/>
            </a:pPr>
            <a:r>
              <a:rPr lang="en-US" sz="2400" dirty="0">
                <a:latin typeface="Humnst777 Cn BT" panose="020B0506030504020204" pitchFamily="34" charset="0"/>
              </a:rPr>
              <a:t>Provided by Lyft</a:t>
            </a:r>
          </a:p>
          <a:p>
            <a:endParaRPr lang="en-US" sz="2400" dirty="0">
              <a:latin typeface="Humnst777 Cn BT" panose="020B0506030504020204" pitchFamily="34" charset="0"/>
            </a:endParaRPr>
          </a:p>
        </p:txBody>
      </p:sp>
    </p:spTree>
    <p:extLst>
      <p:ext uri="{BB962C8B-B14F-4D97-AF65-F5344CB8AC3E}">
        <p14:creationId xmlns:p14="http://schemas.microsoft.com/office/powerpoint/2010/main" val="2403861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1B849A6-31D9-4C94-81B4-0B4230F25BB6}"/>
              </a:ext>
            </a:extLst>
          </p:cNvPr>
          <p:cNvSpPr txBox="1"/>
          <p:nvPr/>
        </p:nvSpPr>
        <p:spPr>
          <a:xfrm>
            <a:off x="996603" y="666351"/>
            <a:ext cx="9170179" cy="4893647"/>
          </a:xfrm>
          <a:prstGeom prst="rect">
            <a:avLst/>
          </a:prstGeom>
          <a:noFill/>
        </p:spPr>
        <p:txBody>
          <a:bodyPr wrap="square" rtlCol="0">
            <a:spAutoFit/>
          </a:bodyPr>
          <a:lstStyle/>
          <a:p>
            <a:r>
              <a:rPr lang="en-US" sz="3600" dirty="0">
                <a:solidFill>
                  <a:srgbClr val="6EB43F"/>
                </a:solidFill>
                <a:latin typeface="Humnst777 Cn BT" panose="020B0506030504020204" pitchFamily="34" charset="0"/>
              </a:rPr>
              <a:t>Limited Access Connections </a:t>
            </a:r>
            <a:r>
              <a:rPr lang="en-US" sz="3600" dirty="0">
                <a:solidFill>
                  <a:srgbClr val="0070C0"/>
                </a:solidFill>
                <a:latin typeface="Humnst777 Cn BT" panose="020B0506030504020204" pitchFamily="34" charset="0"/>
              </a:rPr>
              <a:t>Results</a:t>
            </a:r>
          </a:p>
          <a:p>
            <a:endParaRPr lang="en-US" sz="3600" dirty="0">
              <a:latin typeface="Humnst777 Cn BT" panose="020B0506030504020204" pitchFamily="34" charset="0"/>
            </a:endParaRPr>
          </a:p>
          <a:p>
            <a:r>
              <a:rPr lang="en-US" sz="3600" dirty="0">
                <a:latin typeface="Humnst777 Cn BT" panose="020B0506030504020204" pitchFamily="34" charset="0"/>
              </a:rPr>
              <a:t>Total trips:				8,827</a:t>
            </a:r>
          </a:p>
          <a:p>
            <a:r>
              <a:rPr lang="en-US" sz="3600" dirty="0">
                <a:latin typeface="Humnst777 Cn BT" panose="020B0506030504020204" pitchFamily="34" charset="0"/>
              </a:rPr>
              <a:t>Unique users: 			330</a:t>
            </a:r>
          </a:p>
          <a:p>
            <a:r>
              <a:rPr lang="en-US" sz="3600" dirty="0">
                <a:latin typeface="Humnst777 Cn BT" panose="020B0506030504020204" pitchFamily="34" charset="0"/>
              </a:rPr>
              <a:t>Average trip duration: 	10 minutes</a:t>
            </a:r>
          </a:p>
          <a:p>
            <a:r>
              <a:rPr lang="en-US" sz="3600" dirty="0">
                <a:latin typeface="Humnst777 Cn BT" panose="020B0506030504020204" pitchFamily="34" charset="0"/>
              </a:rPr>
              <a:t>Average trip distance: 	4 miles</a:t>
            </a:r>
          </a:p>
          <a:p>
            <a:r>
              <a:rPr lang="en-US" sz="3600" dirty="0">
                <a:latin typeface="Humnst777 Cn BT" panose="020B0506030504020204" pitchFamily="34" charset="0"/>
              </a:rPr>
              <a:t>Average cost per trip: 	$11.47</a:t>
            </a:r>
          </a:p>
          <a:p>
            <a:pPr lvl="1"/>
            <a:endParaRPr lang="en-US" sz="3200" dirty="0">
              <a:solidFill>
                <a:srgbClr val="FF0000"/>
              </a:solidFill>
              <a:latin typeface="Humnst777 Cn BT" panose="020B0506030504020204" pitchFamily="34" charset="0"/>
            </a:endParaRPr>
          </a:p>
          <a:p>
            <a:pPr marL="457200" indent="-457200">
              <a:buFont typeface="Arial" panose="020B0604020202020204" pitchFamily="34" charset="0"/>
              <a:buChar char="•"/>
            </a:pPr>
            <a:endParaRPr lang="en-US" sz="2800" dirty="0">
              <a:latin typeface="Humnst777 Cn BT" panose="020B0506030504020204" pitchFamily="34" charset="0"/>
            </a:endParaRPr>
          </a:p>
        </p:txBody>
      </p:sp>
      <p:pic>
        <p:nvPicPr>
          <p:cNvPr id="2" name="Picture 1">
            <a:extLst>
              <a:ext uri="{FF2B5EF4-FFF2-40B4-BE49-F238E27FC236}">
                <a16:creationId xmlns:a16="http://schemas.microsoft.com/office/drawing/2014/main" id="{19C2DBF0-2FD9-4C91-9C26-F8C1077F7D7F}"/>
              </a:ext>
            </a:extLst>
          </p:cNvPr>
          <p:cNvPicPr>
            <a:picLocks noChangeAspect="1"/>
          </p:cNvPicPr>
          <p:nvPr/>
        </p:nvPicPr>
        <p:blipFill>
          <a:blip r:embed="rId3"/>
          <a:stretch>
            <a:fillRect/>
          </a:stretch>
        </p:blipFill>
        <p:spPr>
          <a:xfrm>
            <a:off x="8043900" y="666351"/>
            <a:ext cx="3596952" cy="4816257"/>
          </a:xfrm>
          <a:prstGeom prst="rect">
            <a:avLst/>
          </a:prstGeom>
          <a:effectLst>
            <a:softEdge rad="63500"/>
          </a:effectLst>
        </p:spPr>
      </p:pic>
    </p:spTree>
    <p:extLst>
      <p:ext uri="{BB962C8B-B14F-4D97-AF65-F5344CB8AC3E}">
        <p14:creationId xmlns:p14="http://schemas.microsoft.com/office/powerpoint/2010/main" val="1648185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8B420C9-C06E-4DFA-B804-CB56192624FB}"/>
              </a:ext>
            </a:extLst>
          </p:cNvPr>
          <p:cNvSpPr txBox="1"/>
          <p:nvPr/>
        </p:nvSpPr>
        <p:spPr>
          <a:xfrm>
            <a:off x="961092" y="595329"/>
            <a:ext cx="9170179" cy="4524315"/>
          </a:xfrm>
          <a:prstGeom prst="rect">
            <a:avLst/>
          </a:prstGeom>
          <a:noFill/>
        </p:spPr>
        <p:txBody>
          <a:bodyPr wrap="square" rtlCol="0">
            <a:spAutoFit/>
          </a:bodyPr>
          <a:lstStyle/>
          <a:p>
            <a:r>
              <a:rPr lang="en-US" sz="3600" dirty="0">
                <a:solidFill>
                  <a:srgbClr val="6EB43F"/>
                </a:solidFill>
                <a:latin typeface="Humnst777 Cn BT" panose="020B0506030504020204" pitchFamily="34" charset="0"/>
              </a:rPr>
              <a:t>Limited Access Connections </a:t>
            </a:r>
            <a:r>
              <a:rPr lang="en-US" sz="3600" dirty="0">
                <a:solidFill>
                  <a:srgbClr val="0F6CB6"/>
                </a:solidFill>
                <a:latin typeface="Humnst777 Cn BT" panose="020B0506030504020204" pitchFamily="34" charset="0"/>
              </a:rPr>
              <a:t>Lessons Learned</a:t>
            </a:r>
          </a:p>
          <a:p>
            <a:endParaRPr lang="en-US" sz="3600" dirty="0">
              <a:latin typeface="Humnst777 Cn BT" panose="020B0506030504020204" pitchFamily="34" charset="0"/>
            </a:endParaRPr>
          </a:p>
          <a:p>
            <a:pPr marL="571500" indent="-571500">
              <a:buFont typeface="Arial" panose="020B0604020202020204" pitchFamily="34" charset="0"/>
              <a:buChar char="•"/>
            </a:pPr>
            <a:r>
              <a:rPr lang="en-US" sz="3600" dirty="0">
                <a:latin typeface="Humnst777 Cn BT" panose="020B0506030504020204" pitchFamily="34" charset="0"/>
              </a:rPr>
              <a:t>User contact information</a:t>
            </a:r>
          </a:p>
          <a:p>
            <a:pPr marL="571500" indent="-571500">
              <a:buFont typeface="Arial" panose="020B0604020202020204" pitchFamily="34" charset="0"/>
              <a:buChar char="•"/>
            </a:pPr>
            <a:r>
              <a:rPr lang="en-US" sz="3600" dirty="0">
                <a:latin typeface="Humnst777 Cn BT" panose="020B0506030504020204" pitchFamily="34" charset="0"/>
              </a:rPr>
              <a:t>More granular trip data</a:t>
            </a:r>
          </a:p>
          <a:p>
            <a:pPr marL="571500" indent="-571500">
              <a:buFont typeface="Arial" panose="020B0604020202020204" pitchFamily="34" charset="0"/>
              <a:buChar char="•"/>
            </a:pPr>
            <a:r>
              <a:rPr lang="en-US" sz="3600" dirty="0">
                <a:latin typeface="Humnst777 Cn BT" panose="020B0506030504020204" pitchFamily="34" charset="0"/>
              </a:rPr>
              <a:t>Wait time data</a:t>
            </a:r>
          </a:p>
          <a:p>
            <a:pPr marL="571500" indent="-571500">
              <a:buFont typeface="Arial" panose="020B0604020202020204" pitchFamily="34" charset="0"/>
              <a:buChar char="•"/>
            </a:pPr>
            <a:r>
              <a:rPr lang="en-US" sz="3600" dirty="0">
                <a:latin typeface="Humnst777 Cn BT" panose="020B0506030504020204" pitchFamily="34" charset="0"/>
              </a:rPr>
              <a:t>Provide accessible option (WAV, phone)</a:t>
            </a:r>
          </a:p>
          <a:p>
            <a:pPr marL="571500" indent="-571500">
              <a:buFont typeface="Arial" panose="020B0604020202020204" pitchFamily="34" charset="0"/>
              <a:buChar char="•"/>
            </a:pPr>
            <a:r>
              <a:rPr lang="en-US" sz="3600" dirty="0">
                <a:latin typeface="Humnst777 Cn BT" panose="020B0506030504020204" pitchFamily="34" charset="0"/>
              </a:rPr>
              <a:t>Provide flexible use </a:t>
            </a:r>
            <a:r>
              <a:rPr lang="en-US" sz="3600" b="1" dirty="0">
                <a:latin typeface="Humnst777 Cn BT" panose="020B0506030504020204" pitchFamily="34" charset="0"/>
              </a:rPr>
              <a:t>within</a:t>
            </a:r>
            <a:r>
              <a:rPr lang="en-US" sz="3600" dirty="0">
                <a:latin typeface="Humnst777 Cn BT" panose="020B0506030504020204" pitchFamily="34" charset="0"/>
              </a:rPr>
              <a:t> zone</a:t>
            </a:r>
          </a:p>
          <a:p>
            <a:pPr marL="571500" indent="-571500">
              <a:buFont typeface="Arial" panose="020B0604020202020204" pitchFamily="34" charset="0"/>
              <a:buChar char="•"/>
            </a:pPr>
            <a:r>
              <a:rPr lang="en-US" sz="3600" dirty="0">
                <a:latin typeface="Humnst777 Cn BT" panose="020B0506030504020204" pitchFamily="34" charset="0"/>
              </a:rPr>
              <a:t>Prioritize shared rides</a:t>
            </a:r>
            <a:endParaRPr lang="en-US" sz="2800" dirty="0">
              <a:latin typeface="Humnst777 Cn BT" panose="020B0506030504020204" pitchFamily="34" charset="0"/>
            </a:endParaRPr>
          </a:p>
        </p:txBody>
      </p:sp>
      <p:pic>
        <p:nvPicPr>
          <p:cNvPr id="11" name="Picture 10">
            <a:extLst>
              <a:ext uri="{FF2B5EF4-FFF2-40B4-BE49-F238E27FC236}">
                <a16:creationId xmlns:a16="http://schemas.microsoft.com/office/drawing/2014/main" id="{49AB9A4A-E556-402C-AF6B-41A8FE063B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60651" y="1379752"/>
            <a:ext cx="2902777" cy="3884707"/>
          </a:xfrm>
          <a:prstGeom prst="rect">
            <a:avLst/>
          </a:prstGeom>
        </p:spPr>
      </p:pic>
    </p:spTree>
    <p:extLst>
      <p:ext uri="{BB962C8B-B14F-4D97-AF65-F5344CB8AC3E}">
        <p14:creationId xmlns:p14="http://schemas.microsoft.com/office/powerpoint/2010/main" val="16685413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2818422-12D4-4B28-A6A1-81D273082AA0}"/>
              </a:ext>
            </a:extLst>
          </p:cNvPr>
          <p:cNvSpPr txBox="1"/>
          <p:nvPr/>
        </p:nvSpPr>
        <p:spPr>
          <a:xfrm>
            <a:off x="712517" y="621962"/>
            <a:ext cx="10171506" cy="3847207"/>
          </a:xfrm>
          <a:prstGeom prst="rect">
            <a:avLst/>
          </a:prstGeom>
          <a:noFill/>
        </p:spPr>
        <p:txBody>
          <a:bodyPr wrap="square" rtlCol="0">
            <a:spAutoFit/>
          </a:bodyPr>
          <a:lstStyle/>
          <a:p>
            <a:r>
              <a:rPr lang="en-US" sz="3600" dirty="0">
                <a:solidFill>
                  <a:srgbClr val="6EB43F"/>
                </a:solidFill>
                <a:latin typeface="Humnst777 Cn BT" panose="020B0506030504020204" pitchFamily="34" charset="0"/>
              </a:rPr>
              <a:t>What came next</a:t>
            </a:r>
          </a:p>
          <a:p>
            <a:endParaRPr lang="en-US" sz="3600" dirty="0">
              <a:latin typeface="Humnst777 Cn BT" panose="020B0506030504020204" pitchFamily="34" charset="0"/>
            </a:endParaRPr>
          </a:p>
          <a:p>
            <a:pPr marL="571500" indent="-571500">
              <a:buFont typeface="Arial" panose="020B0604020202020204" pitchFamily="34" charset="0"/>
              <a:buChar char="•"/>
            </a:pPr>
            <a:r>
              <a:rPr lang="en-US" sz="3600" dirty="0">
                <a:latin typeface="Humnst777 Cn BT" panose="020B0506030504020204" pitchFamily="34" charset="0"/>
              </a:rPr>
              <a:t>Continue service in top LAC zones</a:t>
            </a:r>
          </a:p>
          <a:p>
            <a:pPr marL="571500" indent="-571500">
              <a:buFont typeface="Arial" panose="020B0604020202020204" pitchFamily="34" charset="0"/>
              <a:buChar char="•"/>
            </a:pPr>
            <a:r>
              <a:rPr lang="en-US" sz="3600" dirty="0">
                <a:latin typeface="Humnst777 Cn BT" panose="020B0506030504020204" pitchFamily="34" charset="0"/>
              </a:rPr>
              <a:t>Consider on-demand for other hard-to-serve areas</a:t>
            </a:r>
          </a:p>
          <a:p>
            <a:pPr marL="571500" indent="-571500">
              <a:buFont typeface="Arial" panose="020B0604020202020204" pitchFamily="34" charset="0"/>
              <a:buChar char="•"/>
            </a:pPr>
            <a:r>
              <a:rPr lang="en-US" sz="3600" dirty="0">
                <a:latin typeface="Humnst777 Cn BT" panose="020B0506030504020204" pitchFamily="34" charset="0"/>
              </a:rPr>
              <a:t>Choose service model(s)</a:t>
            </a:r>
          </a:p>
          <a:p>
            <a:pPr marL="571500" indent="-571500">
              <a:buFont typeface="Arial" panose="020B0604020202020204" pitchFamily="34" charset="0"/>
              <a:buChar char="•"/>
            </a:pPr>
            <a:r>
              <a:rPr lang="en-US" sz="3600" dirty="0">
                <a:latin typeface="Humnst777 Cn BT" panose="020B0506030504020204" pitchFamily="34" charset="0"/>
              </a:rPr>
              <a:t>Find funding for services</a:t>
            </a:r>
          </a:p>
          <a:p>
            <a:pPr marL="571500" indent="-571500">
              <a:buFont typeface="Arial" panose="020B0604020202020204" pitchFamily="34" charset="0"/>
              <a:buChar char="•"/>
            </a:pPr>
            <a:endParaRPr lang="en-US" sz="2800" dirty="0">
              <a:latin typeface="Humnst777 Cn BT" panose="020B0506030504020204" pitchFamily="34" charset="0"/>
            </a:endParaRPr>
          </a:p>
        </p:txBody>
      </p:sp>
    </p:spTree>
    <p:extLst>
      <p:ext uri="{BB962C8B-B14F-4D97-AF65-F5344CB8AC3E}">
        <p14:creationId xmlns:p14="http://schemas.microsoft.com/office/powerpoint/2010/main" val="1398584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11760200" y="6465888"/>
            <a:ext cx="431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1514C-5E56-4738-A1FF-4B1CFD2A3E36}" type="slidenum">
              <a:rPr kumimoji="0" lang="en-US" sz="1200" b="0" i="0" u="none" strike="noStrike" kern="1200" cap="none" spc="0" normalizeH="0" baseline="0" noProof="0" smtClean="0">
                <a:ln>
                  <a:noFill/>
                </a:ln>
                <a:solidFill>
                  <a:srgbClr val="AD21CA"/>
                </a:solidFill>
                <a:effectLst/>
                <a:uLnTx/>
                <a:uFillTx/>
                <a:latin typeface="Raleway"/>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AD21CA"/>
              </a:solidFill>
              <a:effectLst/>
              <a:uLnTx/>
              <a:uFillTx/>
              <a:latin typeface="Raleway"/>
              <a:ea typeface="+mn-ea"/>
              <a:cs typeface="+mn-cs"/>
            </a:endParaRPr>
          </a:p>
        </p:txBody>
      </p:sp>
      <p:sp>
        <p:nvSpPr>
          <p:cNvPr id="10" name="Title 1">
            <a:extLst>
              <a:ext uri="{FF2B5EF4-FFF2-40B4-BE49-F238E27FC236}">
                <a16:creationId xmlns:a16="http://schemas.microsoft.com/office/drawing/2014/main" id="{E7D5441E-90B7-495B-851E-94AFE037261E}"/>
              </a:ext>
            </a:extLst>
          </p:cNvPr>
          <p:cNvSpPr txBox="1">
            <a:spLocks/>
          </p:cNvSpPr>
          <p:nvPr/>
        </p:nvSpPr>
        <p:spPr>
          <a:xfrm>
            <a:off x="7593608" y="604617"/>
            <a:ext cx="1913512" cy="59355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361446"/>
                </a:solidFill>
                <a:effectLst/>
                <a:uLnTx/>
                <a:uFillTx/>
                <a:latin typeface="Raleway SemiBold"/>
                <a:ea typeface="+mn-lt"/>
                <a:cs typeface="+mn-lt"/>
              </a:rPr>
              <a:t> </a:t>
            </a: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lt"/>
                <a:cs typeface="Arial" panose="020B0604020202020204" pitchFamily="34" charset="0"/>
              </a:rPr>
              <a:t>nc4mm.org</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endParaRPr>
          </a:p>
        </p:txBody>
      </p:sp>
      <p:sp>
        <p:nvSpPr>
          <p:cNvPr id="11" name="TextBox 10">
            <a:extLst>
              <a:ext uri="{FF2B5EF4-FFF2-40B4-BE49-F238E27FC236}">
                <a16:creationId xmlns:a16="http://schemas.microsoft.com/office/drawing/2014/main" id="{09883CD4-10ED-4CE8-9955-18DE635136A8}"/>
              </a:ext>
            </a:extLst>
          </p:cNvPr>
          <p:cNvSpPr txBox="1"/>
          <p:nvPr/>
        </p:nvSpPr>
        <p:spPr>
          <a:xfrm>
            <a:off x="1607845" y="1557105"/>
            <a:ext cx="3890211" cy="954107"/>
          </a:xfrm>
          <a:prstGeom prst="rect">
            <a:avLst/>
          </a:prstGeom>
          <a:solidFill>
            <a:schemeClr val="bg2">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Who We 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Content Placeholder 4">
            <a:extLst>
              <a:ext uri="{FF2B5EF4-FFF2-40B4-BE49-F238E27FC236}">
                <a16:creationId xmlns:a16="http://schemas.microsoft.com/office/drawing/2014/main" id="{8D8BABB6-4052-4784-9190-28CFA8E39E84}"/>
              </a:ext>
            </a:extLst>
          </p:cNvPr>
          <p:cNvSpPr txBox="1">
            <a:spLocks/>
          </p:cNvSpPr>
          <p:nvPr/>
        </p:nvSpPr>
        <p:spPr>
          <a:xfrm>
            <a:off x="1607845" y="2511212"/>
            <a:ext cx="3890211" cy="3440136"/>
          </a:xfrm>
          <a:prstGeom prst="rect">
            <a:avLst/>
          </a:prstGeom>
          <a:ln>
            <a:solidFill>
              <a:srgbClr val="7030A0"/>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5738"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85738"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 national technical assistance center funded through a cooperative agreement with the Federal Transit Administration and operated through a consortium of three national organizations</a:t>
            </a:r>
          </a:p>
          <a:p>
            <a:pPr marL="185738"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361446"/>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8607D2EA-13AD-4817-82EC-E352F43EF146}"/>
              </a:ext>
            </a:extLst>
          </p:cNvPr>
          <p:cNvSpPr txBox="1"/>
          <p:nvPr/>
        </p:nvSpPr>
        <p:spPr>
          <a:xfrm>
            <a:off x="6591940" y="1580756"/>
            <a:ext cx="3916849" cy="954107"/>
          </a:xfrm>
          <a:prstGeom prst="rect">
            <a:avLst/>
          </a:prstGeom>
          <a:solidFill>
            <a:schemeClr val="bg2">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Our 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Content Placeholder 4">
            <a:extLst>
              <a:ext uri="{FF2B5EF4-FFF2-40B4-BE49-F238E27FC236}">
                <a16:creationId xmlns:a16="http://schemas.microsoft.com/office/drawing/2014/main" id="{61002B06-3F34-485A-A239-D8D1721ECAE7}"/>
              </a:ext>
            </a:extLst>
          </p:cNvPr>
          <p:cNvSpPr txBox="1">
            <a:spLocks/>
          </p:cNvSpPr>
          <p:nvPr/>
        </p:nvSpPr>
        <p:spPr bwMode="auto">
          <a:xfrm>
            <a:off x="6591940" y="2534863"/>
            <a:ext cx="3916849" cy="3440136"/>
          </a:xfrm>
          <a:prstGeom prst="rect">
            <a:avLst/>
          </a:prstGeom>
          <a:noFill/>
          <a:ln w="9525">
            <a:solidFill>
              <a:srgbClr val="7030A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1pPr>
            <a:lvl2pPr marL="742950" indent="-285750" algn="l" rtl="0" eaLnBrk="1" fontAlgn="base" hangingPunct="1">
              <a:spcBef>
                <a:spcPct val="20000"/>
              </a:spcBef>
              <a:spcAft>
                <a:spcPct val="0"/>
              </a:spcAft>
              <a:buFont typeface="Arial" charset="0"/>
              <a:buChar char="–"/>
              <a:defRPr sz="1800" kern="1200">
                <a:solidFill>
                  <a:schemeClr val="tx1"/>
                </a:solidFill>
                <a:latin typeface="+mn-lt"/>
                <a:ea typeface="ＭＳ Ｐゴシック" charset="-128"/>
                <a:cs typeface="+mn-cs"/>
              </a:defRPr>
            </a:lvl2pPr>
            <a:lvl3pPr marL="1143000" indent="-228600" algn="l" rtl="0" eaLnBrk="1" fontAlgn="base" hangingPunct="1">
              <a:spcBef>
                <a:spcPct val="20000"/>
              </a:spcBef>
              <a:spcAft>
                <a:spcPct val="0"/>
              </a:spcAft>
              <a:buFont typeface="Arial" charset="0"/>
              <a:buChar char="•"/>
              <a:defRPr sz="1600" kern="1200">
                <a:solidFill>
                  <a:schemeClr val="tx1"/>
                </a:solidFill>
                <a:latin typeface="+mn-lt"/>
                <a:ea typeface="ＭＳ Ｐゴシック" charset="-128"/>
                <a:cs typeface="+mn-cs"/>
              </a:defRPr>
            </a:lvl3pPr>
            <a:lvl4pPr marL="1600200" indent="-228600" algn="l" rtl="0" eaLnBrk="1" fontAlgn="base" hangingPunct="1">
              <a:spcBef>
                <a:spcPct val="20000"/>
              </a:spcBef>
              <a:spcAft>
                <a:spcPct val="0"/>
              </a:spcAft>
              <a:buFont typeface="Arial" charset="0"/>
              <a:buChar char="–"/>
              <a:defRPr sz="1400" kern="1200">
                <a:solidFill>
                  <a:schemeClr val="tx1"/>
                </a:solidFill>
                <a:latin typeface="+mn-lt"/>
                <a:ea typeface="ＭＳ Ｐゴシック" charset="-128"/>
                <a:cs typeface="+mn-cs"/>
              </a:defRPr>
            </a:lvl4pPr>
            <a:lvl5pPr marL="2057400" indent="-228600" algn="l" rtl="0" eaLnBrk="1" fontAlgn="base" hangingPunct="1">
              <a:spcBef>
                <a:spcPct val="20000"/>
              </a:spcBef>
              <a:spcAft>
                <a:spcPct val="0"/>
              </a:spcAft>
              <a:buFont typeface="Arial" charset="0"/>
              <a:buChar char="»"/>
              <a:defRPr sz="14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endParaRPr kumimoji="0" lang="en-US" sz="1000" b="0" i="0" u="none" strike="noStrike" kern="1200" cap="none" spc="0" normalizeH="0" baseline="0" noProof="0" dirty="0">
              <a:ln>
                <a:noFill/>
              </a:ln>
              <a:solidFill>
                <a:prstClr val="black"/>
              </a:solidFill>
              <a:effectLst/>
              <a:uLnTx/>
              <a:uFillTx/>
              <a:latin typeface="Candara" panose="020E0502030303020204" pitchFamily="34" charset="0"/>
              <a:ea typeface="ＭＳ Ｐゴシック" charset="-128"/>
              <a:cs typeface="+mn-cs"/>
            </a:endParaRPr>
          </a:p>
          <a:p>
            <a:pPr marL="231775"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To promote customer-centered mobility strategies that advance good health, economic vitality, self-sufficiency, and community.</a:t>
            </a:r>
          </a:p>
          <a:p>
            <a:pPr marL="231775" marR="0" lvl="0" indent="0" algn="l" defTabSz="914400" rtl="0" eaLnBrk="1" fontAlgn="base" latinLnBrk="0" hangingPunct="1">
              <a:lnSpc>
                <a:spcPct val="100000"/>
              </a:lnSpc>
              <a:spcBef>
                <a:spcPct val="20000"/>
              </a:spcBef>
              <a:spcAft>
                <a:spcPct val="0"/>
              </a:spcAft>
              <a:buClrTx/>
              <a:buSzTx/>
              <a:buFont typeface="Arial" charset="0"/>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231775"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We work to promote cross-sector partnerships and help communities create/improve transportation options –  “mobility management”</a:t>
            </a:r>
          </a:p>
        </p:txBody>
      </p:sp>
      <p:pic>
        <p:nvPicPr>
          <p:cNvPr id="15" name="Picture 14">
            <a:extLst>
              <a:ext uri="{FF2B5EF4-FFF2-40B4-BE49-F238E27FC236}">
                <a16:creationId xmlns:a16="http://schemas.microsoft.com/office/drawing/2014/main" id="{27850979-2888-4F1F-966E-A8256ACCAF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73307" y="4549053"/>
            <a:ext cx="1122608" cy="657973"/>
          </a:xfrm>
          <a:prstGeom prst="rect">
            <a:avLst/>
          </a:prstGeom>
        </p:spPr>
      </p:pic>
      <p:pic>
        <p:nvPicPr>
          <p:cNvPr id="17" name="Picture 16">
            <a:extLst>
              <a:ext uri="{FF2B5EF4-FFF2-40B4-BE49-F238E27FC236}">
                <a16:creationId xmlns:a16="http://schemas.microsoft.com/office/drawing/2014/main" id="{DC280B48-4B1B-4746-B669-07402B2184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90836" y="5207027"/>
            <a:ext cx="829308" cy="709519"/>
          </a:xfrm>
          <a:prstGeom prst="rect">
            <a:avLst/>
          </a:prstGeom>
        </p:spPr>
      </p:pic>
      <p:pic>
        <p:nvPicPr>
          <p:cNvPr id="18" name="Picture 17">
            <a:extLst>
              <a:ext uri="{FF2B5EF4-FFF2-40B4-BE49-F238E27FC236}">
                <a16:creationId xmlns:a16="http://schemas.microsoft.com/office/drawing/2014/main" id="{556B96D8-520E-4F97-B84F-3AD01429E8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35809" y="357577"/>
            <a:ext cx="2339363" cy="840598"/>
          </a:xfrm>
          <a:prstGeom prst="rect">
            <a:avLst/>
          </a:prstGeom>
        </p:spPr>
      </p:pic>
      <p:pic>
        <p:nvPicPr>
          <p:cNvPr id="19" name="Picture 18">
            <a:extLst>
              <a:ext uri="{FF2B5EF4-FFF2-40B4-BE49-F238E27FC236}">
                <a16:creationId xmlns:a16="http://schemas.microsoft.com/office/drawing/2014/main" id="{2C152A48-A636-438F-B876-8858C0301A1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32490" y="4549054"/>
            <a:ext cx="1570645" cy="657973"/>
          </a:xfrm>
          <a:prstGeom prst="rect">
            <a:avLst/>
          </a:prstGeom>
        </p:spPr>
      </p:pic>
    </p:spTree>
    <p:extLst>
      <p:ext uri="{BB962C8B-B14F-4D97-AF65-F5344CB8AC3E}">
        <p14:creationId xmlns:p14="http://schemas.microsoft.com/office/powerpoint/2010/main" val="261164090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538957-640B-4786-971A-7297D95101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393" y="331693"/>
            <a:ext cx="4558455" cy="3565603"/>
          </a:xfrm>
          <a:prstGeom prst="rect">
            <a:avLst/>
          </a:prstGeom>
        </p:spPr>
      </p:pic>
      <p:sp>
        <p:nvSpPr>
          <p:cNvPr id="8" name="TextBox 7">
            <a:extLst>
              <a:ext uri="{FF2B5EF4-FFF2-40B4-BE49-F238E27FC236}">
                <a16:creationId xmlns:a16="http://schemas.microsoft.com/office/drawing/2014/main" id="{3A45BF01-7CBE-47F6-9567-BD7A805E2554}"/>
              </a:ext>
            </a:extLst>
          </p:cNvPr>
          <p:cNvSpPr txBox="1"/>
          <p:nvPr/>
        </p:nvSpPr>
        <p:spPr>
          <a:xfrm>
            <a:off x="6096000" y="775577"/>
            <a:ext cx="6371863" cy="4093428"/>
          </a:xfrm>
          <a:prstGeom prst="rect">
            <a:avLst/>
          </a:prstGeom>
          <a:noFill/>
        </p:spPr>
        <p:txBody>
          <a:bodyPr wrap="square" rtlCol="0">
            <a:spAutoFit/>
          </a:bodyPr>
          <a:lstStyle/>
          <a:p>
            <a:r>
              <a:rPr lang="en-US" sz="3600" dirty="0">
                <a:solidFill>
                  <a:srgbClr val="0F6CB6"/>
                </a:solidFill>
                <a:latin typeface="Humnst777 Cn BT" panose="020B0506030504020204" pitchFamily="34" charset="0"/>
              </a:rPr>
              <a:t>Runner pilot</a:t>
            </a:r>
          </a:p>
          <a:p>
            <a:endParaRPr lang="en-US" sz="2800" dirty="0">
              <a:latin typeface="Humnst777 Cn BT" panose="020B0506030504020204" pitchFamily="34" charset="0"/>
            </a:endParaRPr>
          </a:p>
          <a:p>
            <a:pPr marL="571500" indent="-571500">
              <a:buFont typeface="Arial" panose="020B0604020202020204" pitchFamily="34" charset="0"/>
              <a:buChar char="•"/>
            </a:pPr>
            <a:r>
              <a:rPr lang="en-US" sz="2800" dirty="0">
                <a:latin typeface="Humnst777 Cn BT" panose="020B0506030504020204" pitchFamily="34" charset="0"/>
              </a:rPr>
              <a:t>Ruston waterfront</a:t>
            </a:r>
          </a:p>
          <a:p>
            <a:pPr marL="571500" indent="-571500">
              <a:buFont typeface="Arial" panose="020B0604020202020204" pitchFamily="34" charset="0"/>
              <a:buChar char="•"/>
            </a:pPr>
            <a:r>
              <a:rPr lang="en-US" sz="2800" dirty="0">
                <a:latin typeface="Humnst777 Cn BT" panose="020B0506030504020204" pitchFamily="34" charset="0"/>
              </a:rPr>
              <a:t>Contracted to </a:t>
            </a:r>
            <a:r>
              <a:rPr lang="en-US" sz="2800" dirty="0" err="1">
                <a:latin typeface="Humnst777 Cn BT" panose="020B0506030504020204" pitchFamily="34" charset="0"/>
              </a:rPr>
              <a:t>Medstar</a:t>
            </a:r>
            <a:endParaRPr lang="en-US" sz="2800" dirty="0">
              <a:latin typeface="Humnst777 Cn BT" panose="020B0506030504020204" pitchFamily="34" charset="0"/>
            </a:endParaRPr>
          </a:p>
          <a:p>
            <a:pPr marL="571500" indent="-571500">
              <a:buFont typeface="Arial" panose="020B0604020202020204" pitchFamily="34" charset="0"/>
              <a:buChar char="•"/>
            </a:pPr>
            <a:r>
              <a:rPr lang="en-US" sz="2800" dirty="0">
                <a:latin typeface="Humnst777 Cn BT" panose="020B0506030504020204" pitchFamily="34" charset="0"/>
              </a:rPr>
              <a:t>Connect to transit hubs</a:t>
            </a:r>
          </a:p>
          <a:p>
            <a:pPr marL="571500" indent="-571500">
              <a:buFont typeface="Arial" panose="020B0604020202020204" pitchFamily="34" charset="0"/>
              <a:buChar char="•"/>
            </a:pPr>
            <a:r>
              <a:rPr lang="en-US" sz="2800" dirty="0">
                <a:latin typeface="Humnst777 Cn BT" panose="020B0506030504020204" pitchFamily="34" charset="0"/>
              </a:rPr>
              <a:t>Standard fare/payment methods</a:t>
            </a:r>
          </a:p>
          <a:p>
            <a:pPr marL="571500" indent="-571500">
              <a:buFont typeface="Arial" panose="020B0604020202020204" pitchFamily="34" charset="0"/>
              <a:buChar char="•"/>
            </a:pPr>
            <a:r>
              <a:rPr lang="en-US" sz="2800" dirty="0">
                <a:latin typeface="Humnst777 Cn BT" panose="020B0506030504020204" pitchFamily="34" charset="0"/>
              </a:rPr>
              <a:t>August 1, 2020- February 28, 2021 (paused due to pandemic impacts)</a:t>
            </a:r>
          </a:p>
          <a:p>
            <a:pPr marL="571500" indent="-571500">
              <a:buFont typeface="Arial" panose="020B0604020202020204" pitchFamily="34" charset="0"/>
              <a:buChar char="•"/>
            </a:pPr>
            <a:endParaRPr lang="en-US" sz="2800" dirty="0">
              <a:latin typeface="Humnst777 Cn BT" panose="020B0506030504020204" pitchFamily="34" charset="0"/>
            </a:endParaRPr>
          </a:p>
        </p:txBody>
      </p:sp>
      <p:pic>
        <p:nvPicPr>
          <p:cNvPr id="9" name="Picture 8">
            <a:extLst>
              <a:ext uri="{FF2B5EF4-FFF2-40B4-BE49-F238E27FC236}">
                <a16:creationId xmlns:a16="http://schemas.microsoft.com/office/drawing/2014/main" id="{6C21D913-23BC-4189-8608-BE29296241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4473" y="3755254"/>
            <a:ext cx="3385736" cy="1868808"/>
          </a:xfrm>
          <a:prstGeom prst="rect">
            <a:avLst/>
          </a:prstGeom>
          <a:effectLst>
            <a:softEdge rad="63500"/>
          </a:effectLst>
        </p:spPr>
      </p:pic>
    </p:spTree>
    <p:extLst>
      <p:ext uri="{BB962C8B-B14F-4D97-AF65-F5344CB8AC3E}">
        <p14:creationId xmlns:p14="http://schemas.microsoft.com/office/powerpoint/2010/main" val="2348333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2CA23F-EFED-446B-9C5D-58E37E589DB5}"/>
              </a:ext>
            </a:extLst>
          </p:cNvPr>
          <p:cNvPicPr>
            <a:picLocks noChangeAspect="1"/>
          </p:cNvPicPr>
          <p:nvPr/>
        </p:nvPicPr>
        <p:blipFill>
          <a:blip r:embed="rId3"/>
          <a:stretch>
            <a:fillRect/>
          </a:stretch>
        </p:blipFill>
        <p:spPr>
          <a:xfrm>
            <a:off x="279985" y="201650"/>
            <a:ext cx="4991533" cy="6454699"/>
          </a:xfrm>
          <a:prstGeom prst="rect">
            <a:avLst/>
          </a:prstGeom>
        </p:spPr>
      </p:pic>
      <p:sp>
        <p:nvSpPr>
          <p:cNvPr id="3" name="Star: 5 Points 2">
            <a:extLst>
              <a:ext uri="{FF2B5EF4-FFF2-40B4-BE49-F238E27FC236}">
                <a16:creationId xmlns:a16="http://schemas.microsoft.com/office/drawing/2014/main" id="{60637179-19EA-40CB-98FF-7AFD0DAA049D}"/>
              </a:ext>
            </a:extLst>
          </p:cNvPr>
          <p:cNvSpPr/>
          <p:nvPr/>
        </p:nvSpPr>
        <p:spPr>
          <a:xfrm>
            <a:off x="2956264" y="1003176"/>
            <a:ext cx="905523" cy="878890"/>
          </a:xfrm>
          <a:prstGeom prst="star5">
            <a:avLst/>
          </a:prstGeom>
          <a:solidFill>
            <a:srgbClr val="D1561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39F4A0B6-0195-4D45-89C4-E2F8C7822083}"/>
              </a:ext>
            </a:extLst>
          </p:cNvPr>
          <p:cNvSpPr/>
          <p:nvPr/>
        </p:nvSpPr>
        <p:spPr>
          <a:xfrm>
            <a:off x="2344108" y="4061534"/>
            <a:ext cx="1454459" cy="1411550"/>
          </a:xfrm>
          <a:prstGeom prst="star5">
            <a:avLst/>
          </a:prstGeom>
          <a:solidFill>
            <a:srgbClr val="00B05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0AE2D8B8-BB2F-4DBF-B41F-9ED59947E909}"/>
              </a:ext>
            </a:extLst>
          </p:cNvPr>
          <p:cNvSpPr/>
          <p:nvPr/>
        </p:nvSpPr>
        <p:spPr>
          <a:xfrm>
            <a:off x="1546533" y="506026"/>
            <a:ext cx="739062" cy="683580"/>
          </a:xfrm>
          <a:prstGeom prst="star5">
            <a:avLst/>
          </a:prstGeom>
          <a:solidFill>
            <a:srgbClr val="ED2BC8"/>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E1A6974B-A048-4E12-8B2B-B04999BCE386}"/>
              </a:ext>
            </a:extLst>
          </p:cNvPr>
          <p:cNvSpPr/>
          <p:nvPr/>
        </p:nvSpPr>
        <p:spPr>
          <a:xfrm>
            <a:off x="1222900" y="4129596"/>
            <a:ext cx="905523" cy="878890"/>
          </a:xfrm>
          <a:prstGeom prst="star5">
            <a:avLst/>
          </a:prstGeom>
          <a:solidFill>
            <a:srgbClr val="0F6CB6"/>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DCDE773-707F-4F68-B7A0-40291720667F}"/>
              </a:ext>
            </a:extLst>
          </p:cNvPr>
          <p:cNvSpPr txBox="1"/>
          <p:nvPr/>
        </p:nvSpPr>
        <p:spPr>
          <a:xfrm>
            <a:off x="5487203" y="591938"/>
            <a:ext cx="6405826" cy="1446550"/>
          </a:xfrm>
          <a:prstGeom prst="rect">
            <a:avLst/>
          </a:prstGeom>
          <a:noFill/>
        </p:spPr>
        <p:txBody>
          <a:bodyPr wrap="square" rtlCol="0">
            <a:spAutoFit/>
          </a:bodyPr>
          <a:lstStyle/>
          <a:p>
            <a:r>
              <a:rPr lang="en-US" sz="3600" dirty="0">
                <a:solidFill>
                  <a:srgbClr val="0070C0"/>
                </a:solidFill>
                <a:latin typeface="Humnst777 Cn BT" panose="020B0506030504020204" pitchFamily="34" charset="0"/>
              </a:rPr>
              <a:t>Runner continues…</a:t>
            </a:r>
          </a:p>
          <a:p>
            <a:endParaRPr lang="en-US" sz="2400" dirty="0">
              <a:latin typeface="Humnst777 Cn BT" panose="020B0506030504020204" pitchFamily="34" charset="0"/>
            </a:endParaRPr>
          </a:p>
          <a:p>
            <a:pPr marL="571500" indent="-571500">
              <a:buFont typeface="Arial" panose="020B0604020202020204" pitchFamily="34" charset="0"/>
              <a:buChar char="•"/>
            </a:pPr>
            <a:endParaRPr lang="en-US" sz="2800" dirty="0">
              <a:latin typeface="Humnst777 Cn BT" panose="020B0506030504020204" pitchFamily="34" charset="0"/>
            </a:endParaRPr>
          </a:p>
        </p:txBody>
      </p:sp>
      <p:sp>
        <p:nvSpPr>
          <p:cNvPr id="4" name="Rectangle 3">
            <a:extLst>
              <a:ext uri="{FF2B5EF4-FFF2-40B4-BE49-F238E27FC236}">
                <a16:creationId xmlns:a16="http://schemas.microsoft.com/office/drawing/2014/main" id="{0C603078-38B1-48F1-8AF2-550A2858E60C}"/>
              </a:ext>
            </a:extLst>
          </p:cNvPr>
          <p:cNvSpPr/>
          <p:nvPr/>
        </p:nvSpPr>
        <p:spPr>
          <a:xfrm>
            <a:off x="5487203" y="2212083"/>
            <a:ext cx="6096000" cy="830997"/>
          </a:xfrm>
          <a:prstGeom prst="rect">
            <a:avLst/>
          </a:prstGeom>
        </p:spPr>
        <p:txBody>
          <a:bodyPr>
            <a:spAutoFit/>
          </a:bodyPr>
          <a:lstStyle/>
          <a:p>
            <a:pPr marL="342900" indent="-342900">
              <a:buFont typeface="Arial" panose="020B0604020202020204" pitchFamily="34" charset="0"/>
              <a:buChar char="•"/>
            </a:pPr>
            <a:r>
              <a:rPr lang="en-US" sz="2400" dirty="0">
                <a:latin typeface="Humnst777 Cn BT" panose="020B0506030504020204" pitchFamily="34" charset="0"/>
              </a:rPr>
              <a:t>Rebrand JBLM Connector to </a:t>
            </a:r>
            <a:r>
              <a:rPr lang="en-US" sz="2400" dirty="0">
                <a:solidFill>
                  <a:srgbClr val="0070C0"/>
                </a:solidFill>
                <a:latin typeface="Humnst777 Cn BT" panose="020B0506030504020204" pitchFamily="34" charset="0"/>
              </a:rPr>
              <a:t>JBLM Runner</a:t>
            </a:r>
          </a:p>
          <a:p>
            <a:pPr lvl="2"/>
            <a:r>
              <a:rPr lang="en-US" sz="2400" dirty="0">
                <a:latin typeface="Humnst777 Cn BT" panose="020B0506030504020204" pitchFamily="34" charset="0"/>
              </a:rPr>
              <a:t>DOD and military personnel</a:t>
            </a:r>
          </a:p>
        </p:txBody>
      </p:sp>
      <p:sp>
        <p:nvSpPr>
          <p:cNvPr id="5" name="Rectangle 4">
            <a:extLst>
              <a:ext uri="{FF2B5EF4-FFF2-40B4-BE49-F238E27FC236}">
                <a16:creationId xmlns:a16="http://schemas.microsoft.com/office/drawing/2014/main" id="{B3A7D1A7-6A42-4895-BD03-9A6FD2C39586}"/>
              </a:ext>
            </a:extLst>
          </p:cNvPr>
          <p:cNvSpPr/>
          <p:nvPr/>
        </p:nvSpPr>
        <p:spPr>
          <a:xfrm>
            <a:off x="5487203" y="3081664"/>
            <a:ext cx="6096000" cy="1200329"/>
          </a:xfrm>
          <a:prstGeom prst="rect">
            <a:avLst/>
          </a:prstGeom>
        </p:spPr>
        <p:txBody>
          <a:bodyPr>
            <a:spAutoFit/>
          </a:bodyPr>
          <a:lstStyle/>
          <a:p>
            <a:pPr marL="342900" indent="-342900">
              <a:buClr>
                <a:schemeClr val="tx1"/>
              </a:buClr>
              <a:buFont typeface="Arial" panose="020B0604020202020204" pitchFamily="34" charset="0"/>
              <a:buChar char="•"/>
            </a:pPr>
            <a:r>
              <a:rPr lang="en-US" sz="2400" dirty="0" err="1">
                <a:solidFill>
                  <a:srgbClr val="C00000"/>
                </a:solidFill>
                <a:latin typeface="Humnst777 Cn BT" panose="020B0506030504020204" pitchFamily="34" charset="0"/>
              </a:rPr>
              <a:t>Tideflats</a:t>
            </a:r>
            <a:r>
              <a:rPr lang="en-US" sz="2400" dirty="0">
                <a:solidFill>
                  <a:srgbClr val="C00000"/>
                </a:solidFill>
                <a:latin typeface="Humnst777 Cn BT" panose="020B0506030504020204" pitchFamily="34" charset="0"/>
              </a:rPr>
              <a:t> Runner </a:t>
            </a:r>
            <a:r>
              <a:rPr lang="en-US" sz="2400" dirty="0">
                <a:latin typeface="Humnst777 Cn BT" panose="020B0506030504020204" pitchFamily="34" charset="0"/>
              </a:rPr>
              <a:t>for industrial commuters</a:t>
            </a:r>
          </a:p>
          <a:p>
            <a:pPr lvl="2"/>
            <a:r>
              <a:rPr lang="en-US" sz="2400" dirty="0">
                <a:latin typeface="Humnst777 Cn BT" panose="020B0506030504020204" pitchFamily="34" charset="0"/>
              </a:rPr>
              <a:t>WSDOT Regional Mobility grant (4 years)</a:t>
            </a:r>
          </a:p>
          <a:p>
            <a:pPr lvl="2"/>
            <a:r>
              <a:rPr lang="en-US" sz="2400" dirty="0">
                <a:latin typeface="Humnst777 Cn BT" panose="020B0506030504020204" pitchFamily="34" charset="0"/>
              </a:rPr>
              <a:t>Port of Tacoma, other large employers</a:t>
            </a:r>
          </a:p>
        </p:txBody>
      </p:sp>
      <p:sp>
        <p:nvSpPr>
          <p:cNvPr id="12" name="Rectangle 11">
            <a:extLst>
              <a:ext uri="{FF2B5EF4-FFF2-40B4-BE49-F238E27FC236}">
                <a16:creationId xmlns:a16="http://schemas.microsoft.com/office/drawing/2014/main" id="{7D3B463F-2C90-47ED-9861-4B6B67448477}"/>
              </a:ext>
            </a:extLst>
          </p:cNvPr>
          <p:cNvSpPr/>
          <p:nvPr/>
        </p:nvSpPr>
        <p:spPr>
          <a:xfrm>
            <a:off x="5487203" y="4259852"/>
            <a:ext cx="6096000" cy="1200329"/>
          </a:xfrm>
          <a:prstGeom prst="rect">
            <a:avLst/>
          </a:prstGeom>
        </p:spPr>
        <p:txBody>
          <a:bodyPr>
            <a:spAutoFit/>
          </a:bodyPr>
          <a:lstStyle/>
          <a:p>
            <a:pPr marL="342900" indent="-342900">
              <a:buClr>
                <a:schemeClr val="tx1"/>
              </a:buClr>
              <a:buFont typeface="Arial" panose="020B0604020202020204" pitchFamily="34" charset="0"/>
              <a:buChar char="•"/>
            </a:pPr>
            <a:r>
              <a:rPr lang="en-US" sz="2400" dirty="0">
                <a:solidFill>
                  <a:srgbClr val="00B050"/>
                </a:solidFill>
                <a:latin typeface="Humnst777 Cn BT" panose="020B0506030504020204" pitchFamily="34" charset="0"/>
              </a:rPr>
              <a:t>Spanaway/Parkland/Midland Runner</a:t>
            </a:r>
          </a:p>
          <a:p>
            <a:pPr lvl="2"/>
            <a:r>
              <a:rPr lang="en-US" sz="2400" dirty="0">
                <a:latin typeface="Humnst777 Cn BT" panose="020B0506030504020204" pitchFamily="34" charset="0"/>
              </a:rPr>
              <a:t>WSDOT Special Needs grant (4 years)</a:t>
            </a:r>
          </a:p>
          <a:p>
            <a:pPr lvl="2"/>
            <a:r>
              <a:rPr lang="en-US" sz="2400" dirty="0">
                <a:latin typeface="Humnst777 Cn BT" panose="020B0506030504020204" pitchFamily="34" charset="0"/>
              </a:rPr>
              <a:t>Bus Rapid Transit connection in 2024</a:t>
            </a:r>
          </a:p>
        </p:txBody>
      </p:sp>
      <p:sp>
        <p:nvSpPr>
          <p:cNvPr id="13" name="Rectangle 12">
            <a:extLst>
              <a:ext uri="{FF2B5EF4-FFF2-40B4-BE49-F238E27FC236}">
                <a16:creationId xmlns:a16="http://schemas.microsoft.com/office/drawing/2014/main" id="{8FE98764-623F-4932-BAE2-3273ABC53536}"/>
              </a:ext>
            </a:extLst>
          </p:cNvPr>
          <p:cNvSpPr/>
          <p:nvPr/>
        </p:nvSpPr>
        <p:spPr>
          <a:xfrm>
            <a:off x="5487203" y="1561434"/>
            <a:ext cx="6096000" cy="461665"/>
          </a:xfrm>
          <a:prstGeom prst="rect">
            <a:avLst/>
          </a:prstGeom>
        </p:spPr>
        <p:txBody>
          <a:bodyPr>
            <a:spAutoFit/>
          </a:bodyPr>
          <a:lstStyle/>
          <a:p>
            <a:pPr marL="342900" indent="-342900">
              <a:buFont typeface="Arial" panose="020B0604020202020204" pitchFamily="34" charset="0"/>
              <a:buChar char="•"/>
            </a:pPr>
            <a:r>
              <a:rPr lang="en-US" sz="2400" dirty="0">
                <a:latin typeface="Humnst777 Cn BT" panose="020B0506030504020204" pitchFamily="34" charset="0"/>
              </a:rPr>
              <a:t>Relaunch </a:t>
            </a:r>
            <a:r>
              <a:rPr lang="en-US" sz="2400" dirty="0">
                <a:solidFill>
                  <a:srgbClr val="ED2BC8"/>
                </a:solidFill>
                <a:latin typeface="Humnst777 Cn BT" panose="020B0506030504020204" pitchFamily="34" charset="0"/>
              </a:rPr>
              <a:t>Ruston Runner</a:t>
            </a:r>
          </a:p>
        </p:txBody>
      </p:sp>
    </p:spTree>
    <p:extLst>
      <p:ext uri="{BB962C8B-B14F-4D97-AF65-F5344CB8AC3E}">
        <p14:creationId xmlns:p14="http://schemas.microsoft.com/office/powerpoint/2010/main" val="38083781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Right 5">
            <a:extLst>
              <a:ext uri="{FF2B5EF4-FFF2-40B4-BE49-F238E27FC236}">
                <a16:creationId xmlns:a16="http://schemas.microsoft.com/office/drawing/2014/main" id="{75C73F1E-DE99-41B4-A940-4BFBDC5912AA}"/>
              </a:ext>
            </a:extLst>
          </p:cNvPr>
          <p:cNvSpPr/>
          <p:nvPr/>
        </p:nvSpPr>
        <p:spPr>
          <a:xfrm>
            <a:off x="1546901" y="1909636"/>
            <a:ext cx="1143000" cy="523875"/>
          </a:xfrm>
          <a:prstGeom prst="rightArrow">
            <a:avLst/>
          </a:prstGeom>
          <a:solidFill>
            <a:srgbClr val="6EB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25834008-AFA5-445E-9CA5-4F519BBB0E3A}"/>
              </a:ext>
            </a:extLst>
          </p:cNvPr>
          <p:cNvSpPr/>
          <p:nvPr/>
        </p:nvSpPr>
        <p:spPr>
          <a:xfrm>
            <a:off x="3940331" y="2141978"/>
            <a:ext cx="1143000" cy="523875"/>
          </a:xfrm>
          <a:prstGeom prst="rightArrow">
            <a:avLst/>
          </a:prstGeom>
          <a:solidFill>
            <a:srgbClr val="0F6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F6CB6"/>
              </a:solidFill>
            </a:endParaRPr>
          </a:p>
        </p:txBody>
      </p:sp>
      <p:grpSp>
        <p:nvGrpSpPr>
          <p:cNvPr id="15" name="Group 14">
            <a:extLst>
              <a:ext uri="{FF2B5EF4-FFF2-40B4-BE49-F238E27FC236}">
                <a16:creationId xmlns:a16="http://schemas.microsoft.com/office/drawing/2014/main" id="{A7D43F6D-53A1-4E3E-974E-BB08343B4E11}"/>
              </a:ext>
            </a:extLst>
          </p:cNvPr>
          <p:cNvGrpSpPr/>
          <p:nvPr/>
        </p:nvGrpSpPr>
        <p:grpSpPr>
          <a:xfrm>
            <a:off x="190723" y="266445"/>
            <a:ext cx="1993616" cy="1763106"/>
            <a:chOff x="9408" y="324749"/>
            <a:chExt cx="2687038" cy="2376352"/>
          </a:xfrm>
        </p:grpSpPr>
        <p:pic>
          <p:nvPicPr>
            <p:cNvPr id="2" name="Graphic 1" descr="New Wheelchair">
              <a:extLst>
                <a:ext uri="{FF2B5EF4-FFF2-40B4-BE49-F238E27FC236}">
                  <a16:creationId xmlns:a16="http://schemas.microsoft.com/office/drawing/2014/main" id="{84F8DB00-DF21-44C1-99D2-92F21A19E0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0805" y="1100832"/>
              <a:ext cx="1585641" cy="1585641"/>
            </a:xfrm>
            <a:prstGeom prst="rect">
              <a:avLst/>
            </a:prstGeom>
          </p:spPr>
        </p:pic>
        <p:pic>
          <p:nvPicPr>
            <p:cNvPr id="8" name="Graphic 7" descr="Man">
              <a:extLst>
                <a:ext uri="{FF2B5EF4-FFF2-40B4-BE49-F238E27FC236}">
                  <a16:creationId xmlns:a16="http://schemas.microsoft.com/office/drawing/2014/main" id="{0322FA9E-B58E-47B8-B03E-03E466B38F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08" y="1250086"/>
              <a:ext cx="1451015" cy="1451015"/>
            </a:xfrm>
            <a:prstGeom prst="rect">
              <a:avLst/>
            </a:prstGeom>
          </p:spPr>
        </p:pic>
        <p:pic>
          <p:nvPicPr>
            <p:cNvPr id="10" name="Graphic 9" descr="Woman">
              <a:extLst>
                <a:ext uri="{FF2B5EF4-FFF2-40B4-BE49-F238E27FC236}">
                  <a16:creationId xmlns:a16="http://schemas.microsoft.com/office/drawing/2014/main" id="{F338C0F7-8965-40B9-BF39-ADA619AC85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0455" y="324749"/>
              <a:ext cx="1540035" cy="1540035"/>
            </a:xfrm>
            <a:prstGeom prst="rect">
              <a:avLst/>
            </a:prstGeom>
          </p:spPr>
        </p:pic>
      </p:grpSp>
      <p:grpSp>
        <p:nvGrpSpPr>
          <p:cNvPr id="16" name="Group 15">
            <a:extLst>
              <a:ext uri="{FF2B5EF4-FFF2-40B4-BE49-F238E27FC236}">
                <a16:creationId xmlns:a16="http://schemas.microsoft.com/office/drawing/2014/main" id="{5C7475F9-3E62-4F5C-9F90-80BEA4AE52D2}"/>
              </a:ext>
            </a:extLst>
          </p:cNvPr>
          <p:cNvGrpSpPr/>
          <p:nvPr/>
        </p:nvGrpSpPr>
        <p:grpSpPr>
          <a:xfrm>
            <a:off x="2733709" y="1182058"/>
            <a:ext cx="1483991" cy="1455155"/>
            <a:chOff x="2864139" y="2876589"/>
            <a:chExt cx="2128230" cy="2086875"/>
          </a:xfrm>
        </p:grpSpPr>
        <p:pic>
          <p:nvPicPr>
            <p:cNvPr id="3" name="Graphic 2" descr="Call center">
              <a:extLst>
                <a:ext uri="{FF2B5EF4-FFF2-40B4-BE49-F238E27FC236}">
                  <a16:creationId xmlns:a16="http://schemas.microsoft.com/office/drawing/2014/main" id="{5F12B0B3-E25F-4E67-8EAB-34203B9F71E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64139" y="3706606"/>
              <a:ext cx="1256858" cy="1256858"/>
            </a:xfrm>
            <a:prstGeom prst="rect">
              <a:avLst/>
            </a:prstGeom>
          </p:spPr>
        </p:pic>
        <p:pic>
          <p:nvPicPr>
            <p:cNvPr id="12" name="Graphic 11" descr="Computer">
              <a:extLst>
                <a:ext uri="{FF2B5EF4-FFF2-40B4-BE49-F238E27FC236}">
                  <a16:creationId xmlns:a16="http://schemas.microsoft.com/office/drawing/2014/main" id="{18832AA9-091D-4D74-9E4A-B2FF5313F57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63320" y="2876589"/>
              <a:ext cx="1329049" cy="1329049"/>
            </a:xfrm>
            <a:prstGeom prst="rect">
              <a:avLst/>
            </a:prstGeom>
          </p:spPr>
        </p:pic>
      </p:grpSp>
      <p:pic>
        <p:nvPicPr>
          <p:cNvPr id="13" name="Picture 12">
            <a:extLst>
              <a:ext uri="{FF2B5EF4-FFF2-40B4-BE49-F238E27FC236}">
                <a16:creationId xmlns:a16="http://schemas.microsoft.com/office/drawing/2014/main" id="{EF7527BD-8949-42D9-910C-2E4102F20B48}"/>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9335189" y="2370275"/>
            <a:ext cx="2702953" cy="2676482"/>
          </a:xfrm>
          <a:prstGeom prst="rect">
            <a:avLst/>
          </a:prstGeom>
        </p:spPr>
      </p:pic>
      <p:pic>
        <p:nvPicPr>
          <p:cNvPr id="14" name="Picture 13">
            <a:extLst>
              <a:ext uri="{FF2B5EF4-FFF2-40B4-BE49-F238E27FC236}">
                <a16:creationId xmlns:a16="http://schemas.microsoft.com/office/drawing/2014/main" id="{1551B9FB-F276-4F11-B2D8-E6C67B671BF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flipH="1">
            <a:off x="5264314" y="1839210"/>
            <a:ext cx="3024261" cy="1869306"/>
          </a:xfrm>
          <a:prstGeom prst="rect">
            <a:avLst/>
          </a:prstGeom>
        </p:spPr>
      </p:pic>
      <p:sp>
        <p:nvSpPr>
          <p:cNvPr id="18" name="Arrow: Right 17">
            <a:extLst>
              <a:ext uri="{FF2B5EF4-FFF2-40B4-BE49-F238E27FC236}">
                <a16:creationId xmlns:a16="http://schemas.microsoft.com/office/drawing/2014/main" id="{9F890064-2212-42E9-88D9-3FAC4AA08154}"/>
              </a:ext>
            </a:extLst>
          </p:cNvPr>
          <p:cNvSpPr/>
          <p:nvPr/>
        </p:nvSpPr>
        <p:spPr>
          <a:xfrm>
            <a:off x="8124962" y="3746127"/>
            <a:ext cx="1143000" cy="523875"/>
          </a:xfrm>
          <a:prstGeom prst="rightArrow">
            <a:avLst/>
          </a:prstGeom>
          <a:solidFill>
            <a:srgbClr val="6EB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B0F7414B-9239-4A91-B718-7F7CCAE4B814}"/>
              </a:ext>
            </a:extLst>
          </p:cNvPr>
          <p:cNvSpPr/>
          <p:nvPr/>
        </p:nvSpPr>
        <p:spPr>
          <a:xfrm rot="10800000">
            <a:off x="8608599" y="2718247"/>
            <a:ext cx="1143000" cy="523875"/>
          </a:xfrm>
          <a:prstGeom prst="rightArrow">
            <a:avLst/>
          </a:prstGeom>
          <a:solidFill>
            <a:srgbClr val="6EB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247B4EF-2737-4664-96B1-B5FDFBA15106}"/>
              </a:ext>
            </a:extLst>
          </p:cNvPr>
          <p:cNvSpPr txBox="1"/>
          <p:nvPr/>
        </p:nvSpPr>
        <p:spPr>
          <a:xfrm>
            <a:off x="427270" y="3098810"/>
            <a:ext cx="10171506" cy="2923877"/>
          </a:xfrm>
          <a:prstGeom prst="rect">
            <a:avLst/>
          </a:prstGeom>
          <a:noFill/>
        </p:spPr>
        <p:txBody>
          <a:bodyPr wrap="square" rtlCol="0">
            <a:spAutoFit/>
          </a:bodyPr>
          <a:lstStyle/>
          <a:p>
            <a:r>
              <a:rPr lang="en-US" sz="3600" dirty="0">
                <a:solidFill>
                  <a:srgbClr val="6EB43F"/>
                </a:solidFill>
                <a:latin typeface="Humnst777 Cn BT" panose="020B0506030504020204" pitchFamily="34" charset="0"/>
              </a:rPr>
              <a:t>Goals</a:t>
            </a:r>
          </a:p>
          <a:p>
            <a:endParaRPr lang="en-US" sz="2400" dirty="0">
              <a:latin typeface="Humnst777 Cn BT" panose="020B0506030504020204" pitchFamily="34" charset="0"/>
            </a:endParaRPr>
          </a:p>
          <a:p>
            <a:pPr marL="571500" indent="-571500">
              <a:buFont typeface="Arial" panose="020B0604020202020204" pitchFamily="34" charset="0"/>
              <a:buChar char="•"/>
            </a:pPr>
            <a:r>
              <a:rPr lang="en-US" sz="2400" dirty="0">
                <a:latin typeface="Humnst777 Cn BT" panose="020B0506030504020204" pitchFamily="34" charset="0"/>
              </a:rPr>
              <a:t>Feed fixed route transit</a:t>
            </a:r>
          </a:p>
          <a:p>
            <a:pPr marL="571500" indent="-571500">
              <a:buFont typeface="Arial" panose="020B0604020202020204" pitchFamily="34" charset="0"/>
              <a:buChar char="•"/>
            </a:pPr>
            <a:r>
              <a:rPr lang="en-US" sz="2400" dirty="0">
                <a:latin typeface="Humnst777 Cn BT" panose="020B0506030504020204" pitchFamily="34" charset="0"/>
              </a:rPr>
              <a:t>Provide equitable access to services</a:t>
            </a:r>
          </a:p>
          <a:p>
            <a:pPr marL="571500" indent="-571500">
              <a:buFont typeface="Arial" panose="020B0604020202020204" pitchFamily="34" charset="0"/>
              <a:buChar char="•"/>
            </a:pPr>
            <a:r>
              <a:rPr lang="en-US" sz="2400" dirty="0">
                <a:latin typeface="Humnst777 Cn BT" panose="020B0506030504020204" pitchFamily="34" charset="0"/>
              </a:rPr>
              <a:t>Test markets for fixed route potential</a:t>
            </a:r>
          </a:p>
          <a:p>
            <a:pPr marL="571500" indent="-571500">
              <a:buFont typeface="Arial" panose="020B0604020202020204" pitchFamily="34" charset="0"/>
              <a:buChar char="•"/>
            </a:pPr>
            <a:r>
              <a:rPr lang="en-US" sz="2400" dirty="0">
                <a:latin typeface="Humnst777 Cn BT" panose="020B0506030504020204" pitchFamily="34" charset="0"/>
              </a:rPr>
              <a:t>Provide more service options</a:t>
            </a:r>
          </a:p>
          <a:p>
            <a:pPr marL="571500" indent="-571500">
              <a:buFont typeface="Arial" panose="020B0604020202020204" pitchFamily="34" charset="0"/>
              <a:buChar char="•"/>
            </a:pPr>
            <a:endParaRPr lang="en-US" sz="2800" dirty="0">
              <a:latin typeface="Humnst777 Cn BT" panose="020B0506030504020204" pitchFamily="34" charset="0"/>
            </a:endParaRPr>
          </a:p>
        </p:txBody>
      </p:sp>
    </p:spTree>
    <p:extLst>
      <p:ext uri="{BB962C8B-B14F-4D97-AF65-F5344CB8AC3E}">
        <p14:creationId xmlns:p14="http://schemas.microsoft.com/office/powerpoint/2010/main" val="4388977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5B8036-2E18-4D38-B02E-D07A57E7F65E}"/>
              </a:ext>
            </a:extLst>
          </p:cNvPr>
          <p:cNvSpPr txBox="1"/>
          <p:nvPr/>
        </p:nvSpPr>
        <p:spPr>
          <a:xfrm>
            <a:off x="971642" y="1024151"/>
            <a:ext cx="6371863" cy="3231654"/>
          </a:xfrm>
          <a:prstGeom prst="rect">
            <a:avLst/>
          </a:prstGeom>
          <a:noFill/>
        </p:spPr>
        <p:txBody>
          <a:bodyPr wrap="square" rtlCol="0">
            <a:spAutoFit/>
          </a:bodyPr>
          <a:lstStyle/>
          <a:p>
            <a:r>
              <a:rPr lang="en-US" sz="3600" dirty="0">
                <a:solidFill>
                  <a:srgbClr val="0F6CB6"/>
                </a:solidFill>
                <a:latin typeface="Humnst777 Cn BT" panose="020B0506030504020204" pitchFamily="34" charset="0"/>
              </a:rPr>
              <a:t>Contact info</a:t>
            </a:r>
          </a:p>
          <a:p>
            <a:endParaRPr lang="en-US" sz="2800" dirty="0">
              <a:latin typeface="Humnst777 Cn BT" panose="020B0506030504020204" pitchFamily="34" charset="0"/>
            </a:endParaRPr>
          </a:p>
          <a:p>
            <a:r>
              <a:rPr lang="en-US" sz="2800" dirty="0">
                <a:latin typeface="Humnst777 Cn BT" panose="020B0506030504020204" pitchFamily="34" charset="0"/>
              </a:rPr>
              <a:t>Penny Grellier</a:t>
            </a:r>
          </a:p>
          <a:p>
            <a:r>
              <a:rPr lang="en-US" sz="2800" dirty="0">
                <a:latin typeface="Humnst777 Cn BT" panose="020B0506030504020204" pitchFamily="34" charset="0"/>
              </a:rPr>
              <a:t>pgrellier@piercetransit.org</a:t>
            </a:r>
          </a:p>
          <a:p>
            <a:r>
              <a:rPr lang="en-US" sz="2800" dirty="0">
                <a:latin typeface="Humnst777 Cn BT" panose="020B0506030504020204" pitchFamily="34" charset="0"/>
              </a:rPr>
              <a:t>253.589.6886</a:t>
            </a:r>
          </a:p>
          <a:p>
            <a:endParaRPr lang="en-US" sz="2800" dirty="0">
              <a:latin typeface="Humnst777 Cn BT" panose="020B0506030504020204" pitchFamily="34" charset="0"/>
            </a:endParaRPr>
          </a:p>
          <a:p>
            <a:r>
              <a:rPr lang="en-US" sz="2800" dirty="0">
                <a:solidFill>
                  <a:srgbClr val="6EB43F"/>
                </a:solidFill>
                <a:latin typeface="Humnst777 Cn BT" panose="020B0506030504020204" pitchFamily="34" charset="0"/>
              </a:rPr>
              <a:t>Thanks!</a:t>
            </a:r>
          </a:p>
        </p:txBody>
      </p:sp>
      <p:pic>
        <p:nvPicPr>
          <p:cNvPr id="5" name="Picture 4">
            <a:extLst>
              <a:ext uri="{FF2B5EF4-FFF2-40B4-BE49-F238E27FC236}">
                <a16:creationId xmlns:a16="http://schemas.microsoft.com/office/drawing/2014/main" id="{5C034797-696F-43C9-AAFE-4C591276948C}"/>
              </a:ext>
            </a:extLst>
          </p:cNvPr>
          <p:cNvPicPr>
            <a:picLocks noChangeAspect="1"/>
          </p:cNvPicPr>
          <p:nvPr/>
        </p:nvPicPr>
        <p:blipFill>
          <a:blip r:embed="rId3"/>
          <a:stretch>
            <a:fillRect/>
          </a:stretch>
        </p:blipFill>
        <p:spPr>
          <a:xfrm>
            <a:off x="6204022" y="705400"/>
            <a:ext cx="4861981" cy="4381880"/>
          </a:xfrm>
          <a:prstGeom prst="rect">
            <a:avLst/>
          </a:prstGeom>
        </p:spPr>
      </p:pic>
    </p:spTree>
    <p:extLst>
      <p:ext uri="{BB962C8B-B14F-4D97-AF65-F5344CB8AC3E}">
        <p14:creationId xmlns:p14="http://schemas.microsoft.com/office/powerpoint/2010/main" val="26500969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11760200" y="6465888"/>
            <a:ext cx="431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1514C-5E56-4738-A1FF-4B1CFD2A3E36}" type="slidenum">
              <a:rPr kumimoji="0" lang="en-US" sz="1200" b="0" i="0" u="none" strike="noStrike" kern="1200" cap="none" spc="0" normalizeH="0" baseline="0" noProof="0" smtClean="0">
                <a:ln>
                  <a:noFill/>
                </a:ln>
                <a:solidFill>
                  <a:srgbClr val="AD21CA"/>
                </a:solidFill>
                <a:effectLst/>
                <a:uLnTx/>
                <a:uFillTx/>
                <a:latin typeface="Raleway"/>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srgbClr val="AD21CA"/>
              </a:solidFill>
              <a:effectLst/>
              <a:uLnTx/>
              <a:uFillTx/>
              <a:latin typeface="Raleway"/>
              <a:ea typeface="+mn-ea"/>
              <a:cs typeface="+mn-cs"/>
            </a:endParaRPr>
          </a:p>
        </p:txBody>
      </p:sp>
      <p:sp>
        <p:nvSpPr>
          <p:cNvPr id="10" name="TextBox 9">
            <a:extLst>
              <a:ext uri="{FF2B5EF4-FFF2-40B4-BE49-F238E27FC236}">
                <a16:creationId xmlns:a16="http://schemas.microsoft.com/office/drawing/2014/main" id="{72BA0C93-235E-429D-A1B6-870644E63BFC}"/>
              </a:ext>
            </a:extLst>
          </p:cNvPr>
          <p:cNvSpPr txBox="1"/>
          <p:nvPr/>
        </p:nvSpPr>
        <p:spPr>
          <a:xfrm>
            <a:off x="8299902" y="5677876"/>
            <a:ext cx="29051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Penny Grellier</a:t>
            </a:r>
          </a:p>
        </p:txBody>
      </p:sp>
      <p:pic>
        <p:nvPicPr>
          <p:cNvPr id="5" name="Picture 4">
            <a:extLst>
              <a:ext uri="{FF2B5EF4-FFF2-40B4-BE49-F238E27FC236}">
                <a16:creationId xmlns:a16="http://schemas.microsoft.com/office/drawing/2014/main" id="{31C84EB1-6EAB-4F2C-B509-84D98C4FD1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11516" y="518465"/>
            <a:ext cx="4225414" cy="4926661"/>
          </a:xfrm>
          <a:prstGeom prst="rect">
            <a:avLst/>
          </a:prstGeom>
        </p:spPr>
      </p:pic>
      <p:sp>
        <p:nvSpPr>
          <p:cNvPr id="7" name="TextBox 6">
            <a:extLst>
              <a:ext uri="{FF2B5EF4-FFF2-40B4-BE49-F238E27FC236}">
                <a16:creationId xmlns:a16="http://schemas.microsoft.com/office/drawing/2014/main" id="{50E28DC9-DB90-4A33-BBAA-8F1478C05C45}"/>
              </a:ext>
            </a:extLst>
          </p:cNvPr>
          <p:cNvSpPr txBox="1"/>
          <p:nvPr/>
        </p:nvSpPr>
        <p:spPr>
          <a:xfrm>
            <a:off x="920298" y="5677876"/>
            <a:ext cx="4127500" cy="523220"/>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Sheila Holbrook-White</a:t>
            </a:r>
          </a:p>
        </p:txBody>
      </p:sp>
      <p:pic>
        <p:nvPicPr>
          <p:cNvPr id="8" name="Picture 7" descr="A picture containing person, wall, indoor, smiling&#10;&#10;Description automatically generated">
            <a:extLst>
              <a:ext uri="{FF2B5EF4-FFF2-40B4-BE49-F238E27FC236}">
                <a16:creationId xmlns:a16="http://schemas.microsoft.com/office/drawing/2014/main" id="{1D89B636-C4AC-46C2-8892-31A50458E07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6299" y="792843"/>
            <a:ext cx="4004187" cy="4652283"/>
          </a:xfrm>
          <a:prstGeom prst="rect">
            <a:avLst/>
          </a:prstGeom>
          <a:ln>
            <a:solidFill>
              <a:schemeClr val="tx2"/>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4640947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D59996-615B-45B4-94C0-7F84F994FC96}"/>
              </a:ext>
            </a:extLst>
          </p:cNvPr>
          <p:cNvPicPr>
            <a:picLocks noChangeAspect="1"/>
          </p:cNvPicPr>
          <p:nvPr/>
        </p:nvPicPr>
        <p:blipFill>
          <a:blip r:embed="rId3"/>
          <a:stretch>
            <a:fillRect/>
          </a:stretch>
        </p:blipFill>
        <p:spPr>
          <a:xfrm>
            <a:off x="457202" y="436166"/>
            <a:ext cx="5426764" cy="2676305"/>
          </a:xfrm>
          <a:prstGeom prst="rect">
            <a:avLst/>
          </a:prstGeom>
        </p:spPr>
      </p:pic>
      <p:sp>
        <p:nvSpPr>
          <p:cNvPr id="9" name="Rectangle 8">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a:ea typeface="+mn-ea"/>
              <a:cs typeface="+mn-cs"/>
            </a:endParaRPr>
          </a:p>
        </p:txBody>
      </p:sp>
      <p:sp>
        <p:nvSpPr>
          <p:cNvPr id="11" name="Rectangle 10">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a:ea typeface="+mn-ea"/>
              <a:cs typeface="+mn-cs"/>
            </a:endParaRPr>
          </a:p>
        </p:txBody>
      </p:sp>
      <p:sp>
        <p:nvSpPr>
          <p:cNvPr id="5" name="TextBox 4">
            <a:extLst>
              <a:ext uri="{FF2B5EF4-FFF2-40B4-BE49-F238E27FC236}">
                <a16:creationId xmlns:a16="http://schemas.microsoft.com/office/drawing/2014/main" id="{EB56B4AC-1A44-40AF-A14A-7C3FD8F36302}"/>
              </a:ext>
            </a:extLst>
          </p:cNvPr>
          <p:cNvSpPr txBox="1"/>
          <p:nvPr/>
        </p:nvSpPr>
        <p:spPr>
          <a:xfrm>
            <a:off x="1756228" y="4281714"/>
            <a:ext cx="372581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AD21CA"/>
                </a:solidFill>
                <a:effectLst/>
                <a:uLnTx/>
                <a:uFillTx/>
                <a:latin typeface="Ariel"/>
                <a:ea typeface="+mn-ea"/>
                <a:cs typeface="+mn-cs"/>
              </a:rPr>
              <a:t>Al Benedict</a:t>
            </a:r>
          </a:p>
        </p:txBody>
      </p:sp>
      <p:sp>
        <p:nvSpPr>
          <p:cNvPr id="6" name="TextBox 5">
            <a:extLst>
              <a:ext uri="{FF2B5EF4-FFF2-40B4-BE49-F238E27FC236}">
                <a16:creationId xmlns:a16="http://schemas.microsoft.com/office/drawing/2014/main" id="{FB3252DC-A98D-4ADE-9CB6-657436F1B499}"/>
              </a:ext>
            </a:extLst>
          </p:cNvPr>
          <p:cNvSpPr txBox="1"/>
          <p:nvPr/>
        </p:nvSpPr>
        <p:spPr>
          <a:xfrm>
            <a:off x="7257143" y="2902857"/>
            <a:ext cx="37439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61446"/>
                </a:solidFill>
                <a:effectLst/>
                <a:highlight>
                  <a:srgbClr val="FFFF00"/>
                </a:highlight>
                <a:uLnTx/>
                <a:uFillTx/>
                <a:latin typeface="Raleway"/>
                <a:ea typeface="+mn-ea"/>
                <a:cs typeface="+mn-cs"/>
              </a:rPr>
              <a:t>INSERT HEADSHOT</a:t>
            </a:r>
          </a:p>
        </p:txBody>
      </p:sp>
    </p:spTree>
    <p:extLst>
      <p:ext uri="{BB962C8B-B14F-4D97-AF65-F5344CB8AC3E}">
        <p14:creationId xmlns:p14="http://schemas.microsoft.com/office/powerpoint/2010/main" val="2369712099"/>
      </p:ext>
    </p:extLst>
  </p:cSld>
  <p:clrMapOvr>
    <a:masterClrMapping/>
  </p:clrMapOvr>
  <p:transition spd="slow">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58"/>
          <p:cNvSpPr txBox="1"/>
          <p:nvPr/>
        </p:nvSpPr>
        <p:spPr>
          <a:xfrm>
            <a:off x="5582600" y="2234133"/>
            <a:ext cx="6692800" cy="810800"/>
          </a:xfrm>
          <a:prstGeom prst="rect">
            <a:avLst/>
          </a:prstGeom>
          <a:noFill/>
          <a:ln>
            <a:noFill/>
          </a:ln>
        </p:spPr>
        <p:txBody>
          <a:bodyPr spcFirstLastPara="1" wrap="square" lIns="121900" tIns="121900" rIns="121900" bIns="121900" anchor="t" anchorCtr="0">
            <a:noAutofit/>
          </a:bodyPr>
          <a:lstStyle/>
          <a:p>
            <a:pPr algn="ctr" defTabSz="1219170">
              <a:buClr>
                <a:srgbClr val="000000"/>
              </a:buClr>
              <a:buSzPts val="3600"/>
            </a:pPr>
            <a:r>
              <a:rPr lang="en" sz="4800" kern="0">
                <a:solidFill>
                  <a:srgbClr val="F79521"/>
                </a:solidFill>
                <a:latin typeface="Lato"/>
                <a:ea typeface="Lato"/>
                <a:cs typeface="Lato"/>
                <a:sym typeface="Lato"/>
              </a:rPr>
              <a:t>Mobility on Demand</a:t>
            </a:r>
            <a:endParaRPr sz="4800" kern="0">
              <a:solidFill>
                <a:srgbClr val="F79521"/>
              </a:solidFill>
              <a:latin typeface="Lato"/>
              <a:ea typeface="Lato"/>
              <a:cs typeface="Lato"/>
              <a:sym typeface="Lato"/>
            </a:endParaRPr>
          </a:p>
        </p:txBody>
      </p:sp>
      <p:sp>
        <p:nvSpPr>
          <p:cNvPr id="309" name="Google Shape;309;p58"/>
          <p:cNvSpPr txBox="1"/>
          <p:nvPr/>
        </p:nvSpPr>
        <p:spPr>
          <a:xfrm>
            <a:off x="5582600" y="2950300"/>
            <a:ext cx="6526000" cy="698800"/>
          </a:xfrm>
          <a:prstGeom prst="rect">
            <a:avLst/>
          </a:prstGeom>
          <a:noFill/>
          <a:ln>
            <a:noFill/>
          </a:ln>
        </p:spPr>
        <p:txBody>
          <a:bodyPr spcFirstLastPara="1" wrap="square" lIns="121900" tIns="121900" rIns="121900" bIns="121900" anchor="t" anchorCtr="0">
            <a:noAutofit/>
          </a:bodyPr>
          <a:lstStyle/>
          <a:p>
            <a:pPr algn="ctr" defTabSz="1219170">
              <a:buClr>
                <a:srgbClr val="000000"/>
              </a:buClr>
              <a:buSzPts val="2200"/>
            </a:pPr>
            <a:r>
              <a:rPr lang="en" sz="2400" kern="0">
                <a:solidFill>
                  <a:srgbClr val="F79521"/>
                </a:solidFill>
                <a:latin typeface="Lato"/>
                <a:ea typeface="Lato"/>
                <a:cs typeface="Lato"/>
                <a:sym typeface="Lato"/>
              </a:rPr>
              <a:t>Moving from Pilot to Permanent </a:t>
            </a:r>
            <a:endParaRPr sz="2400" kern="0">
              <a:solidFill>
                <a:srgbClr val="F79521"/>
              </a:solidFill>
              <a:latin typeface="Lato"/>
              <a:ea typeface="Lato"/>
              <a:cs typeface="Lato"/>
              <a:sym typeface="Lato"/>
            </a:endParaRPr>
          </a:p>
          <a:p>
            <a:pPr algn="ctr" defTabSz="1219170">
              <a:buClr>
                <a:srgbClr val="000000"/>
              </a:buClr>
              <a:buSzPts val="2200"/>
            </a:pPr>
            <a:endParaRPr sz="2400" kern="0">
              <a:solidFill>
                <a:srgbClr val="F79521"/>
              </a:solidFill>
              <a:latin typeface="Lato"/>
              <a:ea typeface="Lato"/>
              <a:cs typeface="Lato"/>
              <a:sym typeface="Lato"/>
            </a:endParaRPr>
          </a:p>
        </p:txBody>
      </p:sp>
      <p:sp>
        <p:nvSpPr>
          <p:cNvPr id="310" name="Google Shape;310;p58"/>
          <p:cNvSpPr/>
          <p:nvPr/>
        </p:nvSpPr>
        <p:spPr>
          <a:xfrm>
            <a:off x="5499200" y="3731600"/>
            <a:ext cx="6692800" cy="59600"/>
          </a:xfrm>
          <a:prstGeom prst="rect">
            <a:avLst/>
          </a:prstGeom>
          <a:solidFill>
            <a:srgbClr val="3683C5"/>
          </a:solidFill>
          <a:ln>
            <a:noFill/>
          </a:ln>
        </p:spPr>
        <p:txBody>
          <a:bodyPr spcFirstLastPara="1" wrap="square" lIns="91433" tIns="45700" rIns="91433" bIns="45700" anchor="ctr" anchorCtr="0">
            <a:noAutofit/>
          </a:bodyPr>
          <a:lstStyle/>
          <a:p>
            <a:pPr algn="ctr" defTabSz="1219170">
              <a:buClr>
                <a:srgbClr val="000000"/>
              </a:buClr>
              <a:buSzPts val="1400"/>
            </a:pPr>
            <a:endParaRPr sz="1867" kern="0">
              <a:solidFill>
                <a:srgbClr val="FFFFFF"/>
              </a:solidFill>
              <a:latin typeface="Calibri"/>
              <a:ea typeface="Calibri"/>
              <a:cs typeface="Calibri"/>
              <a:sym typeface="Calibri"/>
            </a:endParaRPr>
          </a:p>
        </p:txBody>
      </p:sp>
      <p:pic>
        <p:nvPicPr>
          <p:cNvPr id="311" name="Google Shape;311;p5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3500" y="55533"/>
            <a:ext cx="4229768" cy="6092035"/>
          </a:xfrm>
          <a:prstGeom prst="rect">
            <a:avLst/>
          </a:prstGeom>
          <a:noFill/>
          <a:ln>
            <a:noFill/>
          </a:ln>
        </p:spPr>
      </p:pic>
      <p:pic>
        <p:nvPicPr>
          <p:cNvPr id="312" name="Google Shape;312;p5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768234" y="152667"/>
            <a:ext cx="2298700" cy="419767"/>
          </a:xfrm>
          <a:prstGeom prst="rect">
            <a:avLst/>
          </a:prstGeom>
          <a:noFill/>
          <a:ln>
            <a:noFill/>
          </a:ln>
        </p:spPr>
      </p:pic>
      <p:sp>
        <p:nvSpPr>
          <p:cNvPr id="313" name="Google Shape;313;p58"/>
          <p:cNvSpPr txBox="1"/>
          <p:nvPr/>
        </p:nvSpPr>
        <p:spPr>
          <a:xfrm>
            <a:off x="5666000" y="3873700"/>
            <a:ext cx="6526000" cy="698800"/>
          </a:xfrm>
          <a:prstGeom prst="rect">
            <a:avLst/>
          </a:prstGeom>
          <a:noFill/>
          <a:ln>
            <a:noFill/>
          </a:ln>
        </p:spPr>
        <p:txBody>
          <a:bodyPr spcFirstLastPara="1" wrap="square" lIns="121900" tIns="121900" rIns="121900" bIns="121900" anchor="t" anchorCtr="0">
            <a:noAutofit/>
          </a:bodyPr>
          <a:lstStyle/>
          <a:p>
            <a:pPr algn="ctr" defTabSz="1219170">
              <a:buClr>
                <a:srgbClr val="000000"/>
              </a:buClr>
              <a:buSzPts val="2200"/>
            </a:pPr>
            <a:r>
              <a:rPr lang="en" sz="2400" kern="0">
                <a:solidFill>
                  <a:srgbClr val="F79521"/>
                </a:solidFill>
                <a:latin typeface="Lato"/>
                <a:ea typeface="Lato"/>
                <a:cs typeface="Lato"/>
                <a:sym typeface="Lato"/>
              </a:rPr>
              <a:t>September 30, 2021</a:t>
            </a:r>
            <a:endParaRPr sz="2400" kern="0">
              <a:solidFill>
                <a:srgbClr val="F79521"/>
              </a:solidFill>
              <a:latin typeface="Lato"/>
              <a:ea typeface="Lato"/>
              <a:cs typeface="Lato"/>
              <a:sym typeface="Lato"/>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9"/>
          <p:cNvSpPr/>
          <p:nvPr/>
        </p:nvSpPr>
        <p:spPr>
          <a:xfrm>
            <a:off x="6005499" y="1174867"/>
            <a:ext cx="5341200" cy="5167200"/>
          </a:xfrm>
          <a:prstGeom prst="roundRect">
            <a:avLst>
              <a:gd name="adj" fmla="val 16667"/>
            </a:avLst>
          </a:prstGeom>
          <a:solidFill>
            <a:srgbClr val="F79521"/>
          </a:solidFill>
          <a:ln>
            <a:noFill/>
          </a:ln>
        </p:spPr>
        <p:txBody>
          <a:bodyPr spcFirstLastPara="1" wrap="square" lIns="91433" tIns="45700" rIns="91433" bIns="45700" anchor="ctr" anchorCtr="0">
            <a:noAutofit/>
          </a:bodyPr>
          <a:lstStyle/>
          <a:p>
            <a:pPr algn="ctr" defTabSz="1219170">
              <a:buClr>
                <a:srgbClr val="000000"/>
              </a:buClr>
              <a:buSzPts val="1800"/>
            </a:pPr>
            <a:endParaRPr sz="2400" kern="0">
              <a:solidFill>
                <a:srgbClr val="FFFFFF"/>
              </a:solidFill>
              <a:latin typeface="Calibri"/>
              <a:ea typeface="Calibri"/>
              <a:cs typeface="Calibri"/>
              <a:sym typeface="Calibri"/>
            </a:endParaRPr>
          </a:p>
        </p:txBody>
      </p:sp>
      <p:sp>
        <p:nvSpPr>
          <p:cNvPr id="319" name="Google Shape;319;p59"/>
          <p:cNvSpPr txBox="1"/>
          <p:nvPr/>
        </p:nvSpPr>
        <p:spPr>
          <a:xfrm>
            <a:off x="6573033" y="1822433"/>
            <a:ext cx="3938000" cy="3594400"/>
          </a:xfrm>
          <a:prstGeom prst="rect">
            <a:avLst/>
          </a:prstGeom>
          <a:noFill/>
          <a:ln>
            <a:noFill/>
          </a:ln>
        </p:spPr>
        <p:txBody>
          <a:bodyPr spcFirstLastPara="1" wrap="square" lIns="91433" tIns="45700" rIns="91433" bIns="45700" anchor="t" anchorCtr="0">
            <a:noAutofit/>
          </a:bodyPr>
          <a:lstStyle/>
          <a:p>
            <a:pPr defTabSz="1219170">
              <a:buClr>
                <a:srgbClr val="000000"/>
              </a:buClr>
              <a:buSzPts val="3600"/>
            </a:pPr>
            <a:r>
              <a:rPr lang="en" sz="3200" b="1" kern="0">
                <a:solidFill>
                  <a:srgbClr val="FFFFFF"/>
                </a:solidFill>
                <a:latin typeface="Lato"/>
                <a:ea typeface="Lato"/>
                <a:cs typeface="Lato"/>
                <a:sym typeface="Lato"/>
              </a:rPr>
              <a:t>Who we are:</a:t>
            </a:r>
            <a:endParaRPr sz="3200" b="1" kern="0">
              <a:solidFill>
                <a:srgbClr val="FFFFFF"/>
              </a:solidFill>
              <a:latin typeface="Lato"/>
              <a:ea typeface="Lato"/>
              <a:cs typeface="Lato"/>
              <a:sym typeface="Lato"/>
            </a:endParaRPr>
          </a:p>
          <a:p>
            <a:pPr defTabSz="1219170">
              <a:buClr>
                <a:srgbClr val="000000"/>
              </a:buClr>
            </a:pPr>
            <a:endParaRPr sz="1600" b="1" kern="0">
              <a:solidFill>
                <a:srgbClr val="FFFFFF"/>
              </a:solidFill>
              <a:latin typeface="Lato"/>
              <a:ea typeface="Lato"/>
              <a:cs typeface="Lato"/>
              <a:sym typeface="Lato"/>
            </a:endParaRPr>
          </a:p>
          <a:p>
            <a:pPr defTabSz="1219170">
              <a:buClr>
                <a:srgbClr val="000000"/>
              </a:buClr>
            </a:pPr>
            <a:r>
              <a:rPr lang="en" sz="1867" kern="0">
                <a:solidFill>
                  <a:srgbClr val="FFFFFF"/>
                </a:solidFill>
                <a:latin typeface="Lato"/>
                <a:ea typeface="Lato"/>
                <a:cs typeface="Lato"/>
                <a:sym typeface="Lato"/>
              </a:rPr>
              <a:t>Non profit organization working in the public interest. </a:t>
            </a:r>
            <a:endParaRPr sz="1867" kern="0">
              <a:solidFill>
                <a:srgbClr val="FFFFFF"/>
              </a:solidFill>
              <a:latin typeface="Lato"/>
              <a:ea typeface="Lato"/>
              <a:cs typeface="Lato"/>
              <a:sym typeface="Lato"/>
            </a:endParaRPr>
          </a:p>
          <a:p>
            <a:pPr defTabSz="1219170">
              <a:buClr>
                <a:srgbClr val="000000"/>
              </a:buClr>
            </a:pPr>
            <a:endParaRPr sz="1867" kern="0">
              <a:solidFill>
                <a:srgbClr val="FFFFFF"/>
              </a:solidFill>
              <a:latin typeface="Lato"/>
              <a:ea typeface="Lato"/>
              <a:cs typeface="Lato"/>
              <a:sym typeface="Lato"/>
            </a:endParaRPr>
          </a:p>
          <a:p>
            <a:pPr defTabSz="1219170">
              <a:buClr>
                <a:srgbClr val="000000"/>
              </a:buClr>
            </a:pPr>
            <a:r>
              <a:rPr lang="en" sz="1867" kern="0">
                <a:solidFill>
                  <a:srgbClr val="FFFFFF"/>
                </a:solidFill>
                <a:latin typeface="Lato"/>
                <a:ea typeface="Lato"/>
                <a:cs typeface="Lato"/>
                <a:sym typeface="Lato"/>
              </a:rPr>
              <a:t>Values: </a:t>
            </a:r>
            <a:endParaRPr sz="1867" kern="0">
              <a:solidFill>
                <a:srgbClr val="FFFFFF"/>
              </a:solidFill>
              <a:latin typeface="Lato"/>
              <a:ea typeface="Lato"/>
              <a:cs typeface="Lato"/>
              <a:sym typeface="Lato"/>
            </a:endParaRPr>
          </a:p>
          <a:p>
            <a:pPr marL="609585" indent="-423323" defTabSz="1219170">
              <a:lnSpc>
                <a:spcPct val="150000"/>
              </a:lnSpc>
              <a:buClr>
                <a:srgbClr val="FFFFFF"/>
              </a:buClr>
              <a:buSzPts val="1400"/>
              <a:buFont typeface="Lato"/>
              <a:buChar char="❖"/>
            </a:pPr>
            <a:r>
              <a:rPr lang="en" sz="1867" kern="0">
                <a:solidFill>
                  <a:srgbClr val="FFFFFF"/>
                </a:solidFill>
                <a:latin typeface="Lato"/>
                <a:ea typeface="Lato"/>
                <a:cs typeface="Lato"/>
                <a:sym typeface="Lato"/>
              </a:rPr>
              <a:t>Connected</a:t>
            </a:r>
            <a:endParaRPr sz="1867" kern="0">
              <a:solidFill>
                <a:srgbClr val="FFFFFF"/>
              </a:solidFill>
              <a:latin typeface="Lato"/>
              <a:ea typeface="Lato"/>
              <a:cs typeface="Lato"/>
              <a:sym typeface="Lato"/>
            </a:endParaRPr>
          </a:p>
          <a:p>
            <a:pPr marL="609585" indent="-423323" defTabSz="1219170">
              <a:lnSpc>
                <a:spcPct val="150000"/>
              </a:lnSpc>
              <a:buClr>
                <a:srgbClr val="FFFFFF"/>
              </a:buClr>
              <a:buSzPts val="1400"/>
              <a:buFont typeface="Lato"/>
              <a:buChar char="❖"/>
            </a:pPr>
            <a:r>
              <a:rPr lang="en" sz="1867" kern="0">
                <a:solidFill>
                  <a:srgbClr val="FFFFFF"/>
                </a:solidFill>
                <a:latin typeface="Lato"/>
                <a:ea typeface="Lato"/>
                <a:cs typeface="Lato"/>
                <a:sym typeface="Lato"/>
              </a:rPr>
              <a:t>Universal</a:t>
            </a:r>
            <a:endParaRPr sz="1867" kern="0">
              <a:solidFill>
                <a:srgbClr val="FFFFFF"/>
              </a:solidFill>
              <a:latin typeface="Lato"/>
              <a:ea typeface="Lato"/>
              <a:cs typeface="Lato"/>
              <a:sym typeface="Lato"/>
            </a:endParaRPr>
          </a:p>
          <a:p>
            <a:pPr marL="609585" indent="-423323" defTabSz="1219170">
              <a:lnSpc>
                <a:spcPct val="150000"/>
              </a:lnSpc>
              <a:buClr>
                <a:srgbClr val="FFFFFF"/>
              </a:buClr>
              <a:buSzPts val="1400"/>
              <a:buFont typeface="Lato"/>
              <a:buChar char="❖"/>
            </a:pPr>
            <a:r>
              <a:rPr lang="en" sz="1867" kern="0">
                <a:solidFill>
                  <a:srgbClr val="FFFFFF"/>
                </a:solidFill>
                <a:latin typeface="Lato"/>
                <a:ea typeface="Lato"/>
                <a:cs typeface="Lato"/>
                <a:sym typeface="Lato"/>
              </a:rPr>
              <a:t>Equitable</a:t>
            </a:r>
            <a:endParaRPr sz="1867" kern="0">
              <a:solidFill>
                <a:srgbClr val="000000"/>
              </a:solidFill>
              <a:latin typeface="Lato"/>
              <a:ea typeface="Lato"/>
              <a:cs typeface="Lato"/>
              <a:sym typeface="Lato"/>
            </a:endParaRPr>
          </a:p>
          <a:p>
            <a:pPr marL="609585" indent="-423323" defTabSz="1219170">
              <a:lnSpc>
                <a:spcPct val="150000"/>
              </a:lnSpc>
              <a:buClr>
                <a:srgbClr val="FFFFFF"/>
              </a:buClr>
              <a:buSzPts val="1400"/>
              <a:buFont typeface="Lato"/>
              <a:buChar char="❖"/>
            </a:pPr>
            <a:r>
              <a:rPr lang="en" sz="1867" kern="0">
                <a:solidFill>
                  <a:srgbClr val="FFFFFF"/>
                </a:solidFill>
                <a:latin typeface="Lato"/>
                <a:ea typeface="Lato"/>
                <a:cs typeface="Lato"/>
                <a:sym typeface="Lato"/>
              </a:rPr>
              <a:t>Environmental</a:t>
            </a:r>
            <a:endParaRPr sz="1867" kern="0">
              <a:solidFill>
                <a:srgbClr val="000000"/>
              </a:solidFill>
              <a:latin typeface="Lato"/>
              <a:ea typeface="Lato"/>
              <a:cs typeface="Lato"/>
              <a:sym typeface="Lato"/>
            </a:endParaRPr>
          </a:p>
        </p:txBody>
      </p:sp>
      <p:pic>
        <p:nvPicPr>
          <p:cNvPr id="320" name="Google Shape;320;p5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72666" y="433601"/>
            <a:ext cx="4033903" cy="4450468"/>
          </a:xfrm>
          <a:prstGeom prst="rect">
            <a:avLst/>
          </a:prstGeom>
          <a:noFill/>
          <a:ln>
            <a:noFill/>
          </a:ln>
        </p:spPr>
      </p:pic>
      <p:pic>
        <p:nvPicPr>
          <p:cNvPr id="321" name="Google Shape;321;p5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551819" y="5262532"/>
            <a:ext cx="945628" cy="558337"/>
          </a:xfrm>
          <a:prstGeom prst="rect">
            <a:avLst/>
          </a:prstGeom>
          <a:noFill/>
          <a:ln>
            <a:noFill/>
          </a:ln>
        </p:spPr>
      </p:pic>
      <p:pic>
        <p:nvPicPr>
          <p:cNvPr id="322" name="Google Shape;322;p5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12601" y="4521966"/>
            <a:ext cx="920676" cy="799889"/>
          </a:xfrm>
          <a:prstGeom prst="rect">
            <a:avLst/>
          </a:prstGeom>
          <a:noFill/>
          <a:ln>
            <a:noFill/>
          </a:ln>
        </p:spPr>
      </p:pic>
      <p:pic>
        <p:nvPicPr>
          <p:cNvPr id="323" name="Google Shape;323;p5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738233" y="5061387"/>
            <a:ext cx="868332" cy="759480"/>
          </a:xfrm>
          <a:prstGeom prst="rect">
            <a:avLst/>
          </a:prstGeom>
          <a:noFill/>
          <a:ln>
            <a:noFill/>
          </a:ln>
        </p:spPr>
      </p:pic>
      <p:pic>
        <p:nvPicPr>
          <p:cNvPr id="324" name="Google Shape;324;p59"/>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421417" y="4952137"/>
            <a:ext cx="889603" cy="819979"/>
          </a:xfrm>
          <a:prstGeom prst="rect">
            <a:avLst/>
          </a:prstGeom>
          <a:noFill/>
          <a:ln>
            <a:noFill/>
          </a:ln>
        </p:spPr>
      </p:pic>
      <p:pic>
        <p:nvPicPr>
          <p:cNvPr id="325" name="Google Shape;325;p59"/>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606577" y="4346771"/>
            <a:ext cx="747295" cy="537303"/>
          </a:xfrm>
          <a:prstGeom prst="rect">
            <a:avLst/>
          </a:prstGeom>
          <a:noFill/>
          <a:ln>
            <a:noFill/>
          </a:ln>
        </p:spPr>
      </p:pic>
      <p:pic>
        <p:nvPicPr>
          <p:cNvPr id="326" name="Google Shape;326;p59"/>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4606575" y="3281316"/>
            <a:ext cx="905559" cy="790777"/>
          </a:xfrm>
          <a:prstGeom prst="rect">
            <a:avLst/>
          </a:prstGeom>
          <a:noFill/>
          <a:ln>
            <a:noFill/>
          </a:ln>
        </p:spPr>
      </p:pic>
      <p:pic>
        <p:nvPicPr>
          <p:cNvPr id="327" name="Google Shape;327;p59"/>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92100" y="3346668"/>
            <a:ext cx="1241181" cy="823593"/>
          </a:xfrm>
          <a:prstGeom prst="rect">
            <a:avLst/>
          </a:prstGeom>
          <a:noFill/>
          <a:ln>
            <a:noFill/>
          </a:ln>
        </p:spPr>
      </p:pic>
      <p:pic>
        <p:nvPicPr>
          <p:cNvPr id="328" name="Google Shape;328;p59"/>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9768234" y="152667"/>
            <a:ext cx="2298700" cy="41976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6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5154203"/>
            <a:ext cx="2678437" cy="1703796"/>
          </a:xfrm>
          <a:prstGeom prst="rect">
            <a:avLst/>
          </a:prstGeom>
          <a:noFill/>
          <a:ln>
            <a:noFill/>
          </a:ln>
        </p:spPr>
      </p:pic>
      <p:pic>
        <p:nvPicPr>
          <p:cNvPr id="335" name="Google Shape;335;p6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H="1">
            <a:off x="2678428" y="5154202"/>
            <a:ext cx="2678437" cy="1703796"/>
          </a:xfrm>
          <a:prstGeom prst="rect">
            <a:avLst/>
          </a:prstGeom>
          <a:noFill/>
          <a:ln>
            <a:noFill/>
          </a:ln>
        </p:spPr>
      </p:pic>
      <p:pic>
        <p:nvPicPr>
          <p:cNvPr id="336" name="Google Shape;336;p6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356866" y="5154203"/>
            <a:ext cx="2678437" cy="1703796"/>
          </a:xfrm>
          <a:prstGeom prst="rect">
            <a:avLst/>
          </a:prstGeom>
          <a:noFill/>
          <a:ln>
            <a:noFill/>
          </a:ln>
        </p:spPr>
      </p:pic>
      <p:pic>
        <p:nvPicPr>
          <p:cNvPr id="337" name="Google Shape;337;p6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flipH="1">
            <a:off x="8035294" y="5154201"/>
            <a:ext cx="2678437" cy="1703796"/>
          </a:xfrm>
          <a:prstGeom prst="rect">
            <a:avLst/>
          </a:prstGeom>
          <a:noFill/>
          <a:ln>
            <a:noFill/>
          </a:ln>
        </p:spPr>
      </p:pic>
      <p:pic>
        <p:nvPicPr>
          <p:cNvPr id="338" name="Google Shape;338;p6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713731" y="5154203"/>
            <a:ext cx="2678437" cy="1703796"/>
          </a:xfrm>
          <a:prstGeom prst="rect">
            <a:avLst/>
          </a:prstGeom>
          <a:noFill/>
          <a:ln>
            <a:noFill/>
          </a:ln>
        </p:spPr>
      </p:pic>
      <p:sp>
        <p:nvSpPr>
          <p:cNvPr id="339" name="Google Shape;339;p60"/>
          <p:cNvSpPr/>
          <p:nvPr/>
        </p:nvSpPr>
        <p:spPr>
          <a:xfrm>
            <a:off x="1062165" y="1179799"/>
            <a:ext cx="4348800" cy="4498400"/>
          </a:xfrm>
          <a:prstGeom prst="roundRect">
            <a:avLst>
              <a:gd name="adj" fmla="val 16667"/>
            </a:avLst>
          </a:prstGeom>
          <a:solidFill>
            <a:srgbClr val="EF4036"/>
          </a:solidFill>
          <a:ln>
            <a:noFill/>
          </a:ln>
        </p:spPr>
        <p:txBody>
          <a:bodyPr spcFirstLastPara="1" wrap="square" lIns="121900" tIns="60933" rIns="121900" bIns="60933" anchor="ctr" anchorCtr="0">
            <a:noAutofit/>
          </a:bodyPr>
          <a:lstStyle/>
          <a:p>
            <a:pPr algn="ctr" defTabSz="1219170">
              <a:buClr>
                <a:srgbClr val="000000"/>
              </a:buClr>
            </a:pPr>
            <a:endParaRPr sz="1867" kern="0">
              <a:solidFill>
                <a:srgbClr val="FFFFFF"/>
              </a:solidFill>
              <a:latin typeface="Arial"/>
              <a:ea typeface="Arial"/>
              <a:cs typeface="Arial"/>
              <a:sym typeface="Arial"/>
            </a:endParaRPr>
          </a:p>
        </p:txBody>
      </p:sp>
      <p:sp>
        <p:nvSpPr>
          <p:cNvPr id="340" name="Google Shape;340;p60"/>
          <p:cNvSpPr/>
          <p:nvPr/>
        </p:nvSpPr>
        <p:spPr>
          <a:xfrm>
            <a:off x="1405067" y="1341933"/>
            <a:ext cx="4513200" cy="4228000"/>
          </a:xfrm>
          <a:prstGeom prst="rect">
            <a:avLst/>
          </a:prstGeom>
          <a:noFill/>
          <a:ln>
            <a:noFill/>
          </a:ln>
        </p:spPr>
        <p:txBody>
          <a:bodyPr spcFirstLastPara="1" wrap="square" lIns="91433" tIns="45700" rIns="91433" bIns="45700" anchor="t" anchorCtr="0">
            <a:noAutofit/>
          </a:bodyPr>
          <a:lstStyle/>
          <a:p>
            <a:pPr marL="457189" defTabSz="1219170">
              <a:lnSpc>
                <a:spcPct val="115000"/>
              </a:lnSpc>
              <a:buClr>
                <a:srgbClr val="000000"/>
              </a:buClr>
            </a:pPr>
            <a:r>
              <a:rPr lang="en" sz="1067" b="1" kern="0">
                <a:solidFill>
                  <a:srgbClr val="000000"/>
                </a:solidFill>
                <a:latin typeface="Lato"/>
                <a:ea typeface="Lato"/>
                <a:cs typeface="Lato"/>
                <a:sym typeface="Lato"/>
              </a:rPr>
              <a:t> </a:t>
            </a:r>
            <a:endParaRPr sz="1600" kern="0">
              <a:solidFill>
                <a:srgbClr val="595959"/>
              </a:solidFill>
              <a:latin typeface="Arial"/>
              <a:cs typeface="Arial"/>
              <a:sym typeface="Arial"/>
            </a:endParaRPr>
          </a:p>
          <a:p>
            <a:pPr marL="609585" indent="-499521" defTabSz="1219170">
              <a:lnSpc>
                <a:spcPct val="150000"/>
              </a:lnSpc>
              <a:spcBef>
                <a:spcPts val="400"/>
              </a:spcBef>
              <a:buClr>
                <a:srgbClr val="FFFFFF"/>
              </a:buClr>
              <a:buSzPts val="2300"/>
              <a:buFont typeface="Lato"/>
              <a:buAutoNum type="arabicPeriod"/>
            </a:pPr>
            <a:r>
              <a:rPr lang="en" sz="1867" kern="0">
                <a:solidFill>
                  <a:srgbClr val="FFFFFF"/>
                </a:solidFill>
                <a:latin typeface="Arial"/>
                <a:cs typeface="Arial"/>
                <a:sym typeface="Arial"/>
              </a:rPr>
              <a:t>Program Planning</a:t>
            </a:r>
            <a:endParaRPr sz="1867" kern="0">
              <a:solidFill>
                <a:srgbClr val="FFFFFF"/>
              </a:solidFill>
              <a:latin typeface="Arial"/>
              <a:cs typeface="Arial"/>
              <a:sym typeface="Arial"/>
            </a:endParaRPr>
          </a:p>
          <a:p>
            <a:pPr marL="609585" indent="-499521" defTabSz="1219170">
              <a:lnSpc>
                <a:spcPct val="150000"/>
              </a:lnSpc>
              <a:buClr>
                <a:srgbClr val="FFFFFF"/>
              </a:buClr>
              <a:buSzPts val="2300"/>
              <a:buFont typeface="Lato"/>
              <a:buAutoNum type="arabicPeriod"/>
            </a:pPr>
            <a:r>
              <a:rPr lang="en" sz="1867" kern="0">
                <a:solidFill>
                  <a:srgbClr val="FFFFFF"/>
                </a:solidFill>
                <a:latin typeface="Arial"/>
                <a:cs typeface="Arial"/>
                <a:sym typeface="Arial"/>
              </a:rPr>
              <a:t>Goals &amp; Evaluation</a:t>
            </a:r>
            <a:endParaRPr sz="1867" kern="0">
              <a:solidFill>
                <a:srgbClr val="FFFFFF"/>
              </a:solidFill>
              <a:latin typeface="Arial"/>
              <a:cs typeface="Arial"/>
              <a:sym typeface="Arial"/>
            </a:endParaRPr>
          </a:p>
          <a:p>
            <a:pPr marL="609585" indent="-499521" defTabSz="1219170">
              <a:lnSpc>
                <a:spcPct val="150000"/>
              </a:lnSpc>
              <a:buClr>
                <a:srgbClr val="FFFFFF"/>
              </a:buClr>
              <a:buSzPts val="2300"/>
              <a:buFont typeface="Lato"/>
              <a:buAutoNum type="arabicPeriod"/>
            </a:pPr>
            <a:r>
              <a:rPr lang="en" sz="1867" kern="0">
                <a:solidFill>
                  <a:srgbClr val="FFFFFF"/>
                </a:solidFill>
                <a:latin typeface="Arial"/>
                <a:cs typeface="Arial"/>
                <a:sym typeface="Arial"/>
              </a:rPr>
              <a:t>Building Partnerships</a:t>
            </a:r>
            <a:endParaRPr sz="1867" kern="0">
              <a:solidFill>
                <a:srgbClr val="FFFFFF"/>
              </a:solidFill>
              <a:latin typeface="Arial"/>
              <a:cs typeface="Arial"/>
              <a:sym typeface="Arial"/>
            </a:endParaRPr>
          </a:p>
          <a:p>
            <a:pPr marL="609585" indent="-499521" defTabSz="1219170">
              <a:lnSpc>
                <a:spcPct val="150000"/>
              </a:lnSpc>
              <a:buClr>
                <a:srgbClr val="FFFFFF"/>
              </a:buClr>
              <a:buSzPts val="2300"/>
              <a:buFont typeface="Lato"/>
              <a:buAutoNum type="arabicPeriod"/>
            </a:pPr>
            <a:r>
              <a:rPr lang="en" sz="1867" kern="0">
                <a:solidFill>
                  <a:srgbClr val="FFFFFF"/>
                </a:solidFill>
                <a:latin typeface="Arial"/>
                <a:cs typeface="Arial"/>
                <a:sym typeface="Arial"/>
              </a:rPr>
              <a:t>Community Engagement</a:t>
            </a:r>
            <a:endParaRPr sz="1867" kern="0">
              <a:solidFill>
                <a:srgbClr val="FFFFFF"/>
              </a:solidFill>
              <a:latin typeface="Arial"/>
              <a:cs typeface="Arial"/>
              <a:sym typeface="Arial"/>
            </a:endParaRPr>
          </a:p>
          <a:p>
            <a:pPr marL="609585" indent="-499521" defTabSz="1219170">
              <a:lnSpc>
                <a:spcPct val="150000"/>
              </a:lnSpc>
              <a:buClr>
                <a:srgbClr val="FFFFFF"/>
              </a:buClr>
              <a:buSzPts val="2300"/>
              <a:buFont typeface="Lato"/>
              <a:buAutoNum type="arabicPeriod"/>
            </a:pPr>
            <a:r>
              <a:rPr lang="en" sz="1867" kern="0">
                <a:solidFill>
                  <a:srgbClr val="FFFFFF"/>
                </a:solidFill>
                <a:latin typeface="Arial"/>
                <a:cs typeface="Arial"/>
                <a:sym typeface="Arial"/>
              </a:rPr>
              <a:t>Service Integration</a:t>
            </a:r>
            <a:endParaRPr sz="1867" kern="0">
              <a:solidFill>
                <a:srgbClr val="FFFFFF"/>
              </a:solidFill>
              <a:latin typeface="Arial"/>
              <a:cs typeface="Arial"/>
              <a:sym typeface="Arial"/>
            </a:endParaRPr>
          </a:p>
          <a:p>
            <a:pPr marL="609585" defTabSz="1219170">
              <a:lnSpc>
                <a:spcPct val="150000"/>
              </a:lnSpc>
              <a:spcBef>
                <a:spcPts val="400"/>
              </a:spcBef>
              <a:buClr>
                <a:srgbClr val="000000"/>
              </a:buClr>
            </a:pPr>
            <a:endParaRPr sz="2800" kern="0">
              <a:solidFill>
                <a:srgbClr val="FFFFFF"/>
              </a:solidFill>
              <a:latin typeface="Lato"/>
              <a:ea typeface="Lato"/>
              <a:cs typeface="Lato"/>
              <a:sym typeface="Lato"/>
            </a:endParaRPr>
          </a:p>
          <a:p>
            <a:pPr defTabSz="1219170">
              <a:spcBef>
                <a:spcPts val="400"/>
              </a:spcBef>
              <a:buClr>
                <a:srgbClr val="000000"/>
              </a:buClr>
            </a:pPr>
            <a:endParaRPr sz="2000" kern="0">
              <a:solidFill>
                <a:srgbClr val="000000"/>
              </a:solidFill>
              <a:latin typeface="Helvetica Neue"/>
              <a:ea typeface="Helvetica Neue"/>
              <a:cs typeface="Helvetica Neue"/>
              <a:sym typeface="Helvetica Neue"/>
            </a:endParaRPr>
          </a:p>
          <a:p>
            <a:pPr defTabSz="1219170">
              <a:spcBef>
                <a:spcPts val="400"/>
              </a:spcBef>
              <a:buClr>
                <a:srgbClr val="000000"/>
              </a:buClr>
            </a:pPr>
            <a:endParaRPr sz="2000" kern="0">
              <a:solidFill>
                <a:srgbClr val="000000"/>
              </a:solidFill>
              <a:latin typeface="Helvetica Neue"/>
              <a:ea typeface="Helvetica Neue"/>
              <a:cs typeface="Helvetica Neue"/>
              <a:sym typeface="Helvetica Neue"/>
            </a:endParaRPr>
          </a:p>
          <a:p>
            <a:pPr marL="338658" indent="-203195" defTabSz="1219170">
              <a:spcBef>
                <a:spcPts val="400"/>
              </a:spcBef>
              <a:buClr>
                <a:srgbClr val="000000"/>
              </a:buClr>
              <a:buSzPts val="1500"/>
            </a:pPr>
            <a:endParaRPr sz="2000" kern="0">
              <a:solidFill>
                <a:srgbClr val="000000"/>
              </a:solidFill>
              <a:latin typeface="Helvetica Neue"/>
              <a:ea typeface="Helvetica Neue"/>
              <a:cs typeface="Helvetica Neue"/>
              <a:sym typeface="Helvetica Neue"/>
            </a:endParaRPr>
          </a:p>
        </p:txBody>
      </p:sp>
      <p:sp>
        <p:nvSpPr>
          <p:cNvPr id="341" name="Google Shape;341;p60"/>
          <p:cNvSpPr txBox="1"/>
          <p:nvPr/>
        </p:nvSpPr>
        <p:spPr>
          <a:xfrm>
            <a:off x="6616573" y="5542588"/>
            <a:ext cx="3612000" cy="543826"/>
          </a:xfrm>
          <a:prstGeom prst="rect">
            <a:avLst/>
          </a:prstGeom>
          <a:noFill/>
          <a:ln>
            <a:noFill/>
          </a:ln>
        </p:spPr>
        <p:txBody>
          <a:bodyPr spcFirstLastPara="1" wrap="square" lIns="91433" tIns="45700" rIns="91433" bIns="45700" anchor="t" anchorCtr="0">
            <a:spAutoFit/>
          </a:bodyPr>
          <a:lstStyle/>
          <a:p>
            <a:pPr algn="r" defTabSz="1219170">
              <a:buClr>
                <a:srgbClr val="000000"/>
              </a:buClr>
            </a:pPr>
            <a:r>
              <a:rPr lang="en" sz="1467" i="1" kern="0">
                <a:solidFill>
                  <a:srgbClr val="000000"/>
                </a:solidFill>
                <a:latin typeface="Calibri"/>
                <a:ea typeface="Calibri"/>
                <a:cs typeface="Calibri"/>
                <a:sym typeface="Calibri"/>
              </a:rPr>
              <a:t>Photo Credit:  Cowlitz Indian Tribe</a:t>
            </a:r>
            <a:endParaRPr sz="1467" kern="0">
              <a:solidFill>
                <a:srgbClr val="000000"/>
              </a:solidFill>
              <a:latin typeface="Arial"/>
              <a:cs typeface="Arial"/>
              <a:sym typeface="Arial"/>
            </a:endParaRPr>
          </a:p>
          <a:p>
            <a:pPr defTabSz="1219170">
              <a:buClr>
                <a:srgbClr val="000000"/>
              </a:buClr>
            </a:pPr>
            <a:endParaRPr sz="1467" kern="0">
              <a:solidFill>
                <a:srgbClr val="000000"/>
              </a:solidFill>
              <a:latin typeface="Calibri"/>
              <a:ea typeface="Calibri"/>
              <a:cs typeface="Calibri"/>
              <a:sym typeface="Calibri"/>
            </a:endParaRPr>
          </a:p>
        </p:txBody>
      </p:sp>
      <p:sp>
        <p:nvSpPr>
          <p:cNvPr id="342" name="Google Shape;342;p60"/>
          <p:cNvSpPr txBox="1">
            <a:spLocks noGrp="1"/>
          </p:cNvSpPr>
          <p:nvPr>
            <p:ph type="title" idx="4294967295"/>
          </p:nvPr>
        </p:nvSpPr>
        <p:spPr>
          <a:xfrm>
            <a:off x="819200" y="152667"/>
            <a:ext cx="8838000" cy="1325600"/>
          </a:xfrm>
          <a:prstGeom prst="rect">
            <a:avLst/>
          </a:prstGeom>
        </p:spPr>
        <p:txBody>
          <a:bodyPr spcFirstLastPara="1" wrap="square" lIns="91433" tIns="45700" rIns="91433" bIns="45700" anchor="ctr" anchorCtr="0">
            <a:normAutofit/>
          </a:bodyPr>
          <a:lstStyle/>
          <a:p>
            <a:r>
              <a:rPr lang="en" sz="3467">
                <a:solidFill>
                  <a:srgbClr val="3683C5"/>
                </a:solidFill>
                <a:latin typeface="Lato"/>
                <a:ea typeface="Lato"/>
                <a:cs typeface="Lato"/>
                <a:sym typeface="Lato"/>
              </a:rPr>
              <a:t>Mobility on Demand Considerations</a:t>
            </a:r>
            <a:endParaRPr sz="3467">
              <a:solidFill>
                <a:srgbClr val="3683C5"/>
              </a:solidFill>
              <a:latin typeface="Lato"/>
              <a:ea typeface="Lato"/>
              <a:cs typeface="Lato"/>
              <a:sym typeface="Lato"/>
            </a:endParaRPr>
          </a:p>
        </p:txBody>
      </p:sp>
      <p:pic>
        <p:nvPicPr>
          <p:cNvPr id="343" name="Google Shape;343;p6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768234" y="152667"/>
            <a:ext cx="2298700" cy="419767"/>
          </a:xfrm>
          <a:prstGeom prst="rect">
            <a:avLst/>
          </a:prstGeom>
          <a:noFill/>
          <a:ln>
            <a:noFill/>
          </a:ln>
        </p:spPr>
      </p:pic>
      <p:pic>
        <p:nvPicPr>
          <p:cNvPr id="344" name="Google Shape;344;p60"/>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270567" y="1547301"/>
            <a:ext cx="4963036" cy="326953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61" descr="https://www.cnu.org/sites/default/files/urban_rural_hi_0.jpg"/>
          <p:cNvPicPr preferRelativeResize="0"/>
          <p:nvPr/>
        </p:nvPicPr>
        <p:blipFill rotWithShape="1">
          <a:blip r:embed="rId3">
            <a:alphaModFix/>
          </a:blip>
          <a:srcRect/>
          <a:stretch/>
        </p:blipFill>
        <p:spPr>
          <a:xfrm>
            <a:off x="2387799" y="1452799"/>
            <a:ext cx="7416400" cy="2496867"/>
          </a:xfrm>
          <a:prstGeom prst="rect">
            <a:avLst/>
          </a:prstGeom>
          <a:noFill/>
          <a:ln>
            <a:noFill/>
          </a:ln>
        </p:spPr>
      </p:pic>
      <p:sp>
        <p:nvSpPr>
          <p:cNvPr id="350" name="Google Shape;350;p61"/>
          <p:cNvSpPr txBox="1">
            <a:spLocks noGrp="1"/>
          </p:cNvSpPr>
          <p:nvPr>
            <p:ph type="body" idx="1"/>
          </p:nvPr>
        </p:nvSpPr>
        <p:spPr>
          <a:xfrm>
            <a:off x="2421733" y="3949667"/>
            <a:ext cx="3697600" cy="3112800"/>
          </a:xfrm>
          <a:prstGeom prst="rect">
            <a:avLst/>
          </a:prstGeom>
          <a:noFill/>
          <a:ln>
            <a:noFill/>
          </a:ln>
        </p:spPr>
        <p:txBody>
          <a:bodyPr spcFirstLastPara="1" wrap="square" lIns="121900" tIns="60933" rIns="121900" bIns="60933" anchor="t" anchorCtr="0">
            <a:noAutofit/>
          </a:bodyPr>
          <a:lstStyle/>
          <a:p>
            <a:pPr marL="0" indent="0">
              <a:spcBef>
                <a:spcPts val="0"/>
              </a:spcBef>
              <a:buSzPts val="1200"/>
              <a:buNone/>
            </a:pPr>
            <a:r>
              <a:rPr lang="en" sz="2000" u="sng">
                <a:latin typeface="Lato"/>
                <a:ea typeface="Lato"/>
                <a:cs typeface="Lato"/>
                <a:sym typeface="Lato"/>
              </a:rPr>
              <a:t>Modes</a:t>
            </a:r>
            <a:endParaRPr sz="2000">
              <a:latin typeface="Lato"/>
              <a:ea typeface="Lato"/>
              <a:cs typeface="Lato"/>
              <a:sym typeface="Lato"/>
            </a:endParaRPr>
          </a:p>
          <a:p>
            <a:pPr marL="320032" indent="-345431">
              <a:spcBef>
                <a:spcPts val="700"/>
              </a:spcBef>
              <a:buSzPts val="1500"/>
              <a:buFont typeface="Lato"/>
              <a:buChar char="•"/>
            </a:pPr>
            <a:r>
              <a:rPr lang="en" sz="2000">
                <a:latin typeface="Lato"/>
                <a:ea typeface="Lato"/>
                <a:cs typeface="Lato"/>
                <a:sym typeface="Lato"/>
              </a:rPr>
              <a:t>Microtransit</a:t>
            </a:r>
            <a:endParaRPr sz="2000">
              <a:latin typeface="Lato"/>
              <a:ea typeface="Lato"/>
              <a:cs typeface="Lato"/>
              <a:sym typeface="Lato"/>
            </a:endParaRPr>
          </a:p>
          <a:p>
            <a:pPr marL="320032" indent="-345431">
              <a:spcBef>
                <a:spcPts val="700"/>
              </a:spcBef>
              <a:buSzPts val="1500"/>
              <a:buFont typeface="Lato"/>
              <a:buChar char="•"/>
            </a:pPr>
            <a:r>
              <a:rPr lang="en" sz="2000">
                <a:latin typeface="Lato"/>
                <a:ea typeface="Lato"/>
                <a:cs typeface="Lato"/>
                <a:sym typeface="Lato"/>
              </a:rPr>
              <a:t>Rideshare </a:t>
            </a:r>
            <a:endParaRPr sz="2000">
              <a:latin typeface="Lato"/>
              <a:ea typeface="Lato"/>
              <a:cs typeface="Lato"/>
              <a:sym typeface="Lato"/>
            </a:endParaRPr>
          </a:p>
          <a:p>
            <a:pPr marL="320032" indent="-345431">
              <a:spcBef>
                <a:spcPts val="700"/>
              </a:spcBef>
              <a:buSzPts val="1500"/>
              <a:buFont typeface="Lato"/>
              <a:buChar char="•"/>
            </a:pPr>
            <a:r>
              <a:rPr lang="en" sz="2000">
                <a:latin typeface="Lato"/>
                <a:ea typeface="Lato"/>
                <a:cs typeface="Lato"/>
                <a:sym typeface="Lato"/>
              </a:rPr>
              <a:t>Micromobility</a:t>
            </a:r>
            <a:endParaRPr sz="2000">
              <a:latin typeface="Lato"/>
              <a:ea typeface="Lato"/>
              <a:cs typeface="Lato"/>
              <a:sym typeface="Lato"/>
            </a:endParaRPr>
          </a:p>
          <a:p>
            <a:pPr marL="320032" indent="-345431">
              <a:spcBef>
                <a:spcPts val="700"/>
              </a:spcBef>
              <a:buSzPts val="1500"/>
              <a:buFont typeface="Lato"/>
              <a:buChar char="•"/>
            </a:pPr>
            <a:r>
              <a:rPr lang="en" sz="2000">
                <a:latin typeface="Lato"/>
                <a:ea typeface="Lato"/>
                <a:cs typeface="Lato"/>
                <a:sym typeface="Lato"/>
              </a:rPr>
              <a:t>Volunteer Transportation</a:t>
            </a:r>
            <a:endParaRPr sz="2000">
              <a:latin typeface="Lato"/>
              <a:ea typeface="Lato"/>
              <a:cs typeface="Lato"/>
              <a:sym typeface="Lato"/>
            </a:endParaRPr>
          </a:p>
          <a:p>
            <a:pPr marL="320032" indent="-345431">
              <a:spcBef>
                <a:spcPts val="700"/>
              </a:spcBef>
              <a:buSzPts val="1500"/>
              <a:buFont typeface="Lato"/>
              <a:buChar char="•"/>
            </a:pPr>
            <a:r>
              <a:rPr lang="en" sz="2000">
                <a:latin typeface="Lato"/>
                <a:ea typeface="Lato"/>
                <a:cs typeface="Lato"/>
                <a:sym typeface="Lato"/>
              </a:rPr>
              <a:t>Carpool/Vanpool</a:t>
            </a:r>
            <a:endParaRPr sz="2000">
              <a:latin typeface="Lato"/>
              <a:ea typeface="Lato"/>
              <a:cs typeface="Lato"/>
              <a:sym typeface="Lato"/>
            </a:endParaRPr>
          </a:p>
          <a:p>
            <a:pPr marL="320032" indent="-345431">
              <a:spcBef>
                <a:spcPts val="700"/>
              </a:spcBef>
              <a:buSzPts val="1500"/>
              <a:buFont typeface="Lato"/>
              <a:buChar char="•"/>
            </a:pPr>
            <a:r>
              <a:rPr lang="en" sz="2000">
                <a:latin typeface="Lato"/>
                <a:ea typeface="Lato"/>
                <a:cs typeface="Lato"/>
                <a:sym typeface="Lato"/>
              </a:rPr>
              <a:t>Carshare (P2P)</a:t>
            </a:r>
            <a:endParaRPr sz="2000">
              <a:latin typeface="Lato"/>
              <a:ea typeface="Lato"/>
              <a:cs typeface="Lato"/>
              <a:sym typeface="Lato"/>
            </a:endParaRPr>
          </a:p>
          <a:p>
            <a:pPr marL="320032" indent="-218435">
              <a:spcBef>
                <a:spcPts val="700"/>
              </a:spcBef>
              <a:buSzPts val="1200"/>
              <a:buNone/>
            </a:pPr>
            <a:endParaRPr sz="2133">
              <a:solidFill>
                <a:srgbClr val="1B2A7E"/>
              </a:solidFill>
              <a:latin typeface="Avenir"/>
              <a:ea typeface="Avenir"/>
              <a:cs typeface="Avenir"/>
              <a:sym typeface="Avenir"/>
            </a:endParaRPr>
          </a:p>
        </p:txBody>
      </p:sp>
      <p:sp>
        <p:nvSpPr>
          <p:cNvPr id="351" name="Google Shape;351;p61"/>
          <p:cNvSpPr txBox="1"/>
          <p:nvPr/>
        </p:nvSpPr>
        <p:spPr>
          <a:xfrm>
            <a:off x="6096000" y="3949667"/>
            <a:ext cx="3502000" cy="3112800"/>
          </a:xfrm>
          <a:prstGeom prst="rect">
            <a:avLst/>
          </a:prstGeom>
          <a:noFill/>
          <a:ln>
            <a:noFill/>
          </a:ln>
        </p:spPr>
        <p:txBody>
          <a:bodyPr spcFirstLastPara="1" wrap="square" lIns="121900" tIns="60933" rIns="121900" bIns="60933" anchor="t" anchorCtr="0">
            <a:noAutofit/>
          </a:bodyPr>
          <a:lstStyle/>
          <a:p>
            <a:pPr defTabSz="1219170">
              <a:buClr>
                <a:srgbClr val="1B2A7E"/>
              </a:buClr>
              <a:buSzPts val="1200"/>
            </a:pPr>
            <a:r>
              <a:rPr lang="en" sz="2000" u="sng" kern="0">
                <a:solidFill>
                  <a:srgbClr val="000000"/>
                </a:solidFill>
                <a:latin typeface="Lato"/>
                <a:ea typeface="Lato"/>
                <a:cs typeface="Lato"/>
                <a:sym typeface="Lato"/>
              </a:rPr>
              <a:t>Trip Purpose &amp; Need Varies</a:t>
            </a:r>
            <a:endParaRPr sz="1200" kern="0">
              <a:solidFill>
                <a:srgbClr val="000000"/>
              </a:solidFill>
              <a:latin typeface="Lato"/>
              <a:ea typeface="Lato"/>
              <a:cs typeface="Lato"/>
              <a:sym typeface="Lato"/>
            </a:endParaRPr>
          </a:p>
          <a:p>
            <a:pPr marL="320032" indent="-277700" defTabSz="1219170">
              <a:spcBef>
                <a:spcPts val="700"/>
              </a:spcBef>
              <a:buClr>
                <a:srgbClr val="000000"/>
              </a:buClr>
              <a:buSzPts val="700"/>
              <a:buFont typeface="Lato"/>
              <a:buChar char="◻"/>
            </a:pPr>
            <a:r>
              <a:rPr lang="en" sz="2000" kern="0">
                <a:solidFill>
                  <a:srgbClr val="000000"/>
                </a:solidFill>
                <a:latin typeface="Lato"/>
                <a:ea typeface="Lato"/>
                <a:cs typeface="Lato"/>
                <a:sym typeface="Lato"/>
              </a:rPr>
              <a:t>First/Last mile with transit</a:t>
            </a:r>
            <a:endParaRPr sz="1200" kern="0">
              <a:solidFill>
                <a:srgbClr val="000000"/>
              </a:solidFill>
              <a:latin typeface="Lato"/>
              <a:ea typeface="Lato"/>
              <a:cs typeface="Lato"/>
              <a:sym typeface="Lato"/>
            </a:endParaRPr>
          </a:p>
          <a:p>
            <a:pPr marL="320032" indent="-277700" defTabSz="1219170">
              <a:spcBef>
                <a:spcPts val="700"/>
              </a:spcBef>
              <a:buClr>
                <a:srgbClr val="000000"/>
              </a:buClr>
              <a:buSzPts val="700"/>
              <a:buFont typeface="Lato"/>
              <a:buChar char="◻"/>
            </a:pPr>
            <a:r>
              <a:rPr lang="en" sz="2000" kern="0">
                <a:solidFill>
                  <a:srgbClr val="000000"/>
                </a:solidFill>
                <a:latin typeface="Lato"/>
                <a:ea typeface="Lato"/>
                <a:cs typeface="Lato"/>
                <a:sym typeface="Lato"/>
              </a:rPr>
              <a:t>Medical related trips</a:t>
            </a:r>
            <a:endParaRPr sz="1200" kern="0">
              <a:solidFill>
                <a:srgbClr val="000000"/>
              </a:solidFill>
              <a:latin typeface="Lato"/>
              <a:ea typeface="Lato"/>
              <a:cs typeface="Lato"/>
              <a:sym typeface="Lato"/>
            </a:endParaRPr>
          </a:p>
          <a:p>
            <a:pPr marL="320032" indent="-277700" defTabSz="1219170">
              <a:spcBef>
                <a:spcPts val="700"/>
              </a:spcBef>
              <a:buClr>
                <a:srgbClr val="000000"/>
              </a:buClr>
              <a:buSzPts val="700"/>
              <a:buFont typeface="Lato"/>
              <a:buChar char="◻"/>
            </a:pPr>
            <a:r>
              <a:rPr lang="en" sz="2000" kern="0">
                <a:solidFill>
                  <a:srgbClr val="000000"/>
                </a:solidFill>
                <a:latin typeface="Lato"/>
                <a:ea typeface="Lato"/>
                <a:cs typeface="Lato"/>
                <a:sym typeface="Lato"/>
              </a:rPr>
              <a:t>Day-to-day needs</a:t>
            </a:r>
            <a:endParaRPr sz="1200" kern="0">
              <a:solidFill>
                <a:srgbClr val="000000"/>
              </a:solidFill>
              <a:latin typeface="Lato"/>
              <a:ea typeface="Lato"/>
              <a:cs typeface="Lato"/>
              <a:sym typeface="Lato"/>
            </a:endParaRPr>
          </a:p>
          <a:p>
            <a:pPr marL="320032" indent="-277700" defTabSz="1219170">
              <a:spcBef>
                <a:spcPts val="700"/>
              </a:spcBef>
              <a:buClr>
                <a:srgbClr val="000000"/>
              </a:buClr>
              <a:buSzPts val="700"/>
              <a:buFont typeface="Lato"/>
              <a:buChar char="◻"/>
            </a:pPr>
            <a:r>
              <a:rPr lang="en" sz="2000" kern="0">
                <a:solidFill>
                  <a:srgbClr val="000000"/>
                </a:solidFill>
                <a:latin typeface="Lato"/>
                <a:ea typeface="Lato"/>
                <a:cs typeface="Lato"/>
                <a:sym typeface="Lato"/>
              </a:rPr>
              <a:t>Social activities</a:t>
            </a:r>
            <a:endParaRPr sz="1200" kern="0">
              <a:solidFill>
                <a:srgbClr val="000000"/>
              </a:solidFill>
              <a:latin typeface="Lato"/>
              <a:ea typeface="Lato"/>
              <a:cs typeface="Lato"/>
              <a:sym typeface="Lato"/>
            </a:endParaRPr>
          </a:p>
          <a:p>
            <a:pPr marL="320032" indent="-277700" defTabSz="1219170">
              <a:spcBef>
                <a:spcPts val="700"/>
              </a:spcBef>
              <a:buClr>
                <a:srgbClr val="000000"/>
              </a:buClr>
              <a:buSzPts val="700"/>
              <a:buFont typeface="Lato"/>
              <a:buChar char="◻"/>
            </a:pPr>
            <a:r>
              <a:rPr lang="en" sz="2000" kern="0">
                <a:solidFill>
                  <a:srgbClr val="000000"/>
                </a:solidFill>
                <a:latin typeface="Lato"/>
                <a:ea typeface="Lato"/>
                <a:cs typeface="Lato"/>
                <a:sym typeface="Lato"/>
              </a:rPr>
              <a:t>Employment</a:t>
            </a:r>
            <a:endParaRPr sz="1200" kern="0">
              <a:solidFill>
                <a:srgbClr val="000000"/>
              </a:solidFill>
              <a:latin typeface="Lato"/>
              <a:ea typeface="Lato"/>
              <a:cs typeface="Lato"/>
              <a:sym typeface="Lato"/>
            </a:endParaRPr>
          </a:p>
          <a:p>
            <a:pPr marL="320032" indent="-218435" defTabSz="1219170">
              <a:spcBef>
                <a:spcPts val="700"/>
              </a:spcBef>
              <a:buClr>
                <a:srgbClr val="1B2A7E"/>
              </a:buClr>
              <a:buSzPts val="1200"/>
            </a:pPr>
            <a:endParaRPr sz="2133" kern="0">
              <a:solidFill>
                <a:srgbClr val="1B2A7E"/>
              </a:solidFill>
              <a:latin typeface="Avenir"/>
              <a:ea typeface="Avenir"/>
              <a:cs typeface="Avenir"/>
              <a:sym typeface="Avenir"/>
            </a:endParaRPr>
          </a:p>
          <a:p>
            <a:pPr defTabSz="1219170">
              <a:spcBef>
                <a:spcPts val="700"/>
              </a:spcBef>
              <a:buClr>
                <a:srgbClr val="1B2A7E"/>
              </a:buClr>
              <a:buSzPts val="1200"/>
            </a:pPr>
            <a:endParaRPr sz="2133" kern="0">
              <a:solidFill>
                <a:srgbClr val="1B2A7E"/>
              </a:solidFill>
              <a:latin typeface="Avenir"/>
              <a:ea typeface="Avenir"/>
              <a:cs typeface="Avenir"/>
              <a:sym typeface="Avenir"/>
            </a:endParaRPr>
          </a:p>
          <a:p>
            <a:pPr marL="320032" indent="-218435" defTabSz="1219170">
              <a:spcBef>
                <a:spcPts val="700"/>
              </a:spcBef>
              <a:buClr>
                <a:srgbClr val="1B2A7E"/>
              </a:buClr>
              <a:buSzPts val="1200"/>
            </a:pPr>
            <a:endParaRPr sz="2133" kern="0">
              <a:solidFill>
                <a:srgbClr val="1B2A7E"/>
              </a:solidFill>
              <a:latin typeface="Avenir"/>
              <a:ea typeface="Avenir"/>
              <a:cs typeface="Avenir"/>
              <a:sym typeface="Avenir"/>
            </a:endParaRPr>
          </a:p>
        </p:txBody>
      </p:sp>
      <p:sp>
        <p:nvSpPr>
          <p:cNvPr id="352" name="Google Shape;352;p61"/>
          <p:cNvSpPr txBox="1"/>
          <p:nvPr/>
        </p:nvSpPr>
        <p:spPr>
          <a:xfrm>
            <a:off x="481833" y="2922201"/>
            <a:ext cx="1752000" cy="820825"/>
          </a:xfrm>
          <a:prstGeom prst="rect">
            <a:avLst/>
          </a:prstGeom>
          <a:solidFill>
            <a:srgbClr val="FFF2CC"/>
          </a:solidFill>
          <a:ln>
            <a:noFill/>
          </a:ln>
        </p:spPr>
        <p:txBody>
          <a:bodyPr spcFirstLastPara="1" wrap="square" lIns="121900" tIns="121900" rIns="121900" bIns="121900" anchor="t" anchorCtr="0">
            <a:spAutoFit/>
          </a:bodyPr>
          <a:lstStyle/>
          <a:p>
            <a:pPr defTabSz="1219170">
              <a:buClr>
                <a:srgbClr val="000000"/>
              </a:buClr>
            </a:pPr>
            <a:r>
              <a:rPr lang="en" sz="1867" kern="0">
                <a:solidFill>
                  <a:srgbClr val="000000"/>
                </a:solidFill>
                <a:latin typeface="Twentieth Century"/>
                <a:ea typeface="Twentieth Century"/>
                <a:cs typeface="Twentieth Century"/>
                <a:sym typeface="Twentieth Century"/>
              </a:rPr>
              <a:t>Planning for a Complete Trip</a:t>
            </a:r>
            <a:endParaRPr sz="1867" kern="0">
              <a:solidFill>
                <a:srgbClr val="000000"/>
              </a:solidFill>
              <a:latin typeface="Twentieth Century"/>
              <a:ea typeface="Twentieth Century"/>
              <a:cs typeface="Twentieth Century"/>
              <a:sym typeface="Twentieth Century"/>
            </a:endParaRPr>
          </a:p>
        </p:txBody>
      </p:sp>
      <p:pic>
        <p:nvPicPr>
          <p:cNvPr id="353" name="Google Shape;353;p6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768234" y="152667"/>
            <a:ext cx="2298700" cy="419767"/>
          </a:xfrm>
          <a:prstGeom prst="rect">
            <a:avLst/>
          </a:prstGeom>
          <a:noFill/>
          <a:ln>
            <a:noFill/>
          </a:ln>
        </p:spPr>
      </p:pic>
      <p:sp>
        <p:nvSpPr>
          <p:cNvPr id="354" name="Google Shape;354;p61"/>
          <p:cNvSpPr txBox="1">
            <a:spLocks noGrp="1"/>
          </p:cNvSpPr>
          <p:nvPr>
            <p:ph type="title"/>
          </p:nvPr>
        </p:nvSpPr>
        <p:spPr>
          <a:xfrm>
            <a:off x="838200" y="271192"/>
            <a:ext cx="10515600" cy="1325600"/>
          </a:xfrm>
          <a:prstGeom prst="rect">
            <a:avLst/>
          </a:prstGeom>
        </p:spPr>
        <p:txBody>
          <a:bodyPr spcFirstLastPara="1" wrap="square" lIns="91433" tIns="45700" rIns="91433" bIns="45700" anchor="ctr" anchorCtr="0">
            <a:normAutofit/>
          </a:bodyPr>
          <a:lstStyle/>
          <a:p>
            <a:r>
              <a:rPr lang="en">
                <a:solidFill>
                  <a:srgbClr val="3683C5"/>
                </a:solidFill>
                <a:latin typeface="Lato"/>
                <a:ea typeface="Lato"/>
                <a:cs typeface="Lato"/>
                <a:sym typeface="Lato"/>
              </a:rPr>
              <a:t>Planning</a:t>
            </a:r>
            <a:endParaRPr>
              <a:solidFill>
                <a:srgbClr val="3683C5"/>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AE16BE8-5C69-4064-B594-08F405DA2BF0}"/>
              </a:ext>
            </a:extLst>
          </p:cNvPr>
          <p:cNvSpPr>
            <a:spLocks noGrp="1"/>
          </p:cNvSpPr>
          <p:nvPr>
            <p:ph type="title"/>
          </p:nvPr>
        </p:nvSpPr>
        <p:spPr>
          <a:xfrm>
            <a:off x="838200" y="365125"/>
            <a:ext cx="5393361" cy="1325563"/>
          </a:xfrm>
        </p:spPr>
        <p:txBody>
          <a:bodyPr>
            <a:normAutofit/>
          </a:bodyPr>
          <a:lstStyle/>
          <a:p>
            <a:r>
              <a:rPr lang="en-US" b="1" dirty="0">
                <a:latin typeface="Arial" panose="020B0604020202020204" pitchFamily="34" charset="0"/>
                <a:cs typeface="Arial" panose="020B0604020202020204" pitchFamily="34" charset="0"/>
              </a:rPr>
              <a:t>What is MMC? Who is it for?</a:t>
            </a:r>
          </a:p>
        </p:txBody>
      </p:sp>
      <p:sp>
        <p:nvSpPr>
          <p:cNvPr id="19" name="Freeform: Shape 18">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4" name="Content Placeholder 2">
            <a:extLst>
              <a:ext uri="{FF2B5EF4-FFF2-40B4-BE49-F238E27FC236}">
                <a16:creationId xmlns:a16="http://schemas.microsoft.com/office/drawing/2014/main" id="{89FB1A7E-5D00-42BE-BE74-0342E0D4A9B5}"/>
              </a:ext>
            </a:extLst>
          </p:cNvPr>
          <p:cNvGraphicFramePr>
            <a:graphicFrameLocks noGrp="1"/>
          </p:cNvGraphicFramePr>
          <p:nvPr>
            <p:ph idx="1"/>
          </p:nvPr>
        </p:nvGraphicFramePr>
        <p:xfrm>
          <a:off x="59141" y="625027"/>
          <a:ext cx="8995488" cy="60900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Oval 20">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User Network">
            <a:extLst>
              <a:ext uri="{FF2B5EF4-FFF2-40B4-BE49-F238E27FC236}">
                <a16:creationId xmlns:a16="http://schemas.microsoft.com/office/drawing/2014/main" id="{128305BE-25B6-4F36-BCFA-D149A9FF1487}"/>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236403" y="1365521"/>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23" name="Freeform: Shape 22">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7" name="Freeform: Shape 26">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7972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62"/>
          <p:cNvSpPr txBox="1">
            <a:spLocks noGrp="1"/>
          </p:cNvSpPr>
          <p:nvPr>
            <p:ph type="title"/>
          </p:nvPr>
        </p:nvSpPr>
        <p:spPr>
          <a:xfrm>
            <a:off x="838200" y="152659"/>
            <a:ext cx="10515600" cy="1325600"/>
          </a:xfrm>
          <a:prstGeom prst="rect">
            <a:avLst/>
          </a:prstGeom>
        </p:spPr>
        <p:txBody>
          <a:bodyPr spcFirstLastPara="1" wrap="square" lIns="91433" tIns="45700" rIns="91433" bIns="45700" anchor="ctr" anchorCtr="0">
            <a:normAutofit/>
          </a:bodyPr>
          <a:lstStyle/>
          <a:p>
            <a:r>
              <a:rPr lang="en">
                <a:solidFill>
                  <a:srgbClr val="3683C5"/>
                </a:solidFill>
                <a:latin typeface="Lato"/>
                <a:ea typeface="Lato"/>
                <a:cs typeface="Lato"/>
                <a:sym typeface="Lato"/>
              </a:rPr>
              <a:t>Planning</a:t>
            </a:r>
            <a:endParaRPr>
              <a:solidFill>
                <a:srgbClr val="3683C5"/>
              </a:solidFill>
              <a:latin typeface="Lato"/>
              <a:ea typeface="Lato"/>
              <a:cs typeface="Lato"/>
              <a:sym typeface="Lato"/>
            </a:endParaRPr>
          </a:p>
        </p:txBody>
      </p:sp>
      <p:pic>
        <p:nvPicPr>
          <p:cNvPr id="360" name="Google Shape;360;p6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768234" y="152667"/>
            <a:ext cx="2298700" cy="419767"/>
          </a:xfrm>
          <a:prstGeom prst="rect">
            <a:avLst/>
          </a:prstGeom>
          <a:noFill/>
          <a:ln>
            <a:noFill/>
          </a:ln>
        </p:spPr>
      </p:pic>
      <p:sp>
        <p:nvSpPr>
          <p:cNvPr id="361" name="Google Shape;361;p62"/>
          <p:cNvSpPr txBox="1"/>
          <p:nvPr/>
        </p:nvSpPr>
        <p:spPr>
          <a:xfrm>
            <a:off x="838200" y="1153234"/>
            <a:ext cx="8047600" cy="6073289"/>
          </a:xfrm>
          <a:prstGeom prst="rect">
            <a:avLst/>
          </a:prstGeom>
          <a:noFill/>
          <a:ln>
            <a:noFill/>
          </a:ln>
        </p:spPr>
        <p:txBody>
          <a:bodyPr spcFirstLastPara="1" wrap="square" lIns="121900" tIns="121900" rIns="121900" bIns="121900" anchor="t" anchorCtr="0">
            <a:spAutoFit/>
          </a:bodyPr>
          <a:lstStyle/>
          <a:p>
            <a:pPr defTabSz="1219170">
              <a:lnSpc>
                <a:spcPct val="115000"/>
              </a:lnSpc>
              <a:spcBef>
                <a:spcPts val="400"/>
              </a:spcBef>
              <a:buClr>
                <a:srgbClr val="000000"/>
              </a:buClr>
              <a:buSzPts val="1100"/>
            </a:pPr>
            <a:r>
              <a:rPr lang="en" sz="1733" b="1" kern="0">
                <a:solidFill>
                  <a:srgbClr val="000000"/>
                </a:solidFill>
                <a:latin typeface="Lato"/>
                <a:ea typeface="Lato"/>
                <a:cs typeface="Lato"/>
                <a:sym typeface="Lato"/>
              </a:rPr>
              <a:t>Needs Assessment </a:t>
            </a:r>
            <a:r>
              <a:rPr lang="en" sz="1733" kern="0">
                <a:solidFill>
                  <a:srgbClr val="000000"/>
                </a:solidFill>
                <a:latin typeface="Lato"/>
                <a:ea typeface="Lato"/>
                <a:cs typeface="Lato"/>
                <a:sym typeface="Lato"/>
              </a:rPr>
              <a:t>- Identify where improvements need to be made</a:t>
            </a:r>
            <a:endParaRPr sz="1733" kern="0">
              <a:solidFill>
                <a:srgbClr val="000000"/>
              </a:solidFill>
              <a:latin typeface="Lato"/>
              <a:ea typeface="Lato"/>
              <a:cs typeface="Lato"/>
              <a:sym typeface="Lato"/>
            </a:endParaRPr>
          </a:p>
          <a:p>
            <a:pPr defTabSz="1219170">
              <a:lnSpc>
                <a:spcPct val="115000"/>
              </a:lnSpc>
              <a:spcBef>
                <a:spcPts val="400"/>
              </a:spcBef>
              <a:buClr>
                <a:srgbClr val="000000"/>
              </a:buClr>
              <a:buSzPts val="1100"/>
            </a:pPr>
            <a:r>
              <a:rPr lang="en" sz="1733" b="1" kern="0">
                <a:solidFill>
                  <a:srgbClr val="000000"/>
                </a:solidFill>
                <a:latin typeface="Lato"/>
                <a:ea typeface="Lato"/>
                <a:cs typeface="Lato"/>
                <a:sym typeface="Lato"/>
              </a:rPr>
              <a:t>Define upfront with the project team:</a:t>
            </a:r>
            <a:endParaRPr sz="1733" kern="0">
              <a:solidFill>
                <a:srgbClr val="000000"/>
              </a:solidFill>
              <a:latin typeface="Lato"/>
              <a:ea typeface="Lato"/>
              <a:cs typeface="Lato"/>
              <a:sym typeface="Lato"/>
            </a:endParaRPr>
          </a:p>
          <a:p>
            <a:pPr marL="609585" lvl="1" indent="-406390" defTabSz="1219170">
              <a:lnSpc>
                <a:spcPct val="115000"/>
              </a:lnSpc>
              <a:spcBef>
                <a:spcPts val="400"/>
              </a:spcBef>
              <a:buClr>
                <a:srgbClr val="000000"/>
              </a:buClr>
              <a:buSzPts val="1200"/>
              <a:buFont typeface="Lato"/>
              <a:buChar char="○"/>
            </a:pPr>
            <a:r>
              <a:rPr lang="en" sz="1600" kern="0">
                <a:solidFill>
                  <a:srgbClr val="000000"/>
                </a:solidFill>
                <a:latin typeface="Lato"/>
                <a:ea typeface="Lato"/>
                <a:cs typeface="Lato"/>
                <a:sym typeface="Lato"/>
              </a:rPr>
              <a:t>Objective</a:t>
            </a:r>
            <a:endParaRPr sz="1600" kern="0">
              <a:solidFill>
                <a:srgbClr val="000000"/>
              </a:solidFill>
              <a:latin typeface="Lato"/>
              <a:ea typeface="Lato"/>
              <a:cs typeface="Lato"/>
              <a:sym typeface="Lato"/>
            </a:endParaRPr>
          </a:p>
          <a:p>
            <a:pPr marL="609585" lvl="1" indent="-406390" defTabSz="1219170">
              <a:lnSpc>
                <a:spcPct val="115000"/>
              </a:lnSpc>
              <a:buClr>
                <a:srgbClr val="000000"/>
              </a:buClr>
              <a:buSzPts val="1200"/>
              <a:buFont typeface="Lato"/>
              <a:buChar char="○"/>
            </a:pPr>
            <a:r>
              <a:rPr lang="en" sz="1600" kern="0">
                <a:solidFill>
                  <a:srgbClr val="000000"/>
                </a:solidFill>
                <a:latin typeface="Lato"/>
                <a:ea typeface="Lato"/>
                <a:cs typeface="Lato"/>
                <a:sym typeface="Lato"/>
              </a:rPr>
              <a:t>Goals</a:t>
            </a:r>
            <a:endParaRPr sz="1600" kern="0">
              <a:solidFill>
                <a:srgbClr val="000000"/>
              </a:solidFill>
              <a:latin typeface="Lato"/>
              <a:ea typeface="Lato"/>
              <a:cs typeface="Lato"/>
              <a:sym typeface="Lato"/>
            </a:endParaRPr>
          </a:p>
          <a:p>
            <a:pPr marL="609585" lvl="1" indent="-406390" defTabSz="1219170">
              <a:lnSpc>
                <a:spcPct val="115000"/>
              </a:lnSpc>
              <a:buClr>
                <a:srgbClr val="000000"/>
              </a:buClr>
              <a:buSzPts val="1200"/>
              <a:buFont typeface="Lato"/>
              <a:buChar char="○"/>
            </a:pPr>
            <a:r>
              <a:rPr lang="en" sz="1600" kern="0">
                <a:solidFill>
                  <a:srgbClr val="000000"/>
                </a:solidFill>
                <a:latin typeface="Lato"/>
                <a:ea typeface="Lato"/>
                <a:cs typeface="Lato"/>
                <a:sym typeface="Lato"/>
              </a:rPr>
              <a:t>Budget</a:t>
            </a:r>
            <a:endParaRPr sz="1600" kern="0">
              <a:solidFill>
                <a:srgbClr val="000000"/>
              </a:solidFill>
              <a:latin typeface="Lato"/>
              <a:ea typeface="Lato"/>
              <a:cs typeface="Lato"/>
              <a:sym typeface="Lato"/>
            </a:endParaRPr>
          </a:p>
          <a:p>
            <a:pPr marL="609585" lvl="1" indent="-406390" defTabSz="1219170">
              <a:lnSpc>
                <a:spcPct val="115000"/>
              </a:lnSpc>
              <a:buClr>
                <a:srgbClr val="000000"/>
              </a:buClr>
              <a:buSzPts val="1200"/>
              <a:buFont typeface="Lato"/>
              <a:buChar char="○"/>
            </a:pPr>
            <a:r>
              <a:rPr lang="en" sz="1600" kern="0">
                <a:solidFill>
                  <a:srgbClr val="000000"/>
                </a:solidFill>
                <a:latin typeface="Lato"/>
                <a:ea typeface="Lato"/>
                <a:cs typeface="Lato"/>
                <a:sym typeface="Lato"/>
              </a:rPr>
              <a:t>Community engagement plan</a:t>
            </a:r>
            <a:endParaRPr sz="1600" kern="0">
              <a:solidFill>
                <a:srgbClr val="000000"/>
              </a:solidFill>
              <a:latin typeface="Lato"/>
              <a:ea typeface="Lato"/>
              <a:cs typeface="Lato"/>
              <a:sym typeface="Lato"/>
            </a:endParaRPr>
          </a:p>
          <a:p>
            <a:pPr marL="609585" lvl="1" indent="-406390" defTabSz="1219170">
              <a:lnSpc>
                <a:spcPct val="115000"/>
              </a:lnSpc>
              <a:buClr>
                <a:srgbClr val="000000"/>
              </a:buClr>
              <a:buSzPts val="1200"/>
              <a:buFont typeface="Lato"/>
              <a:buChar char="○"/>
            </a:pPr>
            <a:r>
              <a:rPr lang="en" sz="1600" kern="0">
                <a:solidFill>
                  <a:srgbClr val="000000"/>
                </a:solidFill>
                <a:latin typeface="Lato"/>
                <a:ea typeface="Lato"/>
                <a:cs typeface="Lato"/>
                <a:sym typeface="Lato"/>
              </a:rPr>
              <a:t>Partnership building</a:t>
            </a:r>
            <a:endParaRPr sz="1600" kern="0">
              <a:solidFill>
                <a:srgbClr val="000000"/>
              </a:solidFill>
              <a:latin typeface="Lato"/>
              <a:ea typeface="Lato"/>
              <a:cs typeface="Lato"/>
              <a:sym typeface="Lato"/>
            </a:endParaRPr>
          </a:p>
          <a:p>
            <a:pPr marL="609585" lvl="1" indent="-406390" defTabSz="1219170">
              <a:lnSpc>
                <a:spcPct val="115000"/>
              </a:lnSpc>
              <a:buClr>
                <a:srgbClr val="000000"/>
              </a:buClr>
              <a:buSzPts val="1200"/>
              <a:buFont typeface="Lato"/>
              <a:buChar char="○"/>
            </a:pPr>
            <a:r>
              <a:rPr lang="en" sz="1600" kern="0">
                <a:solidFill>
                  <a:srgbClr val="000000"/>
                </a:solidFill>
                <a:latin typeface="Lato"/>
                <a:ea typeface="Lato"/>
                <a:cs typeface="Lato"/>
                <a:sym typeface="Lato"/>
              </a:rPr>
              <a:t>Supply model </a:t>
            </a:r>
            <a:endParaRPr sz="1600" kern="0">
              <a:solidFill>
                <a:srgbClr val="000000"/>
              </a:solidFill>
              <a:latin typeface="Lato"/>
              <a:ea typeface="Lato"/>
              <a:cs typeface="Lato"/>
              <a:sym typeface="Lato"/>
            </a:endParaRPr>
          </a:p>
          <a:p>
            <a:pPr marL="609585" lvl="1" indent="-406390" defTabSz="1219170">
              <a:lnSpc>
                <a:spcPct val="115000"/>
              </a:lnSpc>
              <a:buClr>
                <a:srgbClr val="000000"/>
              </a:buClr>
              <a:buSzPts val="1200"/>
              <a:buFont typeface="Lato"/>
              <a:buChar char="○"/>
            </a:pPr>
            <a:r>
              <a:rPr lang="en" sz="1600" kern="0">
                <a:solidFill>
                  <a:srgbClr val="000000"/>
                </a:solidFill>
                <a:latin typeface="Lato"/>
                <a:ea typeface="Lato"/>
                <a:cs typeface="Lato"/>
                <a:sym typeface="Lato"/>
              </a:rPr>
              <a:t>Drivers</a:t>
            </a:r>
            <a:endParaRPr sz="1600" kern="0">
              <a:solidFill>
                <a:srgbClr val="000000"/>
              </a:solidFill>
              <a:latin typeface="Lato"/>
              <a:ea typeface="Lato"/>
              <a:cs typeface="Lato"/>
              <a:sym typeface="Lato"/>
            </a:endParaRPr>
          </a:p>
          <a:p>
            <a:pPr marL="609585" lvl="1" indent="-406390" defTabSz="1219170">
              <a:lnSpc>
                <a:spcPct val="115000"/>
              </a:lnSpc>
              <a:buClr>
                <a:srgbClr val="000000"/>
              </a:buClr>
              <a:buSzPts val="1200"/>
              <a:buFont typeface="Lato"/>
              <a:buChar char="○"/>
            </a:pPr>
            <a:r>
              <a:rPr lang="en" sz="1600" kern="0">
                <a:solidFill>
                  <a:srgbClr val="000000"/>
                </a:solidFill>
                <a:latin typeface="Lato"/>
                <a:ea typeface="Lato"/>
                <a:cs typeface="Lato"/>
                <a:sym typeface="Lato"/>
              </a:rPr>
              <a:t>Data reporting requirements</a:t>
            </a:r>
            <a:endParaRPr sz="1600" kern="0">
              <a:solidFill>
                <a:srgbClr val="000000"/>
              </a:solidFill>
              <a:latin typeface="Lato"/>
              <a:ea typeface="Lato"/>
              <a:cs typeface="Lato"/>
              <a:sym typeface="Lato"/>
            </a:endParaRPr>
          </a:p>
          <a:p>
            <a:pPr marL="609585" lvl="1" indent="-406390" defTabSz="1219170">
              <a:lnSpc>
                <a:spcPct val="115000"/>
              </a:lnSpc>
              <a:buClr>
                <a:srgbClr val="000000"/>
              </a:buClr>
              <a:buSzPts val="1200"/>
              <a:buFont typeface="Lato"/>
              <a:buChar char="○"/>
            </a:pPr>
            <a:r>
              <a:rPr lang="en" sz="1600" kern="0">
                <a:solidFill>
                  <a:srgbClr val="000000"/>
                </a:solidFill>
                <a:latin typeface="Lato"/>
                <a:ea typeface="Lato"/>
                <a:cs typeface="Lato"/>
                <a:sym typeface="Lato"/>
              </a:rPr>
              <a:t>Vehicles types</a:t>
            </a:r>
            <a:endParaRPr sz="1600" kern="0">
              <a:solidFill>
                <a:srgbClr val="000000"/>
              </a:solidFill>
              <a:latin typeface="Lato"/>
              <a:ea typeface="Lato"/>
              <a:cs typeface="Lato"/>
              <a:sym typeface="Lato"/>
            </a:endParaRPr>
          </a:p>
          <a:p>
            <a:pPr marL="609585" lvl="1" indent="-406390" defTabSz="1219170">
              <a:lnSpc>
                <a:spcPct val="115000"/>
              </a:lnSpc>
              <a:buClr>
                <a:srgbClr val="000000"/>
              </a:buClr>
              <a:buSzPts val="1200"/>
              <a:buFont typeface="Lato"/>
              <a:buChar char="○"/>
            </a:pPr>
            <a:r>
              <a:rPr lang="en" sz="1600" kern="0">
                <a:solidFill>
                  <a:srgbClr val="000000"/>
                </a:solidFill>
                <a:latin typeface="Lato"/>
                <a:ea typeface="Lato"/>
                <a:cs typeface="Lato"/>
                <a:sym typeface="Lato"/>
              </a:rPr>
              <a:t>Marketing opportunities</a:t>
            </a:r>
            <a:endParaRPr sz="1600" kern="0">
              <a:solidFill>
                <a:srgbClr val="000000"/>
              </a:solidFill>
              <a:latin typeface="Lato"/>
              <a:ea typeface="Lato"/>
              <a:cs typeface="Lato"/>
              <a:sym typeface="Lato"/>
            </a:endParaRPr>
          </a:p>
          <a:p>
            <a:pPr marL="609585" lvl="1" indent="-406390" defTabSz="1219170">
              <a:lnSpc>
                <a:spcPct val="115000"/>
              </a:lnSpc>
              <a:buClr>
                <a:srgbClr val="000000"/>
              </a:buClr>
              <a:buSzPts val="1200"/>
              <a:buFont typeface="Lato"/>
              <a:buChar char="○"/>
            </a:pPr>
            <a:r>
              <a:rPr lang="en" sz="1600" kern="0">
                <a:solidFill>
                  <a:srgbClr val="000000"/>
                </a:solidFill>
                <a:latin typeface="Lato"/>
                <a:ea typeface="Lato"/>
                <a:cs typeface="Lato"/>
                <a:sym typeface="Lato"/>
              </a:rPr>
              <a:t>Ride limits</a:t>
            </a:r>
            <a:endParaRPr sz="1600" kern="0">
              <a:solidFill>
                <a:srgbClr val="000000"/>
              </a:solidFill>
              <a:latin typeface="Lato"/>
              <a:ea typeface="Lato"/>
              <a:cs typeface="Lato"/>
              <a:sym typeface="Lato"/>
            </a:endParaRPr>
          </a:p>
          <a:p>
            <a:pPr marL="609585" lvl="1" indent="-406390" defTabSz="1219170">
              <a:lnSpc>
                <a:spcPct val="115000"/>
              </a:lnSpc>
              <a:buClr>
                <a:srgbClr val="000000"/>
              </a:buClr>
              <a:buSzPts val="1200"/>
              <a:buFont typeface="Lato"/>
              <a:buChar char="○"/>
            </a:pPr>
            <a:r>
              <a:rPr lang="en" sz="1600" kern="0">
                <a:solidFill>
                  <a:srgbClr val="000000"/>
                </a:solidFill>
                <a:latin typeface="Lato"/>
                <a:ea typeface="Lato"/>
                <a:cs typeface="Lato"/>
                <a:sym typeface="Lato"/>
              </a:rPr>
              <a:t>Schedule</a:t>
            </a:r>
            <a:endParaRPr sz="1600" kern="0">
              <a:solidFill>
                <a:srgbClr val="000000"/>
              </a:solidFill>
              <a:latin typeface="Lato"/>
              <a:ea typeface="Lato"/>
              <a:cs typeface="Lato"/>
              <a:sym typeface="Lato"/>
            </a:endParaRPr>
          </a:p>
          <a:p>
            <a:pPr marL="609585" lvl="1" indent="-406390" defTabSz="1219170">
              <a:lnSpc>
                <a:spcPct val="115000"/>
              </a:lnSpc>
              <a:buClr>
                <a:srgbClr val="000000"/>
              </a:buClr>
              <a:buSzPts val="1200"/>
              <a:buFont typeface="Lato"/>
              <a:buChar char="○"/>
            </a:pPr>
            <a:r>
              <a:rPr lang="en" sz="1600" kern="0">
                <a:solidFill>
                  <a:srgbClr val="000000"/>
                </a:solidFill>
                <a:latin typeface="Lato"/>
                <a:ea typeface="Lato"/>
                <a:cs typeface="Lato"/>
                <a:sym typeface="Lato"/>
              </a:rPr>
              <a:t>Funding source</a:t>
            </a:r>
            <a:endParaRPr sz="1600" kern="0">
              <a:solidFill>
                <a:srgbClr val="000000"/>
              </a:solidFill>
              <a:latin typeface="Lato"/>
              <a:ea typeface="Lato"/>
              <a:cs typeface="Lato"/>
              <a:sym typeface="Lato"/>
            </a:endParaRPr>
          </a:p>
          <a:p>
            <a:pPr marL="609585" lvl="1" indent="-406390" defTabSz="1219170">
              <a:lnSpc>
                <a:spcPct val="115000"/>
              </a:lnSpc>
              <a:buClr>
                <a:srgbClr val="000000"/>
              </a:buClr>
              <a:buSzPts val="1200"/>
              <a:buFont typeface="Lato"/>
              <a:buChar char="○"/>
            </a:pPr>
            <a:r>
              <a:rPr lang="en" sz="1600" kern="0">
                <a:solidFill>
                  <a:srgbClr val="000000"/>
                </a:solidFill>
                <a:latin typeface="Lato"/>
                <a:ea typeface="Lato"/>
                <a:cs typeface="Lato"/>
                <a:sym typeface="Lato"/>
              </a:rPr>
              <a:t>Service area</a:t>
            </a:r>
            <a:endParaRPr sz="1600" kern="0">
              <a:solidFill>
                <a:srgbClr val="000000"/>
              </a:solidFill>
              <a:latin typeface="Lato"/>
              <a:ea typeface="Lato"/>
              <a:cs typeface="Lato"/>
              <a:sym typeface="Lato"/>
            </a:endParaRPr>
          </a:p>
          <a:p>
            <a:pPr marL="609585" lvl="1" indent="-406390" defTabSz="1219170">
              <a:lnSpc>
                <a:spcPct val="115000"/>
              </a:lnSpc>
              <a:buClr>
                <a:srgbClr val="000000"/>
              </a:buClr>
              <a:buSzPts val="1200"/>
              <a:buFont typeface="Lato"/>
              <a:buChar char="○"/>
            </a:pPr>
            <a:r>
              <a:rPr lang="en" sz="1600" kern="0">
                <a:solidFill>
                  <a:srgbClr val="000000"/>
                </a:solidFill>
                <a:latin typeface="Lato"/>
                <a:ea typeface="Lato"/>
                <a:cs typeface="Lato"/>
                <a:sym typeface="Lato"/>
              </a:rPr>
              <a:t>Program duration</a:t>
            </a:r>
            <a:endParaRPr sz="1600" kern="0">
              <a:solidFill>
                <a:srgbClr val="000000"/>
              </a:solidFill>
              <a:latin typeface="Lato"/>
              <a:ea typeface="Lato"/>
              <a:cs typeface="Lato"/>
              <a:sym typeface="Lato"/>
            </a:endParaRPr>
          </a:p>
          <a:p>
            <a:pPr marL="609585" lvl="1" indent="-406390" defTabSz="1219170">
              <a:lnSpc>
                <a:spcPct val="115000"/>
              </a:lnSpc>
              <a:buClr>
                <a:srgbClr val="000000"/>
              </a:buClr>
              <a:buSzPts val="1200"/>
              <a:buFont typeface="Lato"/>
              <a:buChar char="○"/>
            </a:pPr>
            <a:r>
              <a:rPr lang="en" sz="1600" kern="0">
                <a:solidFill>
                  <a:srgbClr val="000000"/>
                </a:solidFill>
                <a:latin typeface="Lato"/>
                <a:ea typeface="Lato"/>
                <a:cs typeface="Lato"/>
                <a:sym typeface="Lato"/>
              </a:rPr>
              <a:t>Pricing</a:t>
            </a:r>
            <a:endParaRPr sz="1600" kern="0">
              <a:solidFill>
                <a:srgbClr val="000000"/>
              </a:solidFill>
              <a:latin typeface="Lato"/>
              <a:ea typeface="Lato"/>
              <a:cs typeface="Lato"/>
              <a:sym typeface="Lato"/>
            </a:endParaRPr>
          </a:p>
          <a:p>
            <a:pPr marL="609585" lvl="1" indent="-406390" defTabSz="1219170">
              <a:lnSpc>
                <a:spcPct val="115000"/>
              </a:lnSpc>
              <a:buClr>
                <a:srgbClr val="000000"/>
              </a:buClr>
              <a:buSzPts val="1200"/>
              <a:buFont typeface="Lato"/>
              <a:buChar char="○"/>
            </a:pPr>
            <a:r>
              <a:rPr lang="en" sz="1600" kern="0">
                <a:solidFill>
                  <a:srgbClr val="000000"/>
                </a:solidFill>
                <a:latin typeface="Lato"/>
                <a:ea typeface="Lato"/>
                <a:cs typeface="Lato"/>
                <a:sym typeface="Lato"/>
              </a:rPr>
              <a:t>Integration of services</a:t>
            </a:r>
            <a:endParaRPr sz="1600" kern="0">
              <a:solidFill>
                <a:srgbClr val="000000"/>
              </a:solidFill>
              <a:latin typeface="Lato"/>
              <a:ea typeface="Lato"/>
              <a:cs typeface="Lato"/>
              <a:sym typeface="Lato"/>
            </a:endParaRPr>
          </a:p>
          <a:p>
            <a:pPr defTabSz="1219170">
              <a:buClr>
                <a:srgbClr val="000000"/>
              </a:buClr>
            </a:pPr>
            <a:endParaRPr sz="1600" kern="0">
              <a:solidFill>
                <a:srgbClr val="000000"/>
              </a:solidFill>
              <a:latin typeface="Calibri"/>
              <a:ea typeface="Calibri"/>
              <a:cs typeface="Calibri"/>
              <a:sym typeface="Calibri"/>
            </a:endParaRPr>
          </a:p>
        </p:txBody>
      </p:sp>
      <p:pic>
        <p:nvPicPr>
          <p:cNvPr id="362" name="Google Shape;362;p6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696467" y="1953716"/>
            <a:ext cx="4895867" cy="442263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63"/>
          <p:cNvSpPr txBox="1">
            <a:spLocks noGrp="1"/>
          </p:cNvSpPr>
          <p:nvPr>
            <p:ph type="body" idx="1"/>
          </p:nvPr>
        </p:nvSpPr>
        <p:spPr>
          <a:xfrm>
            <a:off x="838200" y="1690733"/>
            <a:ext cx="4784400" cy="4760800"/>
          </a:xfrm>
          <a:prstGeom prst="rect">
            <a:avLst/>
          </a:prstGeom>
        </p:spPr>
        <p:txBody>
          <a:bodyPr spcFirstLastPara="1" wrap="square" lIns="91433" tIns="45700" rIns="91433" bIns="45700" anchor="t" anchorCtr="0">
            <a:normAutofit/>
          </a:bodyPr>
          <a:lstStyle/>
          <a:p>
            <a:pPr indent="-440256">
              <a:lnSpc>
                <a:spcPct val="115000"/>
              </a:lnSpc>
              <a:spcBef>
                <a:spcPts val="400"/>
              </a:spcBef>
              <a:buSzPts val="1600"/>
              <a:buFont typeface="Lato"/>
              <a:buChar char="●"/>
            </a:pPr>
            <a:r>
              <a:rPr lang="en" sz="2133">
                <a:latin typeface="Lato"/>
                <a:ea typeface="Lato"/>
                <a:cs typeface="Lato"/>
                <a:sym typeface="Lato"/>
              </a:rPr>
              <a:t>Clearly stated goals</a:t>
            </a:r>
            <a:endParaRPr sz="2133">
              <a:latin typeface="Lato"/>
              <a:ea typeface="Lato"/>
              <a:cs typeface="Lato"/>
              <a:sym typeface="Lato"/>
            </a:endParaRPr>
          </a:p>
          <a:p>
            <a:pPr lvl="1" indent="-440256">
              <a:lnSpc>
                <a:spcPct val="115000"/>
              </a:lnSpc>
              <a:spcBef>
                <a:spcPts val="0"/>
              </a:spcBef>
              <a:buSzPts val="1600"/>
              <a:buFont typeface="Lato"/>
              <a:buChar char="○"/>
            </a:pPr>
            <a:r>
              <a:rPr lang="en" sz="2133">
                <a:latin typeface="Lato"/>
                <a:ea typeface="Lato"/>
                <a:cs typeface="Lato"/>
                <a:sym typeface="Lato"/>
              </a:rPr>
              <a:t>Long Term</a:t>
            </a:r>
            <a:endParaRPr sz="2133">
              <a:latin typeface="Lato"/>
              <a:ea typeface="Lato"/>
              <a:cs typeface="Lato"/>
              <a:sym typeface="Lato"/>
            </a:endParaRPr>
          </a:p>
          <a:p>
            <a:pPr lvl="1" indent="-440256">
              <a:lnSpc>
                <a:spcPct val="115000"/>
              </a:lnSpc>
              <a:spcBef>
                <a:spcPts val="0"/>
              </a:spcBef>
              <a:buSzPts val="1600"/>
              <a:buFont typeface="Lato"/>
              <a:buChar char="○"/>
            </a:pPr>
            <a:r>
              <a:rPr lang="en" sz="2133">
                <a:latin typeface="Lato"/>
                <a:ea typeface="Lato"/>
                <a:cs typeface="Lato"/>
                <a:sym typeface="Lato"/>
              </a:rPr>
              <a:t>Short Term </a:t>
            </a:r>
            <a:endParaRPr sz="2133">
              <a:latin typeface="Lato"/>
              <a:ea typeface="Lato"/>
              <a:cs typeface="Lato"/>
              <a:sym typeface="Lato"/>
            </a:endParaRPr>
          </a:p>
          <a:p>
            <a:pPr indent="-440256">
              <a:lnSpc>
                <a:spcPct val="115000"/>
              </a:lnSpc>
              <a:spcBef>
                <a:spcPts val="0"/>
              </a:spcBef>
              <a:buSzPts val="1600"/>
              <a:buFont typeface="Lato"/>
              <a:buChar char="●"/>
            </a:pPr>
            <a:r>
              <a:rPr lang="en" sz="2133">
                <a:latin typeface="Lato"/>
                <a:ea typeface="Lato"/>
                <a:cs typeface="Lato"/>
                <a:sym typeface="Lato"/>
              </a:rPr>
              <a:t>Collaboration tools</a:t>
            </a:r>
            <a:endParaRPr sz="2133">
              <a:latin typeface="Lato"/>
              <a:ea typeface="Lato"/>
              <a:cs typeface="Lato"/>
              <a:sym typeface="Lato"/>
            </a:endParaRPr>
          </a:p>
          <a:p>
            <a:pPr indent="-440256">
              <a:lnSpc>
                <a:spcPct val="115000"/>
              </a:lnSpc>
              <a:spcBef>
                <a:spcPts val="0"/>
              </a:spcBef>
              <a:buSzPts val="1600"/>
              <a:buFont typeface="Lato"/>
              <a:buChar char="●"/>
            </a:pPr>
            <a:r>
              <a:rPr lang="en" sz="2133">
                <a:latin typeface="Lato"/>
                <a:ea typeface="Lato"/>
                <a:cs typeface="Lato"/>
                <a:sym typeface="Lato"/>
              </a:rPr>
              <a:t>Budget and cost of service</a:t>
            </a:r>
            <a:endParaRPr sz="2133">
              <a:latin typeface="Lato"/>
              <a:ea typeface="Lato"/>
              <a:cs typeface="Lato"/>
              <a:sym typeface="Lato"/>
            </a:endParaRPr>
          </a:p>
          <a:p>
            <a:pPr indent="-440256">
              <a:lnSpc>
                <a:spcPct val="115000"/>
              </a:lnSpc>
              <a:spcBef>
                <a:spcPts val="0"/>
              </a:spcBef>
              <a:buSzPts val="1600"/>
              <a:buFont typeface="Lato"/>
              <a:buChar char="●"/>
            </a:pPr>
            <a:r>
              <a:rPr lang="en" sz="2133">
                <a:latin typeface="Lato"/>
                <a:ea typeface="Lato"/>
                <a:cs typeface="Lato"/>
                <a:sym typeface="Lato"/>
              </a:rPr>
              <a:t>Data collection needs</a:t>
            </a:r>
            <a:endParaRPr sz="2133">
              <a:latin typeface="Lato"/>
              <a:ea typeface="Lato"/>
              <a:cs typeface="Lato"/>
              <a:sym typeface="Lato"/>
            </a:endParaRPr>
          </a:p>
          <a:p>
            <a:pPr indent="-440256">
              <a:lnSpc>
                <a:spcPct val="115000"/>
              </a:lnSpc>
              <a:spcBef>
                <a:spcPts val="0"/>
              </a:spcBef>
              <a:buSzPts val="1600"/>
              <a:buFont typeface="Lato"/>
              <a:buChar char="●"/>
            </a:pPr>
            <a:r>
              <a:rPr lang="en" sz="2133">
                <a:latin typeface="Lato"/>
                <a:ea typeface="Lato"/>
                <a:cs typeface="Lato"/>
                <a:sym typeface="Lato"/>
              </a:rPr>
              <a:t>Setting realistic expectations</a:t>
            </a:r>
            <a:endParaRPr sz="2133">
              <a:latin typeface="Lato"/>
              <a:ea typeface="Lato"/>
              <a:cs typeface="Lato"/>
              <a:sym typeface="Lato"/>
            </a:endParaRPr>
          </a:p>
          <a:p>
            <a:pPr indent="-440256">
              <a:lnSpc>
                <a:spcPct val="115000"/>
              </a:lnSpc>
              <a:spcBef>
                <a:spcPts val="0"/>
              </a:spcBef>
              <a:buSzPts val="1600"/>
              <a:buFont typeface="Lato"/>
              <a:buChar char="●"/>
            </a:pPr>
            <a:r>
              <a:rPr lang="en" sz="2133">
                <a:latin typeface="Lato"/>
                <a:ea typeface="Lato"/>
                <a:cs typeface="Lato"/>
                <a:sym typeface="Lato"/>
              </a:rPr>
              <a:t>Evaluation: </a:t>
            </a:r>
            <a:endParaRPr sz="2133">
              <a:latin typeface="Lato"/>
              <a:ea typeface="Lato"/>
              <a:cs typeface="Lato"/>
              <a:sym typeface="Lato"/>
            </a:endParaRPr>
          </a:p>
          <a:p>
            <a:pPr lvl="1" indent="-440256">
              <a:lnSpc>
                <a:spcPct val="115000"/>
              </a:lnSpc>
              <a:spcBef>
                <a:spcPts val="0"/>
              </a:spcBef>
              <a:buSzPts val="1600"/>
              <a:buFont typeface="Lato"/>
              <a:buChar char="○"/>
            </a:pPr>
            <a:r>
              <a:rPr lang="en" sz="2133">
                <a:latin typeface="Lato"/>
                <a:ea typeface="Lato"/>
                <a:cs typeface="Lato"/>
                <a:sym typeface="Lato"/>
              </a:rPr>
              <a:t>Data collection schedule</a:t>
            </a:r>
            <a:endParaRPr sz="2133">
              <a:latin typeface="Lato"/>
              <a:ea typeface="Lato"/>
              <a:cs typeface="Lato"/>
              <a:sym typeface="Lato"/>
            </a:endParaRPr>
          </a:p>
          <a:p>
            <a:pPr lvl="1" indent="-440256">
              <a:lnSpc>
                <a:spcPct val="115000"/>
              </a:lnSpc>
              <a:spcBef>
                <a:spcPts val="0"/>
              </a:spcBef>
              <a:buSzPts val="1600"/>
              <a:buFont typeface="Lato"/>
              <a:buChar char="○"/>
            </a:pPr>
            <a:r>
              <a:rPr lang="en" sz="2133">
                <a:latin typeface="Lato"/>
                <a:ea typeface="Lato"/>
                <a:cs typeface="Lato"/>
                <a:sym typeface="Lato"/>
              </a:rPr>
              <a:t>Performance scorecards</a:t>
            </a:r>
            <a:endParaRPr sz="2133">
              <a:latin typeface="Lato"/>
              <a:ea typeface="Lato"/>
              <a:cs typeface="Lato"/>
              <a:sym typeface="Lato"/>
            </a:endParaRPr>
          </a:p>
          <a:p>
            <a:pPr indent="0">
              <a:lnSpc>
                <a:spcPct val="100000"/>
              </a:lnSpc>
              <a:spcBef>
                <a:spcPts val="400"/>
              </a:spcBef>
              <a:buNone/>
            </a:pPr>
            <a:br>
              <a:rPr lang="en" sz="2000">
                <a:latin typeface="Helvetica Neue"/>
                <a:ea typeface="Helvetica Neue"/>
                <a:cs typeface="Helvetica Neue"/>
                <a:sym typeface="Helvetica Neue"/>
              </a:rPr>
            </a:br>
            <a:endParaRPr/>
          </a:p>
        </p:txBody>
      </p:sp>
      <p:sp>
        <p:nvSpPr>
          <p:cNvPr id="368" name="Google Shape;368;p63"/>
          <p:cNvSpPr txBox="1">
            <a:spLocks noGrp="1"/>
          </p:cNvSpPr>
          <p:nvPr>
            <p:ph type="title"/>
          </p:nvPr>
        </p:nvSpPr>
        <p:spPr>
          <a:xfrm>
            <a:off x="838200" y="365125"/>
            <a:ext cx="10515600" cy="1325600"/>
          </a:xfrm>
          <a:prstGeom prst="rect">
            <a:avLst/>
          </a:prstGeom>
        </p:spPr>
        <p:txBody>
          <a:bodyPr spcFirstLastPara="1" wrap="square" lIns="91433" tIns="45700" rIns="91433" bIns="45700" anchor="ctr" anchorCtr="0">
            <a:normAutofit/>
          </a:bodyPr>
          <a:lstStyle/>
          <a:p>
            <a:r>
              <a:rPr lang="en">
                <a:solidFill>
                  <a:srgbClr val="3683C5"/>
                </a:solidFill>
                <a:latin typeface="Lato"/>
                <a:ea typeface="Lato"/>
                <a:cs typeface="Lato"/>
                <a:sym typeface="Lato"/>
              </a:rPr>
              <a:t>Goals &amp; Evaluation</a:t>
            </a:r>
            <a:endParaRPr>
              <a:solidFill>
                <a:srgbClr val="3683C5"/>
              </a:solidFill>
              <a:latin typeface="Lato"/>
              <a:ea typeface="Lato"/>
              <a:cs typeface="Lato"/>
              <a:sym typeface="Lato"/>
            </a:endParaRPr>
          </a:p>
        </p:txBody>
      </p:sp>
      <p:pic>
        <p:nvPicPr>
          <p:cNvPr id="369" name="Google Shape;369;p6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768234" y="152667"/>
            <a:ext cx="2298700" cy="419767"/>
          </a:xfrm>
          <a:prstGeom prst="rect">
            <a:avLst/>
          </a:prstGeom>
          <a:noFill/>
          <a:ln>
            <a:noFill/>
          </a:ln>
        </p:spPr>
      </p:pic>
      <p:pic>
        <p:nvPicPr>
          <p:cNvPr id="370" name="Google Shape;370;p63"/>
          <p:cNvPicPr preferRelativeResize="0"/>
          <p:nvPr/>
        </p:nvPicPr>
        <p:blipFill>
          <a:blip r:embed="rId4">
            <a:alphaModFix/>
          </a:blip>
          <a:stretch>
            <a:fillRect/>
          </a:stretch>
        </p:blipFill>
        <p:spPr>
          <a:xfrm>
            <a:off x="5681167" y="1048559"/>
            <a:ext cx="5766580" cy="47608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64"/>
          <p:cNvSpPr txBox="1">
            <a:spLocks noGrp="1"/>
          </p:cNvSpPr>
          <p:nvPr>
            <p:ph type="body" idx="1"/>
          </p:nvPr>
        </p:nvSpPr>
        <p:spPr>
          <a:xfrm>
            <a:off x="306600" y="1690733"/>
            <a:ext cx="5257600" cy="4351200"/>
          </a:xfrm>
          <a:prstGeom prst="rect">
            <a:avLst/>
          </a:prstGeom>
        </p:spPr>
        <p:txBody>
          <a:bodyPr spcFirstLastPara="1" wrap="square" lIns="91433" tIns="45700" rIns="91433" bIns="45700" anchor="t" anchorCtr="0">
            <a:normAutofit/>
          </a:bodyPr>
          <a:lstStyle/>
          <a:p>
            <a:pPr indent="-448722">
              <a:lnSpc>
                <a:spcPct val="115000"/>
              </a:lnSpc>
              <a:spcBef>
                <a:spcPts val="400"/>
              </a:spcBef>
              <a:buSzPts val="1700"/>
              <a:buFont typeface="Lato"/>
              <a:buChar char="●"/>
            </a:pPr>
            <a:r>
              <a:rPr lang="en" sz="2267">
                <a:latin typeface="Lato"/>
                <a:ea typeface="Lato"/>
                <a:cs typeface="Lato"/>
                <a:sym typeface="Lato"/>
              </a:rPr>
              <a:t>Be intentional about the path to building trust with key stakeholders</a:t>
            </a:r>
            <a:endParaRPr sz="2267">
              <a:latin typeface="Lato"/>
              <a:ea typeface="Lato"/>
              <a:cs typeface="Lato"/>
              <a:sym typeface="Lato"/>
            </a:endParaRPr>
          </a:p>
          <a:p>
            <a:pPr indent="-448722">
              <a:lnSpc>
                <a:spcPct val="115000"/>
              </a:lnSpc>
              <a:spcBef>
                <a:spcPts val="0"/>
              </a:spcBef>
              <a:buSzPts val="1700"/>
              <a:buFont typeface="Lato"/>
              <a:buChar char="●"/>
            </a:pPr>
            <a:r>
              <a:rPr lang="en" sz="2267">
                <a:latin typeface="Lato"/>
                <a:ea typeface="Lato"/>
                <a:cs typeface="Lato"/>
                <a:sym typeface="Lato"/>
              </a:rPr>
              <a:t>Build diverse partnerships</a:t>
            </a:r>
            <a:endParaRPr sz="2267">
              <a:latin typeface="Lato"/>
              <a:ea typeface="Lato"/>
              <a:cs typeface="Lato"/>
              <a:sym typeface="Lato"/>
            </a:endParaRPr>
          </a:p>
          <a:p>
            <a:pPr lvl="1" indent="-448722">
              <a:lnSpc>
                <a:spcPct val="115000"/>
              </a:lnSpc>
              <a:spcBef>
                <a:spcPts val="0"/>
              </a:spcBef>
              <a:buSzPts val="1700"/>
              <a:buFont typeface="Lato"/>
              <a:buChar char="○"/>
            </a:pPr>
            <a:r>
              <a:rPr lang="en" sz="2267">
                <a:latin typeface="Lato"/>
                <a:ea typeface="Lato"/>
                <a:cs typeface="Lato"/>
                <a:sym typeface="Lato"/>
              </a:rPr>
              <a:t>Cross government agencies</a:t>
            </a:r>
            <a:endParaRPr sz="2267">
              <a:latin typeface="Lato"/>
              <a:ea typeface="Lato"/>
              <a:cs typeface="Lato"/>
              <a:sym typeface="Lato"/>
            </a:endParaRPr>
          </a:p>
          <a:p>
            <a:pPr lvl="1" indent="-448722">
              <a:lnSpc>
                <a:spcPct val="115000"/>
              </a:lnSpc>
              <a:spcBef>
                <a:spcPts val="0"/>
              </a:spcBef>
              <a:buSzPts val="1700"/>
              <a:buFont typeface="Lato"/>
              <a:buChar char="○"/>
            </a:pPr>
            <a:r>
              <a:rPr lang="en" sz="2267">
                <a:latin typeface="Lato"/>
                <a:ea typeface="Lato"/>
                <a:cs typeface="Lato"/>
                <a:sym typeface="Lato"/>
              </a:rPr>
              <a:t>Community partners</a:t>
            </a:r>
            <a:endParaRPr sz="2267">
              <a:latin typeface="Lato"/>
              <a:ea typeface="Lato"/>
              <a:cs typeface="Lato"/>
              <a:sym typeface="Lato"/>
            </a:endParaRPr>
          </a:p>
          <a:p>
            <a:pPr lvl="1" indent="-448722">
              <a:lnSpc>
                <a:spcPct val="115000"/>
              </a:lnSpc>
              <a:spcBef>
                <a:spcPts val="0"/>
              </a:spcBef>
              <a:buSzPts val="1700"/>
              <a:buFont typeface="Lato"/>
              <a:buChar char="○"/>
            </a:pPr>
            <a:r>
              <a:rPr lang="en" sz="2267">
                <a:latin typeface="Lato"/>
                <a:ea typeface="Lato"/>
                <a:cs typeface="Lato"/>
                <a:sym typeface="Lato"/>
              </a:rPr>
              <a:t>Private sector</a:t>
            </a:r>
            <a:endParaRPr sz="2267">
              <a:latin typeface="Lato"/>
              <a:ea typeface="Lato"/>
              <a:cs typeface="Lato"/>
              <a:sym typeface="Lato"/>
            </a:endParaRPr>
          </a:p>
          <a:p>
            <a:pPr marL="0" indent="0">
              <a:lnSpc>
                <a:spcPct val="115000"/>
              </a:lnSpc>
              <a:spcBef>
                <a:spcPts val="400"/>
              </a:spcBef>
              <a:buNone/>
            </a:pPr>
            <a:endParaRPr sz="2267">
              <a:latin typeface="Lato"/>
              <a:ea typeface="Lato"/>
              <a:cs typeface="Lato"/>
              <a:sym typeface="Lato"/>
            </a:endParaRPr>
          </a:p>
          <a:p>
            <a:pPr marL="0" indent="0">
              <a:lnSpc>
                <a:spcPct val="115000"/>
              </a:lnSpc>
              <a:spcBef>
                <a:spcPts val="400"/>
              </a:spcBef>
              <a:buNone/>
            </a:pPr>
            <a:endParaRPr sz="2267">
              <a:latin typeface="Lato"/>
              <a:ea typeface="Lato"/>
              <a:cs typeface="Lato"/>
              <a:sym typeface="Lato"/>
            </a:endParaRPr>
          </a:p>
          <a:p>
            <a:pPr marL="0" indent="0">
              <a:lnSpc>
                <a:spcPct val="115000"/>
              </a:lnSpc>
              <a:spcBef>
                <a:spcPts val="400"/>
              </a:spcBef>
              <a:buNone/>
            </a:pPr>
            <a:br>
              <a:rPr lang="en" sz="2000">
                <a:latin typeface="Lato"/>
                <a:ea typeface="Lato"/>
                <a:cs typeface="Lato"/>
                <a:sym typeface="Lato"/>
              </a:rPr>
            </a:br>
            <a:endParaRPr>
              <a:latin typeface="Lato"/>
              <a:ea typeface="Lato"/>
              <a:cs typeface="Lato"/>
              <a:sym typeface="Lato"/>
            </a:endParaRPr>
          </a:p>
        </p:txBody>
      </p:sp>
      <p:sp>
        <p:nvSpPr>
          <p:cNvPr id="376" name="Google Shape;376;p64"/>
          <p:cNvSpPr txBox="1">
            <a:spLocks noGrp="1"/>
          </p:cNvSpPr>
          <p:nvPr>
            <p:ph type="title"/>
          </p:nvPr>
        </p:nvSpPr>
        <p:spPr>
          <a:xfrm>
            <a:off x="838200" y="365125"/>
            <a:ext cx="10515600" cy="1325600"/>
          </a:xfrm>
          <a:prstGeom prst="rect">
            <a:avLst/>
          </a:prstGeom>
        </p:spPr>
        <p:txBody>
          <a:bodyPr spcFirstLastPara="1" wrap="square" lIns="91433" tIns="45700" rIns="91433" bIns="45700" anchor="ctr" anchorCtr="0">
            <a:normAutofit/>
          </a:bodyPr>
          <a:lstStyle/>
          <a:p>
            <a:r>
              <a:rPr lang="en">
                <a:solidFill>
                  <a:srgbClr val="3683C5"/>
                </a:solidFill>
                <a:latin typeface="Lato"/>
                <a:ea typeface="Lato"/>
                <a:cs typeface="Lato"/>
                <a:sym typeface="Lato"/>
              </a:rPr>
              <a:t>Partnership Building</a:t>
            </a:r>
            <a:endParaRPr>
              <a:solidFill>
                <a:srgbClr val="3683C5"/>
              </a:solidFill>
              <a:latin typeface="Lato"/>
              <a:ea typeface="Lato"/>
              <a:cs typeface="Lato"/>
              <a:sym typeface="Lato"/>
            </a:endParaRPr>
          </a:p>
        </p:txBody>
      </p:sp>
      <p:pic>
        <p:nvPicPr>
          <p:cNvPr id="377" name="Google Shape;377;p6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768234" y="152667"/>
            <a:ext cx="2298700" cy="419767"/>
          </a:xfrm>
          <a:prstGeom prst="rect">
            <a:avLst/>
          </a:prstGeom>
          <a:noFill/>
          <a:ln>
            <a:noFill/>
          </a:ln>
        </p:spPr>
      </p:pic>
      <p:pic>
        <p:nvPicPr>
          <p:cNvPr id="378" name="Google Shape;378;p6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096000" y="1386501"/>
            <a:ext cx="5709000" cy="32501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65"/>
          <p:cNvSpPr txBox="1">
            <a:spLocks noGrp="1"/>
          </p:cNvSpPr>
          <p:nvPr>
            <p:ph type="body" idx="1"/>
          </p:nvPr>
        </p:nvSpPr>
        <p:spPr>
          <a:xfrm>
            <a:off x="306600" y="1690733"/>
            <a:ext cx="5257600" cy="4351200"/>
          </a:xfrm>
          <a:prstGeom prst="rect">
            <a:avLst/>
          </a:prstGeom>
        </p:spPr>
        <p:txBody>
          <a:bodyPr spcFirstLastPara="1" wrap="square" lIns="91433" tIns="45700" rIns="91433" bIns="45700" anchor="t" anchorCtr="0">
            <a:normAutofit lnSpcReduction="10000"/>
          </a:bodyPr>
          <a:lstStyle/>
          <a:p>
            <a:pPr indent="-448722">
              <a:lnSpc>
                <a:spcPct val="115000"/>
              </a:lnSpc>
              <a:spcBef>
                <a:spcPts val="400"/>
              </a:spcBef>
              <a:buSzPts val="1700"/>
              <a:buFont typeface="Lato"/>
              <a:buChar char="●"/>
            </a:pPr>
            <a:r>
              <a:rPr lang="en" sz="2267">
                <a:latin typeface="Lato"/>
                <a:ea typeface="Lato"/>
                <a:cs typeface="Lato"/>
                <a:sym typeface="Lato"/>
              </a:rPr>
              <a:t>Develop a flexible community engagement plan from the start of the project - revisit and revise throughout</a:t>
            </a:r>
            <a:endParaRPr sz="2267">
              <a:latin typeface="Lato"/>
              <a:ea typeface="Lato"/>
              <a:cs typeface="Lato"/>
              <a:sym typeface="Lato"/>
            </a:endParaRPr>
          </a:p>
          <a:p>
            <a:pPr indent="-448722">
              <a:lnSpc>
                <a:spcPct val="115000"/>
              </a:lnSpc>
              <a:spcBef>
                <a:spcPts val="0"/>
              </a:spcBef>
              <a:buSzPts val="1700"/>
              <a:buFont typeface="Lato"/>
              <a:buChar char="●"/>
            </a:pPr>
            <a:r>
              <a:rPr lang="en" sz="2267">
                <a:latin typeface="Lato"/>
                <a:ea typeface="Lato"/>
                <a:cs typeface="Lato"/>
                <a:sym typeface="Lato"/>
              </a:rPr>
              <a:t>Meet transit users on their terms</a:t>
            </a:r>
            <a:endParaRPr sz="2267">
              <a:latin typeface="Lato"/>
              <a:ea typeface="Lato"/>
              <a:cs typeface="Lato"/>
              <a:sym typeface="Lato"/>
            </a:endParaRPr>
          </a:p>
          <a:p>
            <a:pPr indent="-448722">
              <a:lnSpc>
                <a:spcPct val="115000"/>
              </a:lnSpc>
              <a:spcBef>
                <a:spcPts val="0"/>
              </a:spcBef>
              <a:buSzPts val="1700"/>
              <a:buFont typeface="Lato"/>
              <a:buChar char="●"/>
            </a:pPr>
            <a:r>
              <a:rPr lang="en" sz="2267">
                <a:latin typeface="Lato"/>
                <a:ea typeface="Lato"/>
                <a:cs typeface="Lato"/>
                <a:sym typeface="Lato"/>
              </a:rPr>
              <a:t>Understand cultural differences</a:t>
            </a:r>
            <a:endParaRPr sz="2267">
              <a:latin typeface="Lato"/>
              <a:ea typeface="Lato"/>
              <a:cs typeface="Lato"/>
              <a:sym typeface="Lato"/>
            </a:endParaRPr>
          </a:p>
          <a:p>
            <a:pPr indent="-448722">
              <a:lnSpc>
                <a:spcPct val="115000"/>
              </a:lnSpc>
              <a:spcBef>
                <a:spcPts val="0"/>
              </a:spcBef>
              <a:buSzPts val="1700"/>
              <a:buFont typeface="Lato"/>
              <a:buChar char="●"/>
            </a:pPr>
            <a:r>
              <a:rPr lang="en" sz="2267">
                <a:latin typeface="Lato"/>
                <a:ea typeface="Lato"/>
                <a:cs typeface="Lato"/>
                <a:sym typeface="Lato"/>
              </a:rPr>
              <a:t>Don’t resist unconventional ideas</a:t>
            </a:r>
            <a:endParaRPr sz="2267">
              <a:latin typeface="Lato"/>
              <a:ea typeface="Lato"/>
              <a:cs typeface="Lato"/>
              <a:sym typeface="Lato"/>
            </a:endParaRPr>
          </a:p>
          <a:p>
            <a:pPr marL="0" indent="0">
              <a:lnSpc>
                <a:spcPct val="115000"/>
              </a:lnSpc>
              <a:spcBef>
                <a:spcPts val="400"/>
              </a:spcBef>
              <a:buNone/>
            </a:pPr>
            <a:endParaRPr sz="2267">
              <a:latin typeface="Lato"/>
              <a:ea typeface="Lato"/>
              <a:cs typeface="Lato"/>
              <a:sym typeface="Lato"/>
            </a:endParaRPr>
          </a:p>
          <a:p>
            <a:pPr marL="0" indent="0">
              <a:lnSpc>
                <a:spcPct val="115000"/>
              </a:lnSpc>
              <a:spcBef>
                <a:spcPts val="400"/>
              </a:spcBef>
              <a:buNone/>
            </a:pPr>
            <a:endParaRPr sz="2267">
              <a:latin typeface="Lato"/>
              <a:ea typeface="Lato"/>
              <a:cs typeface="Lato"/>
              <a:sym typeface="Lato"/>
            </a:endParaRPr>
          </a:p>
          <a:p>
            <a:pPr indent="0">
              <a:lnSpc>
                <a:spcPct val="100000"/>
              </a:lnSpc>
              <a:spcBef>
                <a:spcPts val="400"/>
              </a:spcBef>
              <a:buNone/>
            </a:pPr>
            <a:br>
              <a:rPr lang="en" sz="2000">
                <a:latin typeface="Lato"/>
                <a:ea typeface="Lato"/>
                <a:cs typeface="Lato"/>
                <a:sym typeface="Lato"/>
              </a:rPr>
            </a:br>
            <a:endParaRPr>
              <a:latin typeface="Lato"/>
              <a:ea typeface="Lato"/>
              <a:cs typeface="Lato"/>
              <a:sym typeface="Lato"/>
            </a:endParaRPr>
          </a:p>
        </p:txBody>
      </p:sp>
      <p:sp>
        <p:nvSpPr>
          <p:cNvPr id="384" name="Google Shape;384;p65"/>
          <p:cNvSpPr txBox="1">
            <a:spLocks noGrp="1"/>
          </p:cNvSpPr>
          <p:nvPr>
            <p:ph type="title"/>
          </p:nvPr>
        </p:nvSpPr>
        <p:spPr>
          <a:xfrm>
            <a:off x="838200" y="365125"/>
            <a:ext cx="10515600" cy="1325600"/>
          </a:xfrm>
          <a:prstGeom prst="rect">
            <a:avLst/>
          </a:prstGeom>
        </p:spPr>
        <p:txBody>
          <a:bodyPr spcFirstLastPara="1" wrap="square" lIns="91433" tIns="45700" rIns="91433" bIns="45700" anchor="ctr" anchorCtr="0">
            <a:normAutofit/>
          </a:bodyPr>
          <a:lstStyle/>
          <a:p>
            <a:r>
              <a:rPr lang="en">
                <a:solidFill>
                  <a:srgbClr val="3683C5"/>
                </a:solidFill>
                <a:latin typeface="Lato"/>
                <a:ea typeface="Lato"/>
                <a:cs typeface="Lato"/>
                <a:sym typeface="Lato"/>
              </a:rPr>
              <a:t>Community Engagement</a:t>
            </a:r>
            <a:endParaRPr>
              <a:solidFill>
                <a:srgbClr val="3683C5"/>
              </a:solidFill>
              <a:latin typeface="Lato"/>
              <a:ea typeface="Lato"/>
              <a:cs typeface="Lato"/>
              <a:sym typeface="Lato"/>
            </a:endParaRPr>
          </a:p>
        </p:txBody>
      </p:sp>
      <p:pic>
        <p:nvPicPr>
          <p:cNvPr id="385" name="Google Shape;385;p6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768234" y="152667"/>
            <a:ext cx="2298700" cy="419767"/>
          </a:xfrm>
          <a:prstGeom prst="rect">
            <a:avLst/>
          </a:prstGeom>
          <a:noFill/>
          <a:ln>
            <a:noFill/>
          </a:ln>
        </p:spPr>
      </p:pic>
      <p:pic>
        <p:nvPicPr>
          <p:cNvPr id="386" name="Google Shape;386;p65" descr="20201219_110552.jp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729600" y="1690734"/>
            <a:ext cx="2993333" cy="3979967"/>
          </a:xfrm>
          <a:prstGeom prst="rect">
            <a:avLst/>
          </a:prstGeom>
          <a:noFill/>
          <a:ln>
            <a:noFill/>
          </a:ln>
        </p:spPr>
      </p:pic>
      <p:pic>
        <p:nvPicPr>
          <p:cNvPr id="387" name="Google Shape;387;p65" descr="20201219_102218.jpg"/>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8794300" y="1690734"/>
            <a:ext cx="2993333" cy="403078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66"/>
          <p:cNvSpPr txBox="1">
            <a:spLocks noGrp="1"/>
          </p:cNvSpPr>
          <p:nvPr>
            <p:ph type="body" idx="1"/>
          </p:nvPr>
        </p:nvSpPr>
        <p:spPr>
          <a:xfrm>
            <a:off x="838200" y="1825625"/>
            <a:ext cx="10515600" cy="4351200"/>
          </a:xfrm>
          <a:prstGeom prst="rect">
            <a:avLst/>
          </a:prstGeom>
        </p:spPr>
        <p:txBody>
          <a:bodyPr spcFirstLastPara="1" wrap="square" lIns="91433" tIns="45700" rIns="91433" bIns="45700" anchor="t" anchorCtr="0">
            <a:normAutofit/>
          </a:bodyPr>
          <a:lstStyle/>
          <a:p>
            <a:pPr marL="1219170" indent="0">
              <a:buNone/>
            </a:pPr>
            <a:r>
              <a:rPr lang="en"/>
              <a:t> </a:t>
            </a:r>
            <a:endParaRPr/>
          </a:p>
          <a:p>
            <a:pPr marL="0" indent="0">
              <a:buNone/>
            </a:pPr>
            <a:endParaRPr/>
          </a:p>
        </p:txBody>
      </p:sp>
      <p:sp>
        <p:nvSpPr>
          <p:cNvPr id="393" name="Google Shape;393;p66"/>
          <p:cNvSpPr txBox="1"/>
          <p:nvPr/>
        </p:nvSpPr>
        <p:spPr>
          <a:xfrm>
            <a:off x="617767" y="1301634"/>
            <a:ext cx="5065600" cy="6123046"/>
          </a:xfrm>
          <a:prstGeom prst="rect">
            <a:avLst/>
          </a:prstGeom>
          <a:noFill/>
          <a:ln>
            <a:noFill/>
          </a:ln>
        </p:spPr>
        <p:txBody>
          <a:bodyPr spcFirstLastPara="1" wrap="square" lIns="121900" tIns="121900" rIns="121900" bIns="121900" anchor="t" anchorCtr="0">
            <a:spAutoFit/>
          </a:bodyPr>
          <a:lstStyle/>
          <a:p>
            <a:pPr defTabSz="1219170">
              <a:lnSpc>
                <a:spcPct val="115000"/>
              </a:lnSpc>
              <a:spcBef>
                <a:spcPts val="1067"/>
              </a:spcBef>
              <a:buClr>
                <a:srgbClr val="000000"/>
              </a:buClr>
            </a:pPr>
            <a:r>
              <a:rPr lang="en" sz="1733" kern="0">
                <a:solidFill>
                  <a:srgbClr val="000000"/>
                </a:solidFill>
                <a:latin typeface="Lato"/>
                <a:ea typeface="Lato"/>
                <a:cs typeface="Lato"/>
                <a:sym typeface="Lato"/>
              </a:rPr>
              <a:t>Physical and Technology Integration</a:t>
            </a:r>
            <a:endParaRPr sz="1733" kern="0">
              <a:solidFill>
                <a:srgbClr val="000000"/>
              </a:solidFill>
              <a:latin typeface="Lato"/>
              <a:ea typeface="Lato"/>
              <a:cs typeface="Lato"/>
              <a:sym typeface="Lato"/>
            </a:endParaRPr>
          </a:p>
          <a:p>
            <a:pPr marL="609585" indent="-414856" defTabSz="1219170">
              <a:lnSpc>
                <a:spcPct val="115000"/>
              </a:lnSpc>
              <a:spcBef>
                <a:spcPts val="1067"/>
              </a:spcBef>
              <a:buClr>
                <a:srgbClr val="000000"/>
              </a:buClr>
              <a:buSzPts val="1300"/>
              <a:buFont typeface="Lato"/>
              <a:buChar char="●"/>
            </a:pPr>
            <a:r>
              <a:rPr lang="en" sz="1733" kern="0">
                <a:solidFill>
                  <a:srgbClr val="000000"/>
                </a:solidFill>
                <a:latin typeface="Lato"/>
                <a:ea typeface="Lato"/>
                <a:cs typeface="Lato"/>
                <a:sym typeface="Lato"/>
              </a:rPr>
              <a:t>Service type</a:t>
            </a:r>
            <a:endParaRPr sz="1733" kern="0">
              <a:solidFill>
                <a:srgbClr val="000000"/>
              </a:solidFill>
              <a:latin typeface="Lato"/>
              <a:ea typeface="Lato"/>
              <a:cs typeface="Lato"/>
              <a:sym typeface="Lato"/>
            </a:endParaRPr>
          </a:p>
          <a:p>
            <a:pPr marL="1219170" lvl="1" indent="-414856" defTabSz="1219170">
              <a:lnSpc>
                <a:spcPct val="115000"/>
              </a:lnSpc>
              <a:buClr>
                <a:srgbClr val="000000"/>
              </a:buClr>
              <a:buSzPts val="1300"/>
              <a:buFont typeface="Lato"/>
              <a:buChar char="○"/>
            </a:pPr>
            <a:r>
              <a:rPr lang="en" sz="1733" kern="0">
                <a:solidFill>
                  <a:srgbClr val="000000"/>
                </a:solidFill>
                <a:latin typeface="Lato"/>
                <a:ea typeface="Lato"/>
                <a:cs typeface="Lato"/>
                <a:sym typeface="Lato"/>
              </a:rPr>
              <a:t>Replacing service</a:t>
            </a:r>
            <a:endParaRPr sz="1733" kern="0">
              <a:solidFill>
                <a:srgbClr val="000000"/>
              </a:solidFill>
              <a:latin typeface="Lato"/>
              <a:ea typeface="Lato"/>
              <a:cs typeface="Lato"/>
              <a:sym typeface="Lato"/>
            </a:endParaRPr>
          </a:p>
          <a:p>
            <a:pPr marL="1219170" lvl="1" indent="-414856" defTabSz="1219170">
              <a:lnSpc>
                <a:spcPct val="115000"/>
              </a:lnSpc>
              <a:buClr>
                <a:srgbClr val="000000"/>
              </a:buClr>
              <a:buSzPts val="1300"/>
              <a:buFont typeface="Lato"/>
              <a:buChar char="○"/>
            </a:pPr>
            <a:r>
              <a:rPr lang="en" sz="1733" kern="0">
                <a:solidFill>
                  <a:srgbClr val="000000"/>
                </a:solidFill>
                <a:latin typeface="Lato"/>
                <a:ea typeface="Lato"/>
                <a:cs typeface="Lato"/>
                <a:sym typeface="Lato"/>
              </a:rPr>
              <a:t>Supplementing it</a:t>
            </a:r>
            <a:endParaRPr sz="1733" kern="0">
              <a:solidFill>
                <a:srgbClr val="000000"/>
              </a:solidFill>
              <a:latin typeface="Lato"/>
              <a:ea typeface="Lato"/>
              <a:cs typeface="Lato"/>
              <a:sym typeface="Lato"/>
            </a:endParaRPr>
          </a:p>
          <a:p>
            <a:pPr marL="1219170" lvl="1" indent="-414856" defTabSz="1219170">
              <a:lnSpc>
                <a:spcPct val="115000"/>
              </a:lnSpc>
              <a:buClr>
                <a:srgbClr val="000000"/>
              </a:buClr>
              <a:buSzPts val="1300"/>
              <a:buFont typeface="Lato"/>
              <a:buChar char="○"/>
            </a:pPr>
            <a:r>
              <a:rPr lang="en" sz="1733" kern="0">
                <a:solidFill>
                  <a:srgbClr val="000000"/>
                </a:solidFill>
                <a:latin typeface="Lato"/>
                <a:ea typeface="Lato"/>
                <a:cs typeface="Lato"/>
                <a:sym typeface="Lato"/>
              </a:rPr>
              <a:t>Service area</a:t>
            </a:r>
            <a:endParaRPr sz="1733" kern="0">
              <a:solidFill>
                <a:srgbClr val="000000"/>
              </a:solidFill>
              <a:latin typeface="Lato"/>
              <a:ea typeface="Lato"/>
              <a:cs typeface="Lato"/>
              <a:sym typeface="Lato"/>
            </a:endParaRPr>
          </a:p>
          <a:p>
            <a:pPr marL="609585" indent="-414856" defTabSz="1219170">
              <a:lnSpc>
                <a:spcPct val="115000"/>
              </a:lnSpc>
              <a:buClr>
                <a:srgbClr val="000000"/>
              </a:buClr>
              <a:buSzPts val="1300"/>
              <a:buFont typeface="Lato"/>
              <a:buChar char="●"/>
            </a:pPr>
            <a:r>
              <a:rPr lang="en" sz="1733" kern="0">
                <a:solidFill>
                  <a:srgbClr val="000000"/>
                </a:solidFill>
                <a:latin typeface="Lato"/>
                <a:ea typeface="Lato"/>
                <a:cs typeface="Lato"/>
                <a:sym typeface="Lato"/>
              </a:rPr>
              <a:t>Mobility Hubs</a:t>
            </a:r>
            <a:endParaRPr sz="1733" kern="0">
              <a:solidFill>
                <a:srgbClr val="000000"/>
              </a:solidFill>
              <a:latin typeface="Lato"/>
              <a:ea typeface="Lato"/>
              <a:cs typeface="Lato"/>
              <a:sym typeface="Lato"/>
            </a:endParaRPr>
          </a:p>
          <a:p>
            <a:pPr marL="1219170" lvl="1" indent="-414856" defTabSz="1219170">
              <a:lnSpc>
                <a:spcPct val="115000"/>
              </a:lnSpc>
              <a:buClr>
                <a:srgbClr val="000000"/>
              </a:buClr>
              <a:buSzPts val="1300"/>
              <a:buFont typeface="Lato"/>
              <a:buChar char="○"/>
            </a:pPr>
            <a:r>
              <a:rPr lang="en" sz="1733" kern="0">
                <a:solidFill>
                  <a:srgbClr val="000000"/>
                </a:solidFill>
                <a:latin typeface="Lato"/>
                <a:ea typeface="Lato"/>
                <a:cs typeface="Lato"/>
                <a:sym typeface="Lato"/>
              </a:rPr>
              <a:t>Multimodal</a:t>
            </a:r>
            <a:endParaRPr sz="1733" kern="0">
              <a:solidFill>
                <a:srgbClr val="000000"/>
              </a:solidFill>
              <a:latin typeface="Lato"/>
              <a:ea typeface="Lato"/>
              <a:cs typeface="Lato"/>
              <a:sym typeface="Lato"/>
            </a:endParaRPr>
          </a:p>
          <a:p>
            <a:pPr marL="1219170" lvl="1" indent="-414856" defTabSz="1219170">
              <a:lnSpc>
                <a:spcPct val="115000"/>
              </a:lnSpc>
              <a:buClr>
                <a:srgbClr val="000000"/>
              </a:buClr>
              <a:buSzPts val="1300"/>
              <a:buFont typeface="Lato"/>
              <a:buChar char="○"/>
            </a:pPr>
            <a:r>
              <a:rPr lang="en" sz="1733" kern="0">
                <a:solidFill>
                  <a:srgbClr val="000000"/>
                </a:solidFill>
                <a:latin typeface="Lato"/>
                <a:ea typeface="Lato"/>
                <a:cs typeface="Lato"/>
                <a:sym typeface="Lato"/>
              </a:rPr>
              <a:t>Wayfinding</a:t>
            </a:r>
            <a:endParaRPr sz="1733" kern="0">
              <a:solidFill>
                <a:srgbClr val="000000"/>
              </a:solidFill>
              <a:latin typeface="Lato"/>
              <a:ea typeface="Lato"/>
              <a:cs typeface="Lato"/>
              <a:sym typeface="Lato"/>
            </a:endParaRPr>
          </a:p>
          <a:p>
            <a:pPr marL="1219170" lvl="1" indent="-414856" defTabSz="1219170">
              <a:lnSpc>
                <a:spcPct val="115000"/>
              </a:lnSpc>
              <a:buClr>
                <a:srgbClr val="000000"/>
              </a:buClr>
              <a:buSzPts val="1300"/>
              <a:buFont typeface="Lato"/>
              <a:buChar char="○"/>
            </a:pPr>
            <a:r>
              <a:rPr lang="en" sz="1733" kern="0">
                <a:solidFill>
                  <a:srgbClr val="000000"/>
                </a:solidFill>
                <a:latin typeface="Lato"/>
                <a:ea typeface="Lato"/>
                <a:cs typeface="Lato"/>
                <a:sym typeface="Lato"/>
              </a:rPr>
              <a:t>Vary in size</a:t>
            </a:r>
            <a:endParaRPr sz="1733" kern="0">
              <a:solidFill>
                <a:srgbClr val="000000"/>
              </a:solidFill>
              <a:latin typeface="Lato"/>
              <a:ea typeface="Lato"/>
              <a:cs typeface="Lato"/>
              <a:sym typeface="Lato"/>
            </a:endParaRPr>
          </a:p>
          <a:p>
            <a:pPr marL="609585" indent="-414856" defTabSz="1219170">
              <a:lnSpc>
                <a:spcPct val="115000"/>
              </a:lnSpc>
              <a:buClr>
                <a:srgbClr val="000000"/>
              </a:buClr>
              <a:buSzPts val="1300"/>
              <a:buFont typeface="Lato"/>
              <a:buChar char="●"/>
            </a:pPr>
            <a:r>
              <a:rPr lang="en" sz="1733" kern="0">
                <a:solidFill>
                  <a:srgbClr val="000000"/>
                </a:solidFill>
                <a:latin typeface="Lato"/>
                <a:ea typeface="Lato"/>
                <a:cs typeface="Lato"/>
                <a:sym typeface="Lato"/>
              </a:rPr>
              <a:t>Integration of Services</a:t>
            </a:r>
            <a:endParaRPr sz="1733" kern="0">
              <a:solidFill>
                <a:srgbClr val="000000"/>
              </a:solidFill>
              <a:latin typeface="Lato"/>
              <a:ea typeface="Lato"/>
              <a:cs typeface="Lato"/>
              <a:sym typeface="Lato"/>
            </a:endParaRPr>
          </a:p>
          <a:p>
            <a:pPr marL="1219170" lvl="1" indent="-414856" defTabSz="1219170">
              <a:lnSpc>
                <a:spcPct val="115000"/>
              </a:lnSpc>
              <a:buClr>
                <a:srgbClr val="000000"/>
              </a:buClr>
              <a:buSzPts val="1300"/>
              <a:buFont typeface="Lato"/>
              <a:buChar char="○"/>
            </a:pPr>
            <a:r>
              <a:rPr lang="en" sz="1733" kern="0">
                <a:solidFill>
                  <a:srgbClr val="000000"/>
                </a:solidFill>
                <a:latin typeface="Lato"/>
                <a:ea typeface="Lato"/>
                <a:cs typeface="Lato"/>
                <a:sym typeface="Lato"/>
              </a:rPr>
              <a:t>Discoverability</a:t>
            </a:r>
            <a:endParaRPr sz="1733" kern="0">
              <a:solidFill>
                <a:srgbClr val="000000"/>
              </a:solidFill>
              <a:latin typeface="Lato"/>
              <a:ea typeface="Lato"/>
              <a:cs typeface="Lato"/>
              <a:sym typeface="Lato"/>
            </a:endParaRPr>
          </a:p>
          <a:p>
            <a:pPr marL="1219170" lvl="1" indent="-414856" defTabSz="1219170">
              <a:lnSpc>
                <a:spcPct val="115000"/>
              </a:lnSpc>
              <a:buClr>
                <a:srgbClr val="000000"/>
              </a:buClr>
              <a:buSzPts val="1300"/>
              <a:buFont typeface="Lato"/>
              <a:buChar char="○"/>
            </a:pPr>
            <a:r>
              <a:rPr lang="en" sz="1733" kern="0">
                <a:solidFill>
                  <a:srgbClr val="000000"/>
                </a:solidFill>
                <a:latin typeface="Lato"/>
                <a:ea typeface="Lato"/>
                <a:cs typeface="Lato"/>
                <a:sym typeface="Lato"/>
              </a:rPr>
              <a:t>Trip Booking</a:t>
            </a:r>
            <a:endParaRPr sz="1733" kern="0">
              <a:solidFill>
                <a:srgbClr val="000000"/>
              </a:solidFill>
              <a:latin typeface="Lato"/>
              <a:ea typeface="Lato"/>
              <a:cs typeface="Lato"/>
              <a:sym typeface="Lato"/>
            </a:endParaRPr>
          </a:p>
          <a:p>
            <a:pPr marL="1219170" lvl="1" indent="-414856" defTabSz="1219170">
              <a:lnSpc>
                <a:spcPct val="115000"/>
              </a:lnSpc>
              <a:buClr>
                <a:srgbClr val="000000"/>
              </a:buClr>
              <a:buSzPts val="1300"/>
              <a:buFont typeface="Lato"/>
              <a:buChar char="○"/>
            </a:pPr>
            <a:r>
              <a:rPr lang="en" sz="1733" kern="0">
                <a:solidFill>
                  <a:srgbClr val="000000"/>
                </a:solidFill>
                <a:latin typeface="Lato"/>
                <a:ea typeface="Lato"/>
                <a:cs typeface="Lato"/>
                <a:sym typeface="Lato"/>
              </a:rPr>
              <a:t>Payment Integration</a:t>
            </a:r>
            <a:endParaRPr sz="1733" kern="0">
              <a:solidFill>
                <a:srgbClr val="000000"/>
              </a:solidFill>
              <a:latin typeface="Lato"/>
              <a:ea typeface="Lato"/>
              <a:cs typeface="Lato"/>
              <a:sym typeface="Lato"/>
            </a:endParaRPr>
          </a:p>
          <a:p>
            <a:pPr marL="1219170" lvl="1" indent="-414856" defTabSz="1219170">
              <a:lnSpc>
                <a:spcPct val="115000"/>
              </a:lnSpc>
              <a:buClr>
                <a:srgbClr val="000000"/>
              </a:buClr>
              <a:buSzPts val="1300"/>
              <a:buFont typeface="Lato"/>
              <a:buChar char="○"/>
            </a:pPr>
            <a:r>
              <a:rPr lang="en" sz="1733" kern="0">
                <a:solidFill>
                  <a:srgbClr val="000000"/>
                </a:solidFill>
                <a:latin typeface="Lato"/>
                <a:ea typeface="Lato"/>
                <a:cs typeface="Lato"/>
                <a:sym typeface="Lato"/>
              </a:rPr>
              <a:t>Transactional</a:t>
            </a:r>
            <a:endParaRPr sz="1733" kern="0">
              <a:solidFill>
                <a:srgbClr val="000000"/>
              </a:solidFill>
              <a:latin typeface="Lato"/>
              <a:ea typeface="Lato"/>
              <a:cs typeface="Lato"/>
              <a:sym typeface="Lato"/>
            </a:endParaRPr>
          </a:p>
          <a:p>
            <a:pPr marL="1219170" lvl="1" indent="-414856" defTabSz="1219170">
              <a:lnSpc>
                <a:spcPct val="115000"/>
              </a:lnSpc>
              <a:buClr>
                <a:srgbClr val="000000"/>
              </a:buClr>
              <a:buSzPts val="1300"/>
              <a:buFont typeface="Lato"/>
              <a:buChar char="○"/>
            </a:pPr>
            <a:r>
              <a:rPr lang="en" sz="1733" kern="0">
                <a:solidFill>
                  <a:srgbClr val="000000"/>
                </a:solidFill>
                <a:latin typeface="Lato"/>
                <a:ea typeface="Lato"/>
                <a:cs typeface="Lato"/>
                <a:sym typeface="Lato"/>
              </a:rPr>
              <a:t>Standardized data &amp; regulatory framework</a:t>
            </a:r>
            <a:endParaRPr sz="1733" kern="0">
              <a:solidFill>
                <a:srgbClr val="000000"/>
              </a:solidFill>
              <a:latin typeface="Lato"/>
              <a:ea typeface="Lato"/>
              <a:cs typeface="Lato"/>
              <a:sym typeface="Lato"/>
            </a:endParaRPr>
          </a:p>
          <a:p>
            <a:pPr marL="609585" indent="-414856" defTabSz="1219170">
              <a:lnSpc>
                <a:spcPct val="115000"/>
              </a:lnSpc>
              <a:buClr>
                <a:srgbClr val="000000"/>
              </a:buClr>
              <a:buSzPts val="1300"/>
              <a:buFont typeface="Lato"/>
              <a:buChar char="●"/>
            </a:pPr>
            <a:r>
              <a:rPr lang="en" sz="1733" kern="0">
                <a:solidFill>
                  <a:srgbClr val="000000"/>
                </a:solidFill>
                <a:latin typeface="Lato"/>
                <a:ea typeface="Lato"/>
                <a:cs typeface="Lato"/>
                <a:sym typeface="Lato"/>
              </a:rPr>
              <a:t>Mobility as a Service</a:t>
            </a:r>
            <a:endParaRPr sz="1733" kern="0">
              <a:solidFill>
                <a:srgbClr val="000000"/>
              </a:solidFill>
              <a:latin typeface="Lato"/>
              <a:ea typeface="Lato"/>
              <a:cs typeface="Lato"/>
              <a:sym typeface="Lato"/>
            </a:endParaRPr>
          </a:p>
          <a:p>
            <a:pPr marL="609585" defTabSz="1219170">
              <a:lnSpc>
                <a:spcPct val="90000"/>
              </a:lnSpc>
              <a:spcBef>
                <a:spcPts val="1067"/>
              </a:spcBef>
              <a:buClr>
                <a:srgbClr val="000000"/>
              </a:buClr>
            </a:pPr>
            <a:endParaRPr sz="1733" kern="0">
              <a:solidFill>
                <a:srgbClr val="000000"/>
              </a:solidFill>
              <a:latin typeface="Avenir"/>
              <a:ea typeface="Avenir"/>
              <a:cs typeface="Avenir"/>
              <a:sym typeface="Avenir"/>
            </a:endParaRPr>
          </a:p>
        </p:txBody>
      </p:sp>
      <p:pic>
        <p:nvPicPr>
          <p:cNvPr id="394" name="Google Shape;394;p66"/>
          <p:cNvPicPr preferRelativeResize="0"/>
          <p:nvPr/>
        </p:nvPicPr>
        <p:blipFill>
          <a:blip r:embed="rId3">
            <a:alphaModFix/>
          </a:blip>
          <a:stretch>
            <a:fillRect/>
          </a:stretch>
        </p:blipFill>
        <p:spPr>
          <a:xfrm>
            <a:off x="5683367" y="1168734"/>
            <a:ext cx="6309535" cy="4520532"/>
          </a:xfrm>
          <a:prstGeom prst="rect">
            <a:avLst/>
          </a:prstGeom>
          <a:noFill/>
          <a:ln>
            <a:noFill/>
          </a:ln>
        </p:spPr>
      </p:pic>
      <p:sp>
        <p:nvSpPr>
          <p:cNvPr id="395" name="Google Shape;395;p66"/>
          <p:cNvSpPr txBox="1">
            <a:spLocks noGrp="1"/>
          </p:cNvSpPr>
          <p:nvPr>
            <p:ph type="title"/>
          </p:nvPr>
        </p:nvSpPr>
        <p:spPr>
          <a:xfrm>
            <a:off x="475700" y="152659"/>
            <a:ext cx="10515600" cy="1325600"/>
          </a:xfrm>
          <a:prstGeom prst="rect">
            <a:avLst/>
          </a:prstGeom>
        </p:spPr>
        <p:txBody>
          <a:bodyPr spcFirstLastPara="1" wrap="square" lIns="91433" tIns="45700" rIns="91433" bIns="45700" anchor="ctr" anchorCtr="0">
            <a:normAutofit/>
          </a:bodyPr>
          <a:lstStyle/>
          <a:p>
            <a:r>
              <a:rPr lang="en">
                <a:solidFill>
                  <a:srgbClr val="3683C5"/>
                </a:solidFill>
              </a:rPr>
              <a:t>Service Integration</a:t>
            </a:r>
            <a:endParaRPr>
              <a:solidFill>
                <a:srgbClr val="3683C5"/>
              </a:solidFill>
            </a:endParaRPr>
          </a:p>
        </p:txBody>
      </p:sp>
      <p:pic>
        <p:nvPicPr>
          <p:cNvPr id="396" name="Google Shape;396;p6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768234" y="152667"/>
            <a:ext cx="2298700" cy="41976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67"/>
          <p:cNvSpPr txBox="1">
            <a:spLocks noGrp="1"/>
          </p:cNvSpPr>
          <p:nvPr>
            <p:ph type="title"/>
          </p:nvPr>
        </p:nvSpPr>
        <p:spPr>
          <a:xfrm>
            <a:off x="315144" y="281125"/>
            <a:ext cx="11360800" cy="763600"/>
          </a:xfrm>
          <a:prstGeom prst="rect">
            <a:avLst/>
          </a:prstGeom>
          <a:noFill/>
          <a:ln>
            <a:noFill/>
          </a:ln>
        </p:spPr>
        <p:txBody>
          <a:bodyPr spcFirstLastPara="1" wrap="square" lIns="121900" tIns="121900" rIns="121900" bIns="121900" anchor="t" anchorCtr="0">
            <a:noAutofit/>
          </a:bodyPr>
          <a:lstStyle/>
          <a:p>
            <a:r>
              <a:rPr lang="en" sz="3200">
                <a:solidFill>
                  <a:srgbClr val="2E75B5"/>
                </a:solidFill>
                <a:latin typeface="Lato"/>
                <a:ea typeface="Lato"/>
                <a:cs typeface="Lato"/>
                <a:sym typeface="Lato"/>
              </a:rPr>
              <a:t>Clearinghouse: The Learning Center</a:t>
            </a:r>
            <a:endParaRPr sz="3200">
              <a:solidFill>
                <a:srgbClr val="2E75B5"/>
              </a:solidFill>
              <a:latin typeface="Lato"/>
              <a:ea typeface="Lato"/>
              <a:cs typeface="Lato"/>
              <a:sym typeface="Lato"/>
            </a:endParaRPr>
          </a:p>
        </p:txBody>
      </p:sp>
      <p:pic>
        <p:nvPicPr>
          <p:cNvPr id="402" name="Google Shape;402;p6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223215" y="27165"/>
            <a:ext cx="2879240" cy="620320"/>
          </a:xfrm>
          <a:prstGeom prst="rect">
            <a:avLst/>
          </a:prstGeom>
          <a:noFill/>
          <a:ln>
            <a:noFill/>
          </a:ln>
        </p:spPr>
      </p:pic>
      <p:sp>
        <p:nvSpPr>
          <p:cNvPr id="403" name="Google Shape;403;p67"/>
          <p:cNvSpPr txBox="1"/>
          <p:nvPr/>
        </p:nvSpPr>
        <p:spPr>
          <a:xfrm>
            <a:off x="433300" y="1233334"/>
            <a:ext cx="4231200" cy="1733447"/>
          </a:xfrm>
          <a:prstGeom prst="rect">
            <a:avLst/>
          </a:prstGeom>
          <a:noFill/>
          <a:ln>
            <a:noFill/>
          </a:ln>
        </p:spPr>
        <p:txBody>
          <a:bodyPr spcFirstLastPara="1" wrap="square" lIns="91433" tIns="45700" rIns="91433" bIns="45700" anchor="t" anchorCtr="0">
            <a:spAutoFit/>
          </a:bodyPr>
          <a:lstStyle/>
          <a:p>
            <a:pPr marL="372524" lvl="1" indent="-372524" defTabSz="1219170">
              <a:buClr>
                <a:srgbClr val="0D0D0D"/>
              </a:buClr>
              <a:buSzPts val="1600"/>
              <a:buFont typeface="Lato"/>
              <a:buChar char="•"/>
            </a:pPr>
            <a:r>
              <a:rPr lang="en" sz="2133" kern="0">
                <a:solidFill>
                  <a:srgbClr val="0D0D0D"/>
                </a:solidFill>
                <a:latin typeface="Lato"/>
                <a:ea typeface="Lato"/>
                <a:cs typeface="Lato"/>
                <a:sym typeface="Lato"/>
              </a:rPr>
              <a:t>Learning Modules</a:t>
            </a:r>
            <a:endParaRPr sz="1467" kern="0">
              <a:solidFill>
                <a:srgbClr val="0D0D0D"/>
              </a:solidFill>
              <a:latin typeface="Lato"/>
              <a:ea typeface="Lato"/>
              <a:cs typeface="Lato"/>
              <a:sym typeface="Lato"/>
            </a:endParaRPr>
          </a:p>
          <a:p>
            <a:pPr marL="372524" lvl="1" indent="-372524" defTabSz="1219170">
              <a:buClr>
                <a:srgbClr val="0D0D0D"/>
              </a:buClr>
              <a:buSzPts val="1600"/>
              <a:buFont typeface="Lato"/>
              <a:buChar char="•"/>
            </a:pPr>
            <a:r>
              <a:rPr lang="en" sz="2133" kern="0">
                <a:solidFill>
                  <a:srgbClr val="0D0D0D"/>
                </a:solidFill>
                <a:latin typeface="Lato"/>
                <a:ea typeface="Lato"/>
                <a:cs typeface="Lato"/>
                <a:sym typeface="Lato"/>
              </a:rPr>
              <a:t>Case Studies</a:t>
            </a:r>
            <a:endParaRPr sz="1467" kern="0">
              <a:solidFill>
                <a:srgbClr val="0D0D0D"/>
              </a:solidFill>
              <a:latin typeface="Lato"/>
              <a:ea typeface="Lato"/>
              <a:cs typeface="Lato"/>
              <a:sym typeface="Lato"/>
            </a:endParaRPr>
          </a:p>
          <a:p>
            <a:pPr marL="372524" lvl="1" indent="-372524" defTabSz="1219170">
              <a:buClr>
                <a:srgbClr val="0D0D0D"/>
              </a:buClr>
              <a:buSzPts val="1600"/>
              <a:buFont typeface="Lato"/>
              <a:buChar char="•"/>
            </a:pPr>
            <a:r>
              <a:rPr lang="en" sz="2133" kern="0">
                <a:solidFill>
                  <a:srgbClr val="0D0D0D"/>
                </a:solidFill>
                <a:latin typeface="Lato"/>
                <a:ea typeface="Lato"/>
                <a:cs typeface="Lato"/>
                <a:sym typeface="Lato"/>
              </a:rPr>
              <a:t>Policy/Project Overviews </a:t>
            </a:r>
            <a:endParaRPr sz="1467" kern="0">
              <a:solidFill>
                <a:srgbClr val="0D0D0D"/>
              </a:solidFill>
              <a:latin typeface="Lato"/>
              <a:ea typeface="Lato"/>
              <a:cs typeface="Lato"/>
              <a:sym typeface="Lato"/>
            </a:endParaRPr>
          </a:p>
          <a:p>
            <a:pPr marL="372524" lvl="1" indent="-372524" defTabSz="1219170">
              <a:buClr>
                <a:srgbClr val="0D0D0D"/>
              </a:buClr>
              <a:buSzPts val="1600"/>
              <a:buFont typeface="Lato"/>
              <a:buChar char="•"/>
            </a:pPr>
            <a:r>
              <a:rPr lang="en" sz="2133" kern="0">
                <a:solidFill>
                  <a:srgbClr val="0D0D0D"/>
                </a:solidFill>
                <a:latin typeface="Lato"/>
                <a:ea typeface="Lato"/>
                <a:cs typeface="Lato"/>
                <a:sym typeface="Lato"/>
              </a:rPr>
              <a:t>Metro Area Profiles</a:t>
            </a:r>
            <a:endParaRPr sz="1467" kern="0">
              <a:solidFill>
                <a:srgbClr val="0D0D0D"/>
              </a:solidFill>
              <a:latin typeface="Lato"/>
              <a:ea typeface="Lato"/>
              <a:cs typeface="Lato"/>
              <a:sym typeface="Lato"/>
            </a:endParaRPr>
          </a:p>
          <a:p>
            <a:pPr marL="372524" lvl="1" indent="-372524" defTabSz="1219170">
              <a:buClr>
                <a:srgbClr val="0D0D0D"/>
              </a:buClr>
              <a:buSzPts val="1600"/>
              <a:buFont typeface="Lato"/>
              <a:buChar char="•"/>
            </a:pPr>
            <a:r>
              <a:rPr lang="en" sz="2133" kern="0">
                <a:solidFill>
                  <a:srgbClr val="0D0D0D"/>
                </a:solidFill>
                <a:latin typeface="Lato"/>
                <a:ea typeface="Lato"/>
                <a:cs typeface="Lato"/>
                <a:sym typeface="Lato"/>
              </a:rPr>
              <a:t>Benefits/Emissions Calculator</a:t>
            </a:r>
            <a:endParaRPr sz="2400" kern="0">
              <a:solidFill>
                <a:srgbClr val="0D0D0D"/>
              </a:solidFill>
              <a:latin typeface="Lato"/>
              <a:ea typeface="Lato"/>
              <a:cs typeface="Lato"/>
              <a:sym typeface="Lato"/>
            </a:endParaRPr>
          </a:p>
        </p:txBody>
      </p:sp>
      <p:pic>
        <p:nvPicPr>
          <p:cNvPr id="404" name="Google Shape;404;p6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68401" y="3429004"/>
            <a:ext cx="4326071" cy="3383563"/>
          </a:xfrm>
          <a:prstGeom prst="rect">
            <a:avLst/>
          </a:prstGeom>
          <a:noFill/>
          <a:ln>
            <a:noFill/>
          </a:ln>
        </p:spPr>
      </p:pic>
      <p:pic>
        <p:nvPicPr>
          <p:cNvPr id="405" name="Google Shape;405;p6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494460" y="1330511"/>
            <a:ext cx="3925785" cy="5037933"/>
          </a:xfrm>
          <a:prstGeom prst="rect">
            <a:avLst/>
          </a:prstGeom>
          <a:noFill/>
          <a:ln>
            <a:noFill/>
          </a:ln>
        </p:spPr>
      </p:pic>
      <p:pic>
        <p:nvPicPr>
          <p:cNvPr id="406" name="Google Shape;406;p67"/>
          <p:cNvPicPr preferRelativeResize="0"/>
          <p:nvPr/>
        </p:nvPicPr>
        <p:blipFill rotWithShape="1">
          <a:blip r:embed="rId6">
            <a:alphaModFix/>
          </a:blip>
          <a:srcRect/>
          <a:stretch/>
        </p:blipFill>
        <p:spPr>
          <a:xfrm>
            <a:off x="8420245" y="1"/>
            <a:ext cx="3771755" cy="5872479"/>
          </a:xfrm>
          <a:prstGeom prst="rect">
            <a:avLst/>
          </a:prstGeom>
          <a:noFill/>
          <a:ln>
            <a:noFill/>
          </a:ln>
        </p:spPr>
      </p:pic>
      <p:sp>
        <p:nvSpPr>
          <p:cNvPr id="407" name="Google Shape;407;p67"/>
          <p:cNvSpPr/>
          <p:nvPr/>
        </p:nvSpPr>
        <p:spPr>
          <a:xfrm>
            <a:off x="6246223" y="6368443"/>
            <a:ext cx="6294400" cy="461600"/>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 sz="2400" u="sng" kern="0">
                <a:solidFill>
                  <a:srgbClr val="0563C1"/>
                </a:solidFill>
                <a:latin typeface="Calibri"/>
                <a:ea typeface="Calibri"/>
                <a:cs typeface="Calibri"/>
                <a:sym typeface="Calibri"/>
                <a:hlinkClick r:id="rId7"/>
              </a:rPr>
              <a:t>https://learn.sharedusemobilitycenter.org/</a:t>
            </a:r>
            <a:endParaRPr sz="2400" kern="0">
              <a:solidFill>
                <a:srgbClr val="000000"/>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68"/>
          <p:cNvSpPr txBox="1">
            <a:spLocks noGrp="1"/>
          </p:cNvSpPr>
          <p:nvPr>
            <p:ph type="title"/>
          </p:nvPr>
        </p:nvSpPr>
        <p:spPr>
          <a:xfrm>
            <a:off x="682575" y="705597"/>
            <a:ext cx="11204800" cy="548800"/>
          </a:xfrm>
          <a:prstGeom prst="rect">
            <a:avLst/>
          </a:prstGeom>
          <a:noFill/>
          <a:ln>
            <a:noFill/>
          </a:ln>
        </p:spPr>
        <p:txBody>
          <a:bodyPr spcFirstLastPara="1" wrap="square" lIns="91433" tIns="45700" rIns="91433" bIns="45700" anchor="t" anchorCtr="0">
            <a:noAutofit/>
          </a:bodyPr>
          <a:lstStyle/>
          <a:p>
            <a:r>
              <a:rPr lang="en" sz="2800"/>
              <a:t>TACL: The Transportation Technical Assistance Coordination Library</a:t>
            </a:r>
            <a:endParaRPr sz="2800"/>
          </a:p>
        </p:txBody>
      </p:sp>
      <p:pic>
        <p:nvPicPr>
          <p:cNvPr id="414" name="Google Shape;414;p68" descr="TACL. Transportation Technical Assistance Coordination Library logo"/>
          <p:cNvPicPr preferRelativeResize="0"/>
          <p:nvPr/>
        </p:nvPicPr>
        <p:blipFill rotWithShape="1">
          <a:blip r:embed="rId3">
            <a:alphaModFix/>
          </a:blip>
          <a:srcRect/>
          <a:stretch/>
        </p:blipFill>
        <p:spPr>
          <a:xfrm>
            <a:off x="498768" y="1845352"/>
            <a:ext cx="4305177" cy="2214091"/>
          </a:xfrm>
          <a:prstGeom prst="rect">
            <a:avLst/>
          </a:prstGeom>
          <a:noFill/>
          <a:ln>
            <a:noFill/>
          </a:ln>
        </p:spPr>
      </p:pic>
      <p:sp>
        <p:nvSpPr>
          <p:cNvPr id="415" name="Google Shape;415;p68"/>
          <p:cNvSpPr txBox="1"/>
          <p:nvPr/>
        </p:nvSpPr>
        <p:spPr>
          <a:xfrm>
            <a:off x="5171904" y="1845353"/>
            <a:ext cx="6521600" cy="3827482"/>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 sz="1867" kern="0">
                <a:solidFill>
                  <a:srgbClr val="000000"/>
                </a:solidFill>
                <a:latin typeface="Calibri"/>
                <a:ea typeface="Calibri"/>
                <a:cs typeface="Calibri"/>
                <a:sym typeface="Calibri"/>
              </a:rPr>
              <a:t>The Transportation Technical Assistance Coordination Library (TACL) provides a sustainable methodology and platform to access resources across a diverse range of transportation technical assistance centers and the </a:t>
            </a:r>
            <a:r>
              <a:rPr lang="en" sz="1867" u="sng" kern="0">
                <a:solidFill>
                  <a:srgbClr val="934007"/>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Federal Transit Administration (FTA)</a:t>
            </a:r>
            <a:r>
              <a:rPr lang="en" sz="1867" kern="0">
                <a:solidFill>
                  <a:srgbClr val="000000"/>
                </a:solidFill>
                <a:latin typeface="Calibri"/>
                <a:ea typeface="Calibri"/>
                <a:cs typeface="Calibri"/>
                <a:sym typeface="Calibri"/>
              </a:rPr>
              <a:t>.</a:t>
            </a:r>
            <a:endParaRPr sz="1867" kern="0">
              <a:solidFill>
                <a:srgbClr val="000000"/>
              </a:solidFill>
              <a:latin typeface="Calibri"/>
              <a:ea typeface="Calibri"/>
              <a:cs typeface="Calibri"/>
              <a:sym typeface="Calibri"/>
            </a:endParaRPr>
          </a:p>
          <a:p>
            <a:pPr defTabSz="1219170">
              <a:buClr>
                <a:srgbClr val="000000"/>
              </a:buClr>
            </a:pPr>
            <a:endParaRPr sz="1867" kern="0">
              <a:solidFill>
                <a:srgbClr val="000000"/>
              </a:solidFill>
              <a:latin typeface="Calibri"/>
              <a:ea typeface="Calibri"/>
              <a:cs typeface="Calibri"/>
              <a:sym typeface="Calibri"/>
            </a:endParaRPr>
          </a:p>
          <a:p>
            <a:pPr defTabSz="1219170">
              <a:buClr>
                <a:srgbClr val="000000"/>
              </a:buClr>
            </a:pPr>
            <a:r>
              <a:rPr lang="en" sz="1867" kern="0">
                <a:solidFill>
                  <a:srgbClr val="000000"/>
                </a:solidFill>
                <a:latin typeface="Calibri"/>
                <a:ea typeface="Calibri"/>
                <a:cs typeface="Calibri"/>
                <a:sym typeface="Calibri"/>
              </a:rPr>
              <a:t>The FTA-funded technical assistance centers participating in this ongoing work with links to their coordination resources are:</a:t>
            </a:r>
            <a:endParaRPr sz="1467" kern="0">
              <a:solidFill>
                <a:srgbClr val="000000"/>
              </a:solidFill>
              <a:latin typeface="Arial"/>
              <a:cs typeface="Arial"/>
              <a:sym typeface="Arial"/>
            </a:endParaRPr>
          </a:p>
          <a:p>
            <a:pPr marL="287859" lvl="1" indent="-287859" defTabSz="1219170">
              <a:buClr>
                <a:srgbClr val="934007"/>
              </a:buClr>
              <a:buSzPts val="1400"/>
              <a:buFont typeface="Arial"/>
              <a:buChar char="•"/>
            </a:pPr>
            <a:r>
              <a:rPr lang="en" sz="1867" u="sng" kern="0">
                <a:solidFill>
                  <a:srgbClr val="934007"/>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National Aging and Disability Transportation Center (NADTC)</a:t>
            </a:r>
            <a:endParaRPr sz="1867" kern="0">
              <a:solidFill>
                <a:srgbClr val="934007"/>
              </a:solidFill>
              <a:latin typeface="Calibri"/>
              <a:ea typeface="Calibri"/>
              <a:cs typeface="Calibri"/>
              <a:sym typeface="Calibri"/>
            </a:endParaRPr>
          </a:p>
          <a:p>
            <a:pPr marL="287859" lvl="1" indent="-287859" defTabSz="1219170">
              <a:buClr>
                <a:srgbClr val="934007"/>
              </a:buClr>
              <a:buSzPts val="1400"/>
              <a:buFont typeface="Arial"/>
              <a:buChar char="•"/>
            </a:pPr>
            <a:r>
              <a:rPr lang="en" sz="1867" u="sng" kern="0">
                <a:solidFill>
                  <a:srgbClr val="934007"/>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National Center for Applied Transit Technology (N-CATT)</a:t>
            </a:r>
            <a:endParaRPr sz="1867" kern="0">
              <a:solidFill>
                <a:srgbClr val="934007"/>
              </a:solidFill>
              <a:latin typeface="Calibri"/>
              <a:ea typeface="Calibri"/>
              <a:cs typeface="Calibri"/>
              <a:sym typeface="Calibri"/>
            </a:endParaRPr>
          </a:p>
          <a:p>
            <a:pPr marL="287859" lvl="1" indent="-287859" defTabSz="1219170">
              <a:buClr>
                <a:srgbClr val="934007"/>
              </a:buClr>
              <a:buSzPts val="1400"/>
              <a:buFont typeface="Arial"/>
              <a:buChar char="•"/>
            </a:pPr>
            <a:r>
              <a:rPr lang="en" sz="1867" u="sng" kern="0">
                <a:solidFill>
                  <a:srgbClr val="934007"/>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National Center for Mobility Management (NCMM)</a:t>
            </a:r>
            <a:endParaRPr sz="1867" kern="0">
              <a:solidFill>
                <a:srgbClr val="934007"/>
              </a:solidFill>
              <a:latin typeface="Calibri"/>
              <a:ea typeface="Calibri"/>
              <a:cs typeface="Calibri"/>
              <a:sym typeface="Calibri"/>
            </a:endParaRPr>
          </a:p>
          <a:p>
            <a:pPr marL="287859" lvl="1" indent="-287859" defTabSz="1219170">
              <a:buClr>
                <a:srgbClr val="934007"/>
              </a:buClr>
              <a:buSzPts val="1400"/>
              <a:buFont typeface="Arial"/>
              <a:buChar char="•"/>
            </a:pPr>
            <a:r>
              <a:rPr lang="en" sz="1867" u="sng" kern="0">
                <a:solidFill>
                  <a:srgbClr val="934007"/>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National Rural Transit Assistance Program (National RTAP)</a:t>
            </a:r>
            <a:endParaRPr sz="1867" kern="0">
              <a:solidFill>
                <a:srgbClr val="934007"/>
              </a:solidFill>
              <a:latin typeface="Calibri"/>
              <a:ea typeface="Calibri"/>
              <a:cs typeface="Calibri"/>
              <a:sym typeface="Calibri"/>
            </a:endParaRPr>
          </a:p>
          <a:p>
            <a:pPr marL="287859" lvl="1" indent="-287859" defTabSz="1219170">
              <a:buClr>
                <a:srgbClr val="934007"/>
              </a:buClr>
              <a:buSzPts val="1400"/>
              <a:buFont typeface="Arial"/>
              <a:buChar char="•"/>
            </a:pPr>
            <a:r>
              <a:rPr lang="en" sz="1867" u="sng" kern="0">
                <a:solidFill>
                  <a:srgbClr val="934007"/>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Shared-Use Mobility Center (SUMC)</a:t>
            </a:r>
            <a:endParaRPr sz="1867" kern="0">
              <a:solidFill>
                <a:srgbClr val="934007"/>
              </a:solidFill>
              <a:latin typeface="Calibri"/>
              <a:ea typeface="Calibri"/>
              <a:cs typeface="Calibri"/>
              <a:sym typeface="Calibri"/>
            </a:endParaRPr>
          </a:p>
        </p:txBody>
      </p:sp>
      <p:sp>
        <p:nvSpPr>
          <p:cNvPr id="416" name="Google Shape;416;p68"/>
          <p:cNvSpPr txBox="1"/>
          <p:nvPr/>
        </p:nvSpPr>
        <p:spPr>
          <a:xfrm>
            <a:off x="498767" y="4495708"/>
            <a:ext cx="4305200" cy="461624"/>
          </a:xfrm>
          <a:prstGeom prst="rect">
            <a:avLst/>
          </a:prstGeom>
          <a:noFill/>
          <a:ln>
            <a:noFill/>
          </a:ln>
        </p:spPr>
        <p:txBody>
          <a:bodyPr spcFirstLastPara="1" wrap="square" lIns="91433" tIns="45700" rIns="91433" bIns="45700" anchor="t" anchorCtr="0">
            <a:spAutoFit/>
          </a:bodyPr>
          <a:lstStyle/>
          <a:p>
            <a:pPr algn="ctr" defTabSz="1219170">
              <a:buClr>
                <a:srgbClr val="000000"/>
              </a:buClr>
            </a:pPr>
            <a:r>
              <a:rPr lang="en" sz="2400" u="sng" kern="0">
                <a:solidFill>
                  <a:srgbClr val="934007"/>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http://transportation-tacl.org</a:t>
            </a:r>
            <a:endParaRPr sz="2400" u="sng" kern="0">
              <a:solidFill>
                <a:srgbClr val="934007"/>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69"/>
          <p:cNvPicPr preferRelativeResize="0"/>
          <p:nvPr/>
        </p:nvPicPr>
        <p:blipFill rotWithShape="1">
          <a:blip r:embed="rId3">
            <a:alphaModFix/>
          </a:blip>
          <a:srcRect/>
          <a:stretch/>
        </p:blipFill>
        <p:spPr>
          <a:xfrm>
            <a:off x="0" y="1"/>
            <a:ext cx="12211387" cy="5189839"/>
          </a:xfrm>
          <a:prstGeom prst="rect">
            <a:avLst/>
          </a:prstGeom>
          <a:noFill/>
          <a:ln>
            <a:noFill/>
          </a:ln>
        </p:spPr>
      </p:pic>
      <p:sp>
        <p:nvSpPr>
          <p:cNvPr id="423" name="Google Shape;423;p69"/>
          <p:cNvSpPr txBox="1">
            <a:spLocks noGrp="1"/>
          </p:cNvSpPr>
          <p:nvPr>
            <p:ph type="ctrTitle"/>
          </p:nvPr>
        </p:nvSpPr>
        <p:spPr>
          <a:xfrm>
            <a:off x="-1" y="6911"/>
            <a:ext cx="12192000" cy="3510000"/>
          </a:xfrm>
          <a:prstGeom prst="rect">
            <a:avLst/>
          </a:prstGeom>
          <a:solidFill>
            <a:srgbClr val="D5DBE5">
              <a:alpha val="64709"/>
            </a:srgbClr>
          </a:solidFill>
          <a:ln>
            <a:noFill/>
          </a:ln>
        </p:spPr>
        <p:txBody>
          <a:bodyPr spcFirstLastPara="1" wrap="square" lIns="91433" tIns="45700" rIns="91433" bIns="45700" anchor="b" anchorCtr="0">
            <a:normAutofit/>
          </a:bodyPr>
          <a:lstStyle/>
          <a:p>
            <a:endParaRPr sz="1467"/>
          </a:p>
        </p:txBody>
      </p:sp>
      <p:sp>
        <p:nvSpPr>
          <p:cNvPr id="424" name="Google Shape;424;p69"/>
          <p:cNvSpPr txBox="1">
            <a:spLocks noGrp="1"/>
          </p:cNvSpPr>
          <p:nvPr>
            <p:ph type="subTitle" idx="1"/>
          </p:nvPr>
        </p:nvSpPr>
        <p:spPr>
          <a:xfrm>
            <a:off x="-2" y="3509963"/>
            <a:ext cx="12211387" cy="1679875"/>
          </a:xfrm>
          <a:prstGeom prst="rect">
            <a:avLst/>
          </a:prstGeom>
          <a:solidFill>
            <a:srgbClr val="D5DBE5">
              <a:alpha val="64705"/>
            </a:srgbClr>
          </a:solidFill>
          <a:ln>
            <a:noFill/>
          </a:ln>
        </p:spPr>
        <p:txBody>
          <a:bodyPr spcFirstLastPara="1" wrap="square" lIns="91433" tIns="45700" rIns="91433" bIns="45700" anchor="t" anchorCtr="0">
            <a:normAutofit/>
          </a:bodyPr>
          <a:lstStyle/>
          <a:p>
            <a:pPr marL="0" indent="0">
              <a:spcBef>
                <a:spcPts val="0"/>
              </a:spcBef>
              <a:buSzPts val="2400"/>
            </a:pPr>
            <a:r>
              <a:rPr lang="en" sz="3200" b="1">
                <a:solidFill>
                  <a:srgbClr val="0D0D0D"/>
                </a:solidFill>
                <a:latin typeface="Lato"/>
                <a:ea typeface="Lato"/>
                <a:cs typeface="Lato"/>
                <a:sym typeface="Lato"/>
              </a:rPr>
              <a:t>Al Benedict</a:t>
            </a:r>
            <a:endParaRPr sz="1467">
              <a:solidFill>
                <a:srgbClr val="0D0D0D"/>
              </a:solidFill>
              <a:latin typeface="Lato"/>
              <a:ea typeface="Lato"/>
              <a:cs typeface="Lato"/>
              <a:sym typeface="Lato"/>
            </a:endParaRPr>
          </a:p>
          <a:p>
            <a:pPr marL="0" indent="0">
              <a:buSzPts val="2400"/>
            </a:pPr>
            <a:r>
              <a:rPr lang="en" sz="3200" b="1" u="sng">
                <a:solidFill>
                  <a:schemeClr val="hlink"/>
                </a:solidFill>
                <a:latin typeface="Lato"/>
                <a:ea typeface="Lato"/>
                <a:cs typeface="Lato"/>
                <a:sym typeface="Lato"/>
                <a:hlinkClick r:id="rId4"/>
              </a:rPr>
              <a:t>albert@sharedusemobilitycenter.org</a:t>
            </a:r>
            <a:endParaRPr sz="3200" b="1">
              <a:solidFill>
                <a:srgbClr val="0D0D0D"/>
              </a:solidFill>
              <a:latin typeface="Lato"/>
              <a:ea typeface="Lato"/>
              <a:cs typeface="Lato"/>
              <a:sym typeface="Lato"/>
            </a:endParaRPr>
          </a:p>
          <a:p>
            <a:pPr marL="0" indent="0" algn="l">
              <a:buSzPts val="2400"/>
            </a:pPr>
            <a:endParaRPr sz="3200" b="1">
              <a:solidFill>
                <a:srgbClr val="0D0D0D"/>
              </a:solidFill>
              <a:latin typeface="Lato"/>
              <a:ea typeface="Lato"/>
              <a:cs typeface="Lato"/>
              <a:sym typeface="Lato"/>
            </a:endParaRPr>
          </a:p>
        </p:txBody>
      </p:sp>
      <p:pic>
        <p:nvPicPr>
          <p:cNvPr id="425" name="Google Shape;425;p69"/>
          <p:cNvPicPr preferRelativeResize="0"/>
          <p:nvPr/>
        </p:nvPicPr>
        <p:blipFill rotWithShape="1">
          <a:blip r:embed="rId5">
            <a:alphaModFix/>
          </a:blip>
          <a:srcRect/>
          <a:stretch/>
        </p:blipFill>
        <p:spPr>
          <a:xfrm>
            <a:off x="3550542" y="5441427"/>
            <a:ext cx="5288625" cy="96727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11760200" y="6465888"/>
            <a:ext cx="431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1514C-5E56-4738-A1FF-4B1CFD2A3E36}" type="slidenum">
              <a:rPr kumimoji="0" lang="en-US" sz="1200" b="0" i="0" u="none" strike="noStrike" kern="1200" cap="none" spc="0" normalizeH="0" baseline="0" noProof="0" smtClean="0">
                <a:ln>
                  <a:noFill/>
                </a:ln>
                <a:solidFill>
                  <a:srgbClr val="AD21CA"/>
                </a:solidFill>
                <a:effectLst/>
                <a:uLnTx/>
                <a:uFillTx/>
                <a:latin typeface="Raleway"/>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srgbClr val="AD21CA"/>
              </a:solidFill>
              <a:effectLst/>
              <a:uLnTx/>
              <a:uFillTx/>
              <a:latin typeface="Raleway"/>
              <a:ea typeface="+mn-ea"/>
              <a:cs typeface="+mn-cs"/>
            </a:endParaRPr>
          </a:p>
        </p:txBody>
      </p:sp>
      <p:sp>
        <p:nvSpPr>
          <p:cNvPr id="10" name="TextBox 9">
            <a:extLst>
              <a:ext uri="{FF2B5EF4-FFF2-40B4-BE49-F238E27FC236}">
                <a16:creationId xmlns:a16="http://schemas.microsoft.com/office/drawing/2014/main" id="{72BA0C93-235E-429D-A1B6-870644E63BFC}"/>
              </a:ext>
            </a:extLst>
          </p:cNvPr>
          <p:cNvSpPr txBox="1"/>
          <p:nvPr/>
        </p:nvSpPr>
        <p:spPr>
          <a:xfrm>
            <a:off x="8759919" y="5677876"/>
            <a:ext cx="29051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Al Benedict</a:t>
            </a:r>
          </a:p>
        </p:txBody>
      </p:sp>
      <p:pic>
        <p:nvPicPr>
          <p:cNvPr id="7" name="Picture 6">
            <a:extLst>
              <a:ext uri="{FF2B5EF4-FFF2-40B4-BE49-F238E27FC236}">
                <a16:creationId xmlns:a16="http://schemas.microsoft.com/office/drawing/2014/main" id="{4F981653-D9A3-460F-BB16-901801DCBF49}"/>
              </a:ext>
            </a:extLst>
          </p:cNvPr>
          <p:cNvPicPr>
            <a:picLocks noChangeAspect="1"/>
          </p:cNvPicPr>
          <p:nvPr/>
        </p:nvPicPr>
        <p:blipFill>
          <a:blip r:embed="rId3"/>
          <a:stretch>
            <a:fillRect/>
          </a:stretch>
        </p:blipFill>
        <p:spPr>
          <a:xfrm>
            <a:off x="8759919" y="2501435"/>
            <a:ext cx="3798137" cy="493819"/>
          </a:xfrm>
          <a:prstGeom prst="rect">
            <a:avLst/>
          </a:prstGeom>
        </p:spPr>
      </p:pic>
      <p:pic>
        <p:nvPicPr>
          <p:cNvPr id="8" name="Picture 7" descr="A picture containing person, wall, indoor, smiling&#10;&#10;Description automatically generated">
            <a:extLst>
              <a:ext uri="{FF2B5EF4-FFF2-40B4-BE49-F238E27FC236}">
                <a16:creationId xmlns:a16="http://schemas.microsoft.com/office/drawing/2014/main" id="{7A2AC967-2222-4FF6-8B9E-B98E2583C9F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6299" y="792843"/>
            <a:ext cx="4004187" cy="4652283"/>
          </a:xfrm>
          <a:prstGeom prst="rect">
            <a:avLst/>
          </a:prstGeom>
          <a:ln>
            <a:solidFill>
              <a:schemeClr val="tx2"/>
            </a:solidFill>
          </a:ln>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8246B9C1-CF17-4ED6-9AB0-85A9D4000D60}"/>
              </a:ext>
            </a:extLst>
          </p:cNvPr>
          <p:cNvSpPr txBox="1"/>
          <p:nvPr/>
        </p:nvSpPr>
        <p:spPr>
          <a:xfrm>
            <a:off x="920298" y="5677876"/>
            <a:ext cx="4127500" cy="523220"/>
          </a:xfrm>
          <a:prstGeom prst="rect">
            <a:avLst/>
          </a:prstGeom>
          <a:noFill/>
        </p:spPr>
        <p:txBody>
          <a:bodyPr wrap="square" rtlCol="0">
            <a:spAutoFit/>
          </a:bodyPr>
          <a:lstStyle/>
          <a:p>
            <a:r>
              <a:rPr lang="en-US" sz="2800" b="1" dirty="0">
                <a:solidFill>
                  <a:schemeClr val="bg1"/>
                </a:solidFill>
                <a:latin typeface="Arial" panose="020B0604020202020204" pitchFamily="34" charset="0"/>
                <a:cs typeface="Arial" panose="020B0604020202020204" pitchFamily="34" charset="0"/>
              </a:rPr>
              <a:t>Sheila Holbrook-White</a:t>
            </a:r>
          </a:p>
        </p:txBody>
      </p:sp>
    </p:spTree>
    <p:extLst>
      <p:ext uri="{BB962C8B-B14F-4D97-AF65-F5344CB8AC3E}">
        <p14:creationId xmlns:p14="http://schemas.microsoft.com/office/powerpoint/2010/main" val="7388454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1514C-5E56-4738-A1FF-4B1CFD2A3E36}" type="slidenum">
              <a:rPr kumimoji="0" lang="en-US" sz="1200" b="0" i="0" u="none" strike="noStrike" kern="1200" cap="none" spc="0" normalizeH="0" baseline="0" noProof="0" smtClean="0">
                <a:ln>
                  <a:noFill/>
                </a:ln>
                <a:solidFill>
                  <a:srgbClr val="AD21CA"/>
                </a:solidFill>
                <a:effectLst/>
                <a:uLnTx/>
                <a:uFillTx/>
                <a:latin typeface="Raleway"/>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srgbClr val="AD21CA"/>
              </a:solidFill>
              <a:effectLst/>
              <a:uLnTx/>
              <a:uFillTx/>
              <a:latin typeface="Raleway"/>
              <a:ea typeface="+mn-ea"/>
              <a:cs typeface="+mn-cs"/>
            </a:endParaRPr>
          </a:p>
        </p:txBody>
      </p:sp>
      <p:sp>
        <p:nvSpPr>
          <p:cNvPr id="4" name="Title 1">
            <a:extLst>
              <a:ext uri="{FF2B5EF4-FFF2-40B4-BE49-F238E27FC236}">
                <a16:creationId xmlns:a16="http://schemas.microsoft.com/office/drawing/2014/main" id="{98237709-4B70-4801-BA5A-4380B7857887}"/>
              </a:ext>
            </a:extLst>
          </p:cNvPr>
          <p:cNvSpPr txBox="1">
            <a:spLocks/>
          </p:cNvSpPr>
          <p:nvPr/>
        </p:nvSpPr>
        <p:spPr>
          <a:xfrm>
            <a:off x="634560" y="210772"/>
            <a:ext cx="1370760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tx2"/>
                </a:solidFill>
                <a:latin typeface="Arial" panose="020B0604020202020204" pitchFamily="34" charset="0"/>
                <a:cs typeface="Arial" panose="020B0604020202020204" pitchFamily="34" charset="0"/>
              </a:rPr>
              <a:t>Panel Discussion / Audience Q&amp;A</a:t>
            </a:r>
          </a:p>
        </p:txBody>
      </p:sp>
      <p:sp>
        <p:nvSpPr>
          <p:cNvPr id="5" name="TextBox 4">
            <a:extLst>
              <a:ext uri="{FF2B5EF4-FFF2-40B4-BE49-F238E27FC236}">
                <a16:creationId xmlns:a16="http://schemas.microsoft.com/office/drawing/2014/main" id="{CBD38109-E1A6-424A-B861-E107DF6F968A}"/>
              </a:ext>
            </a:extLst>
          </p:cNvPr>
          <p:cNvSpPr txBox="1"/>
          <p:nvPr/>
        </p:nvSpPr>
        <p:spPr>
          <a:xfrm>
            <a:off x="9780919" y="5390450"/>
            <a:ext cx="29051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Al Benedict</a:t>
            </a:r>
          </a:p>
        </p:txBody>
      </p:sp>
      <p:sp>
        <p:nvSpPr>
          <p:cNvPr id="7" name="TextBox 6">
            <a:extLst>
              <a:ext uri="{FF2B5EF4-FFF2-40B4-BE49-F238E27FC236}">
                <a16:creationId xmlns:a16="http://schemas.microsoft.com/office/drawing/2014/main" id="{FACCCAD8-87B6-41A2-A22F-0402E5F457BA}"/>
              </a:ext>
            </a:extLst>
          </p:cNvPr>
          <p:cNvSpPr txBox="1"/>
          <p:nvPr/>
        </p:nvSpPr>
        <p:spPr>
          <a:xfrm>
            <a:off x="4004933" y="5396098"/>
            <a:ext cx="3483428" cy="461665"/>
          </a:xfrm>
          <a:prstGeom prst="rect">
            <a:avLst/>
          </a:prstGeom>
          <a:noFill/>
        </p:spPr>
        <p:txBody>
          <a:bodyPr wrap="square" rtlCol="0">
            <a:spAutoFit/>
          </a:bodyPr>
          <a:lstStyle/>
          <a:p>
            <a:r>
              <a:rPr lang="en-US" sz="2400" b="1" dirty="0">
                <a:solidFill>
                  <a:schemeClr val="tx2"/>
                </a:solidFill>
                <a:latin typeface="Arial" panose="020B0604020202020204" pitchFamily="34" charset="0"/>
                <a:cs typeface="Arial" panose="020B0604020202020204" pitchFamily="34" charset="0"/>
              </a:rPr>
              <a:t>Matt Fyten </a:t>
            </a:r>
          </a:p>
        </p:txBody>
      </p:sp>
      <p:pic>
        <p:nvPicPr>
          <p:cNvPr id="12" name="Picture 11">
            <a:extLst>
              <a:ext uri="{FF2B5EF4-FFF2-40B4-BE49-F238E27FC236}">
                <a16:creationId xmlns:a16="http://schemas.microsoft.com/office/drawing/2014/main" id="{D4A342C0-B38C-4A2C-8E4B-72F4E66167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40367" y="1586905"/>
            <a:ext cx="2961790" cy="3603948"/>
          </a:xfrm>
          <a:prstGeom prst="rect">
            <a:avLst/>
          </a:prstGeom>
        </p:spPr>
      </p:pic>
      <p:pic>
        <p:nvPicPr>
          <p:cNvPr id="15" name="Picture 14" descr="A picture containing clothing, person, posing&#10;&#10;Description automatically generated">
            <a:extLst>
              <a:ext uri="{FF2B5EF4-FFF2-40B4-BE49-F238E27FC236}">
                <a16:creationId xmlns:a16="http://schemas.microsoft.com/office/drawing/2014/main" id="{00ED2B0C-55B3-4BA2-BD70-4CEEFDF3C17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29399" y="1661476"/>
            <a:ext cx="2684971" cy="3389493"/>
          </a:xfrm>
          <a:prstGeom prst="rect">
            <a:avLst/>
          </a:prstGeom>
          <a:ln>
            <a:solidFill>
              <a:schemeClr val="tx2"/>
            </a:solidFill>
          </a:ln>
          <a:effectLst>
            <a:outerShdw blurRad="63500" sx="102000" sy="102000" algn="ctr" rotWithShape="0">
              <a:prstClr val="black">
                <a:alpha val="40000"/>
              </a:prstClr>
            </a:outerShdw>
          </a:effectLst>
        </p:spPr>
      </p:pic>
      <p:pic>
        <p:nvPicPr>
          <p:cNvPr id="10" name="Picture 9" descr="A picture containing person, wall, indoor, smiling&#10;&#10;Description automatically generated">
            <a:extLst>
              <a:ext uri="{FF2B5EF4-FFF2-40B4-BE49-F238E27FC236}">
                <a16:creationId xmlns:a16="http://schemas.microsoft.com/office/drawing/2014/main" id="{BB6458ED-C463-4B1E-AB44-2E10F385538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0938" y="1661476"/>
            <a:ext cx="2762188" cy="3454807"/>
          </a:xfrm>
          <a:prstGeom prst="rect">
            <a:avLst/>
          </a:prstGeom>
          <a:ln>
            <a:solidFill>
              <a:schemeClr val="tx2"/>
            </a:solidFill>
          </a:ln>
          <a:effectLst>
            <a:outerShdw blurRad="63500" sx="102000" sy="102000" algn="ctr" rotWithShape="0">
              <a:prstClr val="black">
                <a:alpha val="40000"/>
              </a:prstClr>
            </a:outerShdw>
          </a:effectLst>
        </p:spPr>
      </p:pic>
      <p:sp>
        <p:nvSpPr>
          <p:cNvPr id="13" name="TextBox 12">
            <a:extLst>
              <a:ext uri="{FF2B5EF4-FFF2-40B4-BE49-F238E27FC236}">
                <a16:creationId xmlns:a16="http://schemas.microsoft.com/office/drawing/2014/main" id="{AB3B6C9E-5EAF-4276-A3A1-C63B87C8A23B}"/>
              </a:ext>
            </a:extLst>
          </p:cNvPr>
          <p:cNvSpPr txBox="1"/>
          <p:nvPr/>
        </p:nvSpPr>
        <p:spPr>
          <a:xfrm>
            <a:off x="0" y="5390449"/>
            <a:ext cx="4127500" cy="461665"/>
          </a:xfrm>
          <a:prstGeom prst="rect">
            <a:avLst/>
          </a:prstGeom>
          <a:noFill/>
        </p:spPr>
        <p:txBody>
          <a:bodyPr wrap="square" rtlCol="0">
            <a:spAutoFit/>
          </a:bodyPr>
          <a:lstStyle/>
          <a:p>
            <a:r>
              <a:rPr lang="en-US" sz="2400" b="1" dirty="0">
                <a:solidFill>
                  <a:schemeClr val="tx2"/>
                </a:solidFill>
                <a:latin typeface="Arial" panose="020B0604020202020204" pitchFamily="34" charset="0"/>
                <a:cs typeface="Arial" panose="020B0604020202020204" pitchFamily="34" charset="0"/>
              </a:rPr>
              <a:t>Sheila Holbrook-White</a:t>
            </a:r>
          </a:p>
        </p:txBody>
      </p:sp>
      <p:sp>
        <p:nvSpPr>
          <p:cNvPr id="14" name="TextBox 13">
            <a:extLst>
              <a:ext uri="{FF2B5EF4-FFF2-40B4-BE49-F238E27FC236}">
                <a16:creationId xmlns:a16="http://schemas.microsoft.com/office/drawing/2014/main" id="{C7AF4094-7C28-4A64-A6EA-E8B35AFE718F}"/>
              </a:ext>
            </a:extLst>
          </p:cNvPr>
          <p:cNvSpPr txBox="1"/>
          <p:nvPr/>
        </p:nvSpPr>
        <p:spPr>
          <a:xfrm>
            <a:off x="6827973" y="5390450"/>
            <a:ext cx="3483428" cy="461665"/>
          </a:xfrm>
          <a:prstGeom prst="rect">
            <a:avLst/>
          </a:prstGeom>
          <a:noFill/>
        </p:spPr>
        <p:txBody>
          <a:bodyPr wrap="square" rtlCol="0">
            <a:spAutoFit/>
          </a:bodyPr>
          <a:lstStyle/>
          <a:p>
            <a:r>
              <a:rPr lang="en-US" sz="2400" b="1" dirty="0">
                <a:solidFill>
                  <a:schemeClr val="tx2"/>
                </a:solidFill>
                <a:latin typeface="Arial" panose="020B0604020202020204" pitchFamily="34" charset="0"/>
                <a:cs typeface="Arial" panose="020B0604020202020204" pitchFamily="34" charset="0"/>
              </a:rPr>
              <a:t>Penny Grellier</a:t>
            </a:r>
          </a:p>
        </p:txBody>
      </p:sp>
    </p:spTree>
    <p:extLst>
      <p:ext uri="{BB962C8B-B14F-4D97-AF65-F5344CB8AC3E}">
        <p14:creationId xmlns:p14="http://schemas.microsoft.com/office/powerpoint/2010/main" val="2511839441"/>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11760200" y="6465888"/>
            <a:ext cx="431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1514C-5E56-4738-A1FF-4B1CFD2A3E36}" type="slidenum">
              <a:rPr kumimoji="0" lang="en-US" sz="1200" b="0" i="0" u="none" strike="noStrike" kern="1200" cap="none" spc="0" normalizeH="0" baseline="0" noProof="0" smtClean="0">
                <a:ln>
                  <a:noFill/>
                </a:ln>
                <a:solidFill>
                  <a:srgbClr val="AD21CA"/>
                </a:solidFill>
                <a:effectLst/>
                <a:uLnTx/>
                <a:uFillTx/>
                <a:latin typeface="Raleway"/>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AD21CA"/>
              </a:solidFill>
              <a:effectLst/>
              <a:uLnTx/>
              <a:uFillTx/>
              <a:latin typeface="Raleway"/>
              <a:ea typeface="+mn-ea"/>
              <a:cs typeface="+mn-cs"/>
            </a:endParaRPr>
          </a:p>
        </p:txBody>
      </p:sp>
      <p:sp>
        <p:nvSpPr>
          <p:cNvPr id="9" name="Title 1">
            <a:extLst>
              <a:ext uri="{FF2B5EF4-FFF2-40B4-BE49-F238E27FC236}">
                <a16:creationId xmlns:a16="http://schemas.microsoft.com/office/drawing/2014/main" id="{8A9CF30B-6733-4EF3-80B9-4CD3E6D390F3}"/>
              </a:ext>
            </a:extLst>
          </p:cNvPr>
          <p:cNvSpPr txBox="1">
            <a:spLocks/>
          </p:cNvSpPr>
          <p:nvPr/>
        </p:nvSpPr>
        <p:spPr>
          <a:xfrm>
            <a:off x="2789238" y="85702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tx2"/>
                </a:solidFill>
                <a:latin typeface="Arial" panose="020B0604020202020204" pitchFamily="34" charset="0"/>
                <a:cs typeface="Arial" panose="020B0604020202020204" pitchFamily="34" charset="0"/>
              </a:rPr>
              <a:t>How to sign up for MMC</a:t>
            </a:r>
          </a:p>
        </p:txBody>
      </p:sp>
      <p:graphicFrame>
        <p:nvGraphicFramePr>
          <p:cNvPr id="10" name="Content Placeholder 2">
            <a:extLst>
              <a:ext uri="{FF2B5EF4-FFF2-40B4-BE49-F238E27FC236}">
                <a16:creationId xmlns:a16="http://schemas.microsoft.com/office/drawing/2014/main" id="{1828C9DC-7CFA-406C-8120-9320BD31AC3B}"/>
              </a:ext>
            </a:extLst>
          </p:cNvPr>
          <p:cNvGraphicFramePr>
            <a:graphicFrameLocks/>
          </p:cNvGraphicFramePr>
          <p:nvPr>
            <p:extLst>
              <p:ext uri="{D42A27DB-BD31-4B8C-83A1-F6EECF244321}">
                <p14:modId xmlns:p14="http://schemas.microsoft.com/office/powerpoint/2010/main" val="551775095"/>
              </p:ext>
            </p:extLst>
          </p:nvPr>
        </p:nvGraphicFramePr>
        <p:xfrm>
          <a:off x="838200" y="2114550"/>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607525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User Network">
            <a:extLst>
              <a:ext uri="{FF2B5EF4-FFF2-40B4-BE49-F238E27FC236}">
                <a16:creationId xmlns:a16="http://schemas.microsoft.com/office/drawing/2014/main" id="{128305BE-25B6-4F36-BCFA-D149A9FF148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23" name="Freeform: Shape 22">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7" name="Freeform: Shape 26">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319CE49-426B-4D78-8B16-11C48A8904C1}"/>
              </a:ext>
            </a:extLst>
          </p:cNvPr>
          <p:cNvSpPr txBox="1"/>
          <p:nvPr/>
        </p:nvSpPr>
        <p:spPr>
          <a:xfrm rot="10800000" flipH="1" flipV="1">
            <a:off x="564606" y="1621880"/>
            <a:ext cx="5531394"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Please take a few moments to fill out the evaluation which has been posted in the chat box</a:t>
            </a:r>
          </a:p>
        </p:txBody>
      </p:sp>
    </p:spTree>
    <p:extLst>
      <p:ext uri="{BB962C8B-B14F-4D97-AF65-F5344CB8AC3E}">
        <p14:creationId xmlns:p14="http://schemas.microsoft.com/office/powerpoint/2010/main" val="21923672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25A8F9D-7F44-458E-A0C7-48020C0E698D}"/>
              </a:ext>
            </a:extLst>
          </p:cNvPr>
          <p:cNvSpPr txBox="1"/>
          <p:nvPr/>
        </p:nvSpPr>
        <p:spPr>
          <a:xfrm>
            <a:off x="468382" y="1854988"/>
            <a:ext cx="5627618" cy="4873156"/>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Content Placeholder 13" descr="Trophy">
            <a:extLst>
              <a:ext uri="{FF2B5EF4-FFF2-40B4-BE49-F238E27FC236}">
                <a16:creationId xmlns:a16="http://schemas.microsoft.com/office/drawing/2014/main" id="{A29867E0-4210-4142-B037-0A6CE817BA78}"/>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7535330" y="2105470"/>
            <a:ext cx="3217333" cy="3217333"/>
          </a:xfrm>
          <a:prstGeom prst="rect">
            <a:avLst/>
          </a:prstGeom>
        </p:spPr>
      </p:pic>
      <p:pic>
        <p:nvPicPr>
          <p:cNvPr id="19" name="Graphic 18" descr="Bus">
            <a:extLst>
              <a:ext uri="{FF2B5EF4-FFF2-40B4-BE49-F238E27FC236}">
                <a16:creationId xmlns:a16="http://schemas.microsoft.com/office/drawing/2014/main" id="{E0DF356B-5F60-41CF-94F7-9FB16FE06C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99022" y="2687441"/>
            <a:ext cx="914400" cy="914400"/>
          </a:xfrm>
          <a:prstGeom prst="rect">
            <a:avLst/>
          </a:prstGeom>
        </p:spPr>
      </p:pic>
      <p:sp>
        <p:nvSpPr>
          <p:cNvPr id="2" name="TextBox 1">
            <a:extLst>
              <a:ext uri="{FF2B5EF4-FFF2-40B4-BE49-F238E27FC236}">
                <a16:creationId xmlns:a16="http://schemas.microsoft.com/office/drawing/2014/main" id="{69E044A9-2626-421D-916F-3FDC34C8D96D}"/>
              </a:ext>
            </a:extLst>
          </p:cNvPr>
          <p:cNvSpPr txBox="1"/>
          <p:nvPr/>
        </p:nvSpPr>
        <p:spPr>
          <a:xfrm>
            <a:off x="496824" y="327330"/>
            <a:ext cx="562761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Thank You!</a:t>
            </a:r>
          </a:p>
        </p:txBody>
      </p:sp>
      <p:sp>
        <p:nvSpPr>
          <p:cNvPr id="4" name="TextBox 3">
            <a:extLst>
              <a:ext uri="{FF2B5EF4-FFF2-40B4-BE49-F238E27FC236}">
                <a16:creationId xmlns:a16="http://schemas.microsoft.com/office/drawing/2014/main" id="{92C09CEA-79F2-49E4-B563-22414828BC53}"/>
              </a:ext>
            </a:extLst>
          </p:cNvPr>
          <p:cNvSpPr txBox="1"/>
          <p:nvPr/>
        </p:nvSpPr>
        <p:spPr>
          <a:xfrm>
            <a:off x="496824" y="2105470"/>
            <a:ext cx="5218176"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We’re here to help!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Contacts: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Judy Shanley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Jshanley@easterseals.com</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Brandon Roccio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Broccio@easterseals.com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1432347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3">
            <a:extLst>
              <a:ext uri="{FF2B5EF4-FFF2-40B4-BE49-F238E27FC236}">
                <a16:creationId xmlns:a16="http://schemas.microsoft.com/office/drawing/2014/main" id="{A3EFF7B1-6CB7-47D1-AD37-B870CA2B21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FA2962B-21B6-4689-A95D-A8FF6ADE4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A745280D-ED36-41FE-8EB1-CE597C99CFE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17348" y="774914"/>
            <a:ext cx="304800" cy="429768"/>
            <a:chOff x="215328" y="-46937"/>
            <a:chExt cx="304800" cy="2773841"/>
          </a:xfrm>
        </p:grpSpPr>
        <p:cxnSp>
          <p:nvCxnSpPr>
            <p:cNvPr id="19" name="Straight Connector 18">
              <a:extLst>
                <a:ext uri="{FF2B5EF4-FFF2-40B4-BE49-F238E27FC236}">
                  <a16:creationId xmlns:a16="http://schemas.microsoft.com/office/drawing/2014/main" id="{3D26CEB3-5AE4-4088-AD63-396DB50F28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AA9279A-AD34-474C-834E-6BF658144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20">
              <a:extLst>
                <a:ext uri="{FF2B5EF4-FFF2-40B4-BE49-F238E27FC236}">
                  <a16:creationId xmlns:a16="http://schemas.microsoft.com/office/drawing/2014/main" id="{B3589559-7D9A-4ECD-90BB-A5565E2DAE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21">
              <a:extLst>
                <a:ext uri="{FF2B5EF4-FFF2-40B4-BE49-F238E27FC236}">
                  <a16:creationId xmlns:a16="http://schemas.microsoft.com/office/drawing/2014/main" id="{701B1A71-DCEA-4EB2-8133-98A2CD6F098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80E95A5C-1E97-41C3-9DEC-245FF6DEBF1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5" name="Oval 24">
              <a:extLst>
                <a:ext uri="{FF2B5EF4-FFF2-40B4-BE49-F238E27FC236}">
                  <a16:creationId xmlns:a16="http://schemas.microsoft.com/office/drawing/2014/main" id="{8D3C3374-C720-4FCD-B6CD-AEF1D1A6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639E2EF-4D23-4EA3-B29E-D6362FF72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30820A4-6CEA-4BF7-8DE4-F5B2D2EB2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320E002-8AED-4D4F-A104-0585FFFB9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6A0BF3F3-3A09-42CE-9483-114BD01DD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233BD5C-DFC7-4EB7-B348-7C9B5B8D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A00D2CE1-35C1-46E6-BD59-CEE668BD9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A58DCE86-9AE1-46D1-96D6-04B8B3EDF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5" name="Straight Connector 34">
              <a:extLst>
                <a:ext uri="{FF2B5EF4-FFF2-40B4-BE49-F238E27FC236}">
                  <a16:creationId xmlns:a16="http://schemas.microsoft.com/office/drawing/2014/main" id="{89B74739-D423-4F25-A976-0A6CD86D17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018E700-FF08-42AA-9237-24E7A74AD3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6B3488A-8A55-403E-B9C9-75AFA0CF53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5089B9D-BA8D-4A64-B95F-33940D9D68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40" name="Rectangle 39">
            <a:extLst>
              <a:ext uri="{FF2B5EF4-FFF2-40B4-BE49-F238E27FC236}">
                <a16:creationId xmlns:a16="http://schemas.microsoft.com/office/drawing/2014/main" id="{E18403B7-F2C7-4C07-8522-21C319109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23B58CC6-A99E-43AF-A467-256F19287F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3" name="Straight Connector 42">
              <a:extLst>
                <a:ext uri="{FF2B5EF4-FFF2-40B4-BE49-F238E27FC236}">
                  <a16:creationId xmlns:a16="http://schemas.microsoft.com/office/drawing/2014/main" id="{8FE97852-3A18-4317-B17E-8C45174F9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9D0BC6E-6D0B-4589-B1BF-372BAA3839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30B892E-E062-4B0A-B79E-E55D36EC9A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D1A4DF9-C28A-4C0A-B273-702F0C4880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7" name="Title 1">
            <a:extLst>
              <a:ext uri="{FF2B5EF4-FFF2-40B4-BE49-F238E27FC236}">
                <a16:creationId xmlns:a16="http://schemas.microsoft.com/office/drawing/2014/main" id="{D81E9DB3-C5C1-490D-9B9B-D5754B7D7A0A}"/>
              </a:ext>
            </a:extLst>
          </p:cNvPr>
          <p:cNvSpPr txBox="1">
            <a:spLocks/>
          </p:cNvSpPr>
          <p:nvPr/>
        </p:nvSpPr>
        <p:spPr>
          <a:xfrm>
            <a:off x="630936" y="495992"/>
            <a:ext cx="4195140" cy="5638831"/>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800" b="1" kern="1200">
                <a:solidFill>
                  <a:schemeClr val="tx1"/>
                </a:solidFill>
                <a:latin typeface="+mj-lt"/>
                <a:ea typeface="+mj-ea"/>
                <a:cs typeface="+mj-cs"/>
              </a:rPr>
              <a:t>Mobility Management Champions</a:t>
            </a:r>
          </a:p>
        </p:txBody>
      </p:sp>
      <p:graphicFrame>
        <p:nvGraphicFramePr>
          <p:cNvPr id="10" name="TextBox 7">
            <a:extLst>
              <a:ext uri="{FF2B5EF4-FFF2-40B4-BE49-F238E27FC236}">
                <a16:creationId xmlns:a16="http://schemas.microsoft.com/office/drawing/2014/main" id="{8D5D01F5-26AA-41DE-AB7C-4E7AA07637B0}"/>
              </a:ext>
            </a:extLst>
          </p:cNvPr>
          <p:cNvGraphicFramePr/>
          <p:nvPr>
            <p:extLst>
              <p:ext uri="{D42A27DB-BD31-4B8C-83A1-F6EECF244321}">
                <p14:modId xmlns:p14="http://schemas.microsoft.com/office/powerpoint/2010/main" val="1097916382"/>
              </p:ext>
            </p:extLst>
          </p:nvPr>
        </p:nvGraphicFramePr>
        <p:xfrm>
          <a:off x="4915947" y="866585"/>
          <a:ext cx="6253722" cy="50561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9470962"/>
      </p:ext>
    </p:extLst>
  </p:cSld>
  <p:clrMapOvr>
    <a:overrideClrMapping bg1="dk1" tx1="lt1" bg2="dk2" tx2="lt2" accent1="accent1" accent2="accent2" accent3="accent3" accent4="accent4" accent5="accent5" accent6="accent6" hlink="hlink" folHlink="folHlink"/>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a:ea typeface="+mn-ea"/>
              <a:cs typeface="+mn-cs"/>
            </a:endParaRPr>
          </a:p>
        </p:txBody>
      </p:sp>
      <p:sp>
        <p:nvSpPr>
          <p:cNvPr id="11" name="Rectangle 10">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aleway"/>
              <a:ea typeface="+mn-ea"/>
              <a:cs typeface="+mn-cs"/>
            </a:endParaRPr>
          </a:p>
        </p:txBody>
      </p:sp>
      <p:pic>
        <p:nvPicPr>
          <p:cNvPr id="5" name="Picture 4">
            <a:extLst>
              <a:ext uri="{FF2B5EF4-FFF2-40B4-BE49-F238E27FC236}">
                <a16:creationId xmlns:a16="http://schemas.microsoft.com/office/drawing/2014/main" id="{21BDC21B-07D1-4E28-8881-C07C08DC54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68479" y="1721793"/>
            <a:ext cx="4432902" cy="4432902"/>
          </a:xfrm>
          <a:prstGeom prst="rect">
            <a:avLst/>
          </a:prstGeom>
          <a:ln>
            <a:solidFill>
              <a:schemeClr val="tx2"/>
            </a:solidFill>
          </a:ln>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878CA95D-D56B-42FA-AE12-49A5B19065E4}"/>
              </a:ext>
            </a:extLst>
          </p:cNvPr>
          <p:cNvSpPr txBox="1"/>
          <p:nvPr/>
        </p:nvSpPr>
        <p:spPr>
          <a:xfrm>
            <a:off x="106680" y="1276142"/>
            <a:ext cx="6035040" cy="830997"/>
          </a:xfrm>
          <a:prstGeom prst="rect">
            <a:avLst/>
          </a:prstGeom>
          <a:noFill/>
        </p:spPr>
        <p:txBody>
          <a:bodyPr wrap="square" rtlCol="0">
            <a:spAutoFit/>
          </a:bodyPr>
          <a:lstStyle/>
          <a:p>
            <a:r>
              <a:rPr lang="en-US" sz="4800" b="1" dirty="0">
                <a:solidFill>
                  <a:schemeClr val="tx2"/>
                </a:solidFill>
                <a:latin typeface="Arial" panose="020B0604020202020204" pitchFamily="34" charset="0"/>
                <a:cs typeface="Arial" panose="020B0604020202020204" pitchFamily="34" charset="0"/>
              </a:rPr>
              <a:t>Today’s Moderator</a:t>
            </a:r>
          </a:p>
        </p:txBody>
      </p:sp>
      <p:sp>
        <p:nvSpPr>
          <p:cNvPr id="10" name="TextBox 9">
            <a:extLst>
              <a:ext uri="{FF2B5EF4-FFF2-40B4-BE49-F238E27FC236}">
                <a16:creationId xmlns:a16="http://schemas.microsoft.com/office/drawing/2014/main" id="{8B7961B0-1783-44E6-A783-B83E507235D4}"/>
              </a:ext>
            </a:extLst>
          </p:cNvPr>
          <p:cNvSpPr txBox="1"/>
          <p:nvPr/>
        </p:nvSpPr>
        <p:spPr>
          <a:xfrm>
            <a:off x="246680" y="4750861"/>
            <a:ext cx="6408420" cy="707886"/>
          </a:xfrm>
          <a:prstGeom prst="rect">
            <a:avLst/>
          </a:prstGeom>
          <a:noFill/>
        </p:spPr>
        <p:txBody>
          <a:bodyPr wrap="square" rtlCol="0">
            <a:spAutoFit/>
          </a:bodyPr>
          <a:lstStyle/>
          <a:p>
            <a:r>
              <a:rPr lang="en-US" sz="4000" b="1" dirty="0">
                <a:solidFill>
                  <a:schemeClr val="tx2"/>
                </a:solidFill>
                <a:latin typeface="Arial" panose="020B0604020202020204" pitchFamily="34" charset="0"/>
                <a:cs typeface="Arial" panose="020B0604020202020204" pitchFamily="34" charset="0"/>
              </a:rPr>
              <a:t>Sheila Holbrook-White</a:t>
            </a:r>
          </a:p>
        </p:txBody>
      </p:sp>
    </p:spTree>
    <p:extLst>
      <p:ext uri="{BB962C8B-B14F-4D97-AF65-F5344CB8AC3E}">
        <p14:creationId xmlns:p14="http://schemas.microsoft.com/office/powerpoint/2010/main" val="1057759871"/>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11760200" y="6465888"/>
            <a:ext cx="431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1514C-5E56-4738-A1FF-4B1CFD2A3E36}" type="slidenum">
              <a:rPr kumimoji="0" lang="en-US" sz="1200" b="0" i="0" u="none" strike="noStrike" kern="1200" cap="none" spc="0" normalizeH="0" baseline="0" noProof="0" smtClean="0">
                <a:ln>
                  <a:noFill/>
                </a:ln>
                <a:solidFill>
                  <a:srgbClr val="AD21CA"/>
                </a:solidFill>
                <a:effectLst/>
                <a:uLnTx/>
                <a:uFillTx/>
                <a:latin typeface="Raleway"/>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AD21CA"/>
              </a:solidFill>
              <a:effectLst/>
              <a:uLnTx/>
              <a:uFillTx/>
              <a:latin typeface="Raleway"/>
              <a:ea typeface="+mn-ea"/>
              <a:cs typeface="+mn-cs"/>
            </a:endParaRPr>
          </a:p>
        </p:txBody>
      </p:sp>
      <p:sp>
        <p:nvSpPr>
          <p:cNvPr id="7" name="Title 1">
            <a:extLst>
              <a:ext uri="{FF2B5EF4-FFF2-40B4-BE49-F238E27FC236}">
                <a16:creationId xmlns:a16="http://schemas.microsoft.com/office/drawing/2014/main" id="{C373468D-6B38-4793-8209-024282377841}"/>
              </a:ext>
            </a:extLst>
          </p:cNvPr>
          <p:cNvSpPr txBox="1">
            <a:spLocks/>
          </p:cNvSpPr>
          <p:nvPr/>
        </p:nvSpPr>
        <p:spPr>
          <a:xfrm>
            <a:off x="3668480" y="8418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2"/>
                </a:solidFill>
                <a:latin typeface="Arial" panose="020B0604020202020204" pitchFamily="34" charset="0"/>
                <a:cs typeface="Arial" panose="020B0604020202020204" pitchFamily="34" charset="0"/>
              </a:rPr>
              <a:t>Today’s Panelists</a:t>
            </a:r>
          </a:p>
        </p:txBody>
      </p:sp>
      <p:pic>
        <p:nvPicPr>
          <p:cNvPr id="10" name="Picture 9" descr="A person smiling for the camera&#10;&#10;Description automatically generated with medium confidence">
            <a:extLst>
              <a:ext uri="{FF2B5EF4-FFF2-40B4-BE49-F238E27FC236}">
                <a16:creationId xmlns:a16="http://schemas.microsoft.com/office/drawing/2014/main" id="{11BFAAA1-3E25-4657-82DC-B6E7CD41577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2414" y="2167392"/>
            <a:ext cx="2676066" cy="3291561"/>
          </a:xfrm>
          <a:prstGeom prst="rect">
            <a:avLst/>
          </a:prstGeom>
          <a:ln>
            <a:solidFill>
              <a:schemeClr val="tx2"/>
            </a:solidFill>
          </a:ln>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1AB17739-3674-4BF6-9070-2DF3BA495919}"/>
              </a:ext>
            </a:extLst>
          </p:cNvPr>
          <p:cNvSpPr txBox="1"/>
          <p:nvPr/>
        </p:nvSpPr>
        <p:spPr>
          <a:xfrm>
            <a:off x="1456422" y="5643188"/>
            <a:ext cx="2905126" cy="523220"/>
          </a:xfrm>
          <a:prstGeom prst="rect">
            <a:avLst/>
          </a:prstGeom>
          <a:noFill/>
        </p:spPr>
        <p:txBody>
          <a:bodyPr wrap="square" rtlCol="0">
            <a:spAutoFit/>
          </a:bodyPr>
          <a:lstStyle/>
          <a:p>
            <a:r>
              <a:rPr lang="en-US" sz="2800" b="1" dirty="0">
                <a:solidFill>
                  <a:schemeClr val="bg2"/>
                </a:solidFill>
                <a:latin typeface="Arial" panose="020B0604020202020204" pitchFamily="34" charset="0"/>
                <a:cs typeface="Arial" panose="020B0604020202020204" pitchFamily="34" charset="0"/>
              </a:rPr>
              <a:t>Matt </a:t>
            </a:r>
            <a:r>
              <a:rPr lang="en-US" sz="2800" b="1" dirty="0" err="1">
                <a:solidFill>
                  <a:schemeClr val="bg2"/>
                </a:solidFill>
                <a:latin typeface="Arial" panose="020B0604020202020204" pitchFamily="34" charset="0"/>
                <a:cs typeface="Arial" panose="020B0604020202020204" pitchFamily="34" charset="0"/>
              </a:rPr>
              <a:t>Fyten</a:t>
            </a:r>
            <a:endParaRPr lang="en-US" sz="2800" b="1" dirty="0">
              <a:solidFill>
                <a:schemeClr val="bg2"/>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C13ED08-6304-4BE0-A8D8-E60DD84B211B}"/>
              </a:ext>
            </a:extLst>
          </p:cNvPr>
          <p:cNvSpPr txBox="1"/>
          <p:nvPr/>
        </p:nvSpPr>
        <p:spPr>
          <a:xfrm>
            <a:off x="4968879" y="5643188"/>
            <a:ext cx="2905126" cy="523220"/>
          </a:xfrm>
          <a:prstGeom prst="rect">
            <a:avLst/>
          </a:prstGeom>
          <a:noFill/>
        </p:spPr>
        <p:txBody>
          <a:bodyPr wrap="square" rtlCol="0">
            <a:spAutoFit/>
          </a:bodyPr>
          <a:lstStyle/>
          <a:p>
            <a:r>
              <a:rPr lang="en-US" sz="2800" b="1" dirty="0">
                <a:solidFill>
                  <a:schemeClr val="bg2"/>
                </a:solidFill>
                <a:latin typeface="Arial" panose="020B0604020202020204" pitchFamily="34" charset="0"/>
                <a:cs typeface="Arial" panose="020B0604020202020204" pitchFamily="34" charset="0"/>
              </a:rPr>
              <a:t>Penny Grellier</a:t>
            </a:r>
          </a:p>
        </p:txBody>
      </p:sp>
      <p:sp>
        <p:nvSpPr>
          <p:cNvPr id="14" name="TextBox 13">
            <a:extLst>
              <a:ext uri="{FF2B5EF4-FFF2-40B4-BE49-F238E27FC236}">
                <a16:creationId xmlns:a16="http://schemas.microsoft.com/office/drawing/2014/main" id="{6A6F499B-6922-4286-80E5-14EAF5860940}"/>
              </a:ext>
            </a:extLst>
          </p:cNvPr>
          <p:cNvSpPr txBox="1"/>
          <p:nvPr/>
        </p:nvSpPr>
        <p:spPr>
          <a:xfrm>
            <a:off x="8481336" y="5643188"/>
            <a:ext cx="2905126" cy="523220"/>
          </a:xfrm>
          <a:prstGeom prst="rect">
            <a:avLst/>
          </a:prstGeom>
          <a:noFill/>
        </p:spPr>
        <p:txBody>
          <a:bodyPr wrap="square" rtlCol="0">
            <a:spAutoFit/>
          </a:bodyPr>
          <a:lstStyle/>
          <a:p>
            <a:r>
              <a:rPr lang="en-US" sz="2800" b="1" dirty="0">
                <a:solidFill>
                  <a:schemeClr val="bg2"/>
                </a:solidFill>
                <a:latin typeface="Arial" panose="020B0604020202020204" pitchFamily="34" charset="0"/>
                <a:cs typeface="Arial" panose="020B0604020202020204" pitchFamily="34" charset="0"/>
              </a:rPr>
              <a:t>Al Benedict</a:t>
            </a:r>
          </a:p>
        </p:txBody>
      </p:sp>
      <p:pic>
        <p:nvPicPr>
          <p:cNvPr id="4" name="Picture 3" descr="A picture containing clothing, person, posing&#10;&#10;Description automatically generated">
            <a:extLst>
              <a:ext uri="{FF2B5EF4-FFF2-40B4-BE49-F238E27FC236}">
                <a16:creationId xmlns:a16="http://schemas.microsoft.com/office/drawing/2014/main" id="{C6702D02-99CB-43D6-8C55-0A8AC443DD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13561" y="2167392"/>
            <a:ext cx="2964878" cy="3291561"/>
          </a:xfrm>
          <a:prstGeom prst="rect">
            <a:avLst/>
          </a:prstGeom>
          <a:ln>
            <a:solidFill>
              <a:schemeClr val="tx2"/>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8379232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D59996-615B-45B4-94C0-7F84F994FC96}"/>
              </a:ext>
            </a:extLst>
          </p:cNvPr>
          <p:cNvPicPr>
            <a:picLocks noChangeAspect="1"/>
          </p:cNvPicPr>
          <p:nvPr/>
        </p:nvPicPr>
        <p:blipFill>
          <a:blip r:embed="rId3"/>
          <a:stretch>
            <a:fillRect/>
          </a:stretch>
        </p:blipFill>
        <p:spPr>
          <a:xfrm>
            <a:off x="457202" y="436166"/>
            <a:ext cx="5426764" cy="2676305"/>
          </a:xfrm>
          <a:prstGeom prst="rect">
            <a:avLst/>
          </a:prstGeom>
        </p:spPr>
      </p:pic>
      <p:sp>
        <p:nvSpPr>
          <p:cNvPr id="9" name="Rectangle 8">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37B2E69-47E3-4F30-AFEA-CEEC8BB3B455}"/>
              </a:ext>
            </a:extLst>
          </p:cNvPr>
          <p:cNvPicPr>
            <a:picLocks noChangeAspect="1"/>
          </p:cNvPicPr>
          <p:nvPr/>
        </p:nvPicPr>
        <p:blipFill>
          <a:blip r:embed="rId4"/>
          <a:stretch>
            <a:fillRect/>
          </a:stretch>
        </p:blipFill>
        <p:spPr>
          <a:xfrm>
            <a:off x="7076703" y="1269987"/>
            <a:ext cx="4134333" cy="5026545"/>
          </a:xfrm>
          <a:prstGeom prst="rect">
            <a:avLst/>
          </a:prstGeom>
        </p:spPr>
      </p:pic>
      <p:sp>
        <p:nvSpPr>
          <p:cNvPr id="5" name="TextBox 4">
            <a:extLst>
              <a:ext uri="{FF2B5EF4-FFF2-40B4-BE49-F238E27FC236}">
                <a16:creationId xmlns:a16="http://schemas.microsoft.com/office/drawing/2014/main" id="{D8E2868C-496A-49F4-BF23-1C4F808024FB}"/>
              </a:ext>
            </a:extLst>
          </p:cNvPr>
          <p:cNvSpPr txBox="1"/>
          <p:nvPr/>
        </p:nvSpPr>
        <p:spPr>
          <a:xfrm>
            <a:off x="1648329" y="4450168"/>
            <a:ext cx="3934460" cy="707886"/>
          </a:xfrm>
          <a:prstGeom prst="rect">
            <a:avLst/>
          </a:prstGeom>
          <a:noFill/>
        </p:spPr>
        <p:txBody>
          <a:bodyPr wrap="square" rtlCol="0">
            <a:spAutoFit/>
          </a:bodyPr>
          <a:lstStyle/>
          <a:p>
            <a:r>
              <a:rPr lang="en-US" sz="4000" b="1" dirty="0">
                <a:solidFill>
                  <a:schemeClr val="tx2"/>
                </a:solidFill>
                <a:latin typeface="Arial" panose="020B0604020202020204" pitchFamily="34" charset="0"/>
                <a:cs typeface="Arial" panose="020B0604020202020204" pitchFamily="34" charset="0"/>
              </a:rPr>
              <a:t>Matt Fyten</a:t>
            </a:r>
          </a:p>
        </p:txBody>
      </p:sp>
    </p:spTree>
    <p:extLst>
      <p:ext uri="{BB962C8B-B14F-4D97-AF65-F5344CB8AC3E}">
        <p14:creationId xmlns:p14="http://schemas.microsoft.com/office/powerpoint/2010/main" val="676913148"/>
      </p:ext>
    </p:extLst>
  </p:cSld>
  <p:clrMapOvr>
    <a:masterClrMapping/>
  </p:clrMapOvr>
  <p:transition spd="slow">
    <p:push/>
  </p:transition>
</p:sld>
</file>

<file path=ppt/theme/theme1.xml><?xml version="1.0" encoding="utf-8"?>
<a:theme xmlns:a="http://schemas.openxmlformats.org/drawingml/2006/main" name="Custom Design">
  <a:themeElements>
    <a:clrScheme name="NCMM Colours">
      <a:dk1>
        <a:srgbClr val="361446"/>
      </a:dk1>
      <a:lt1>
        <a:srgbClr val="FFFFFF"/>
      </a:lt1>
      <a:dk2>
        <a:srgbClr val="AD21CA"/>
      </a:dk2>
      <a:lt2>
        <a:srgbClr val="FFFFFF"/>
      </a:lt2>
      <a:accent1>
        <a:srgbClr val="6C288B"/>
      </a:accent1>
      <a:accent2>
        <a:srgbClr val="AD21CA"/>
      </a:accent2>
      <a:accent3>
        <a:srgbClr val="361446"/>
      </a:accent3>
      <a:accent4>
        <a:srgbClr val="45C5FD"/>
      </a:accent4>
      <a:accent5>
        <a:srgbClr val="6CC490"/>
      </a:accent5>
      <a:accent6>
        <a:srgbClr val="F7CF16"/>
      </a:accent6>
      <a:hlink>
        <a:srgbClr val="45C5FD"/>
      </a:hlink>
      <a:folHlink>
        <a:srgbClr val="F7CF16"/>
      </a:folHlink>
    </a:clrScheme>
    <a:fontScheme name="NCMM Fonts">
      <a:majorFont>
        <a:latin typeface="Raleway SemiBold"/>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5714ec2a-8e7d-4891-b6a1-3a51c8e91ff3" xsi:nil="true"/>
    <_Flow_SignoffStatus xmlns="5714ec2a-8e7d-4891-b6a1-3a51c8e91ff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23275DAAC40884DA5AF844DFC5DD10A" ma:contentTypeVersion="13" ma:contentTypeDescription="Create a new document." ma:contentTypeScope="" ma:versionID="2fe2d4bfc5bc936b489425bae6331365">
  <xsd:schema xmlns:xsd="http://www.w3.org/2001/XMLSchema" xmlns:xs="http://www.w3.org/2001/XMLSchema" xmlns:p="http://schemas.microsoft.com/office/2006/metadata/properties" xmlns:ns2="5714ec2a-8e7d-4891-b6a1-3a51c8e91ff3" xmlns:ns3="85f21c1a-6b87-40b7-bfae-a5b874a35b75" targetNamespace="http://schemas.microsoft.com/office/2006/metadata/properties" ma:root="true" ma:fieldsID="2914edbdf90526a6bf1f0cbd2fbfcddb" ns2:_="" ns3:_="">
    <xsd:import namespace="5714ec2a-8e7d-4891-b6a1-3a51c8e91ff3"/>
    <xsd:import namespace="85f21c1a-6b87-40b7-bfae-a5b874a35b7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_Flow_SignoffStatu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14ec2a-8e7d-4891-b6a1-3a51c8e91f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_Flow_SignoffStatus" ma:index="14" nillable="true" ma:displayName="Sign-off status" ma:internalName="Sign_x002d_off_x0020_status">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f21c1a-6b87-40b7-bfae-a5b874a35b7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2E6351-E64A-42DD-A554-7DF752222129}">
  <ds:schemaRefs>
    <ds:schemaRef ds:uri="http://schemas.microsoft.com/office/2006/metadata/properties"/>
    <ds:schemaRef ds:uri="http://schemas.microsoft.com/office/infopath/2007/PartnerControls"/>
    <ds:schemaRef ds:uri="71af3243-3dd4-4a8d-8c0d-dd76da1f02a5"/>
    <ds:schemaRef ds:uri="5714ec2a-8e7d-4891-b6a1-3a51c8e91ff3"/>
  </ds:schemaRefs>
</ds:datastoreItem>
</file>

<file path=customXml/itemProps2.xml><?xml version="1.0" encoding="utf-8"?>
<ds:datastoreItem xmlns:ds="http://schemas.openxmlformats.org/officeDocument/2006/customXml" ds:itemID="{530CA71C-6B24-463C-853F-076A02E27CBC}">
  <ds:schemaRefs>
    <ds:schemaRef ds:uri="http://schemas.microsoft.com/sharepoint/v3/contenttype/forms"/>
  </ds:schemaRefs>
</ds:datastoreItem>
</file>

<file path=customXml/itemProps3.xml><?xml version="1.0" encoding="utf-8"?>
<ds:datastoreItem xmlns:ds="http://schemas.openxmlformats.org/officeDocument/2006/customXml" ds:itemID="{C1C45977-0E62-4109-9D85-309CBA12B9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14ec2a-8e7d-4891-b6a1-3a51c8e91ff3"/>
    <ds:schemaRef ds:uri="85f21c1a-6b87-40b7-bfae-a5b874a35b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tf16401425_win32</Template>
  <TotalTime>7490</TotalTime>
  <Words>3033</Words>
  <Application>Microsoft Macintosh PowerPoint</Application>
  <PresentationFormat>Widescreen</PresentationFormat>
  <Paragraphs>468</Paragraphs>
  <Slides>51</Slides>
  <Notes>40</Notes>
  <HiddenSlides>0</HiddenSlides>
  <MMClips>0</MMClips>
  <ScaleCrop>false</ScaleCrop>
  <HeadingPairs>
    <vt:vector size="6" baseType="variant">
      <vt:variant>
        <vt:lpstr>Fonts Used</vt:lpstr>
      </vt:variant>
      <vt:variant>
        <vt:i4>22</vt:i4>
      </vt:variant>
      <vt:variant>
        <vt:lpstr>Theme</vt:lpstr>
      </vt:variant>
      <vt:variant>
        <vt:i4>7</vt:i4>
      </vt:variant>
      <vt:variant>
        <vt:lpstr>Slide Titles</vt:lpstr>
      </vt:variant>
      <vt:variant>
        <vt:i4>51</vt:i4>
      </vt:variant>
    </vt:vector>
  </HeadingPairs>
  <TitlesOfParts>
    <vt:vector size="80" baseType="lpstr">
      <vt:lpstr>Arial</vt:lpstr>
      <vt:lpstr>Ariel</vt:lpstr>
      <vt:lpstr>Avenir</vt:lpstr>
      <vt:lpstr>Calibri</vt:lpstr>
      <vt:lpstr>Calibri Light</vt:lpstr>
      <vt:lpstr>Candara</vt:lpstr>
      <vt:lpstr>Century Gothic</vt:lpstr>
      <vt:lpstr>Georgia</vt:lpstr>
      <vt:lpstr>Helvetica Neue</vt:lpstr>
      <vt:lpstr>Humnst777 Cn BT</vt:lpstr>
      <vt:lpstr>Lato</vt:lpstr>
      <vt:lpstr>Noto Sans Symbols</vt:lpstr>
      <vt:lpstr>Oswald</vt:lpstr>
      <vt:lpstr>Raleway</vt:lpstr>
      <vt:lpstr>Raleway SemiBold</vt:lpstr>
      <vt:lpstr>Roboto</vt:lpstr>
      <vt:lpstr>Segoe UI</vt:lpstr>
      <vt:lpstr>Segoe UI Semilight</vt:lpstr>
      <vt:lpstr>Trebuchet MS</vt:lpstr>
      <vt:lpstr>Twentieth Century</vt:lpstr>
      <vt:lpstr>Wingdings</vt:lpstr>
      <vt:lpstr>Wingdings 3</vt:lpstr>
      <vt:lpstr>Custom Design</vt:lpstr>
      <vt:lpstr>1_Office Theme</vt:lpstr>
      <vt:lpstr>Facet</vt:lpstr>
      <vt:lpstr>Simple Light</vt:lpstr>
      <vt:lpstr>Office Theme</vt:lpstr>
      <vt:lpstr>2_Office Theme</vt:lpstr>
      <vt:lpstr>3_Office Theme</vt:lpstr>
      <vt:lpstr>PowerPoint Presentation</vt:lpstr>
      <vt:lpstr>PowerPoint Presentation</vt:lpstr>
      <vt:lpstr>PowerPoint Presentation</vt:lpstr>
      <vt:lpstr>What is MMC? Who is it for?</vt:lpstr>
      <vt:lpstr>PowerPoint Presentation</vt:lpstr>
      <vt:lpstr>PowerPoint Presentation</vt:lpstr>
      <vt:lpstr>PowerPoint Presentation</vt:lpstr>
      <vt:lpstr>PowerPoint Presentation</vt:lpstr>
      <vt:lpstr>PowerPoint Presentation</vt:lpstr>
      <vt:lpstr>PowerPoint Presentation</vt:lpstr>
      <vt:lpstr>SouthWest Transit (SWT) Overview</vt:lpstr>
      <vt:lpstr>WHAT IS SW PRIME?</vt:lpstr>
      <vt:lpstr>WHY PRIME?</vt:lpstr>
      <vt:lpstr>SW PRIME FLEET</vt:lpstr>
      <vt:lpstr>How do I book a PRIME ride?</vt:lpstr>
      <vt:lpstr>PowerPoint Presentation</vt:lpstr>
      <vt:lpstr>PowerPoint Presentation</vt:lpstr>
      <vt:lpstr>Prime Performance  Pre-COVID</vt:lpstr>
      <vt:lpstr>Lessons Learned</vt:lpstr>
      <vt:lpstr>What’s Next?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Mobility on Demand Considerations</vt:lpstr>
      <vt:lpstr>Planning</vt:lpstr>
      <vt:lpstr>Planning</vt:lpstr>
      <vt:lpstr>Goals &amp; Evaluation</vt:lpstr>
      <vt:lpstr>Partnership Building</vt:lpstr>
      <vt:lpstr>Community Engagement</vt:lpstr>
      <vt:lpstr>Service Integration</vt:lpstr>
      <vt:lpstr>Clearinghouse: The Learning Center</vt:lpstr>
      <vt:lpstr>TACL: The Transportation Technical Assistance Coordination Library</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POWERFUL</dc:title>
  <dc:subject/>
  <dc:creator>ant james</dc:creator>
  <cp:keywords/>
  <dc:description/>
  <cp:lastModifiedBy>Kirby Wilhelm</cp:lastModifiedBy>
  <cp:revision>104</cp:revision>
  <dcterms:created xsi:type="dcterms:W3CDTF">2020-10-15T09:06:44Z</dcterms:created>
  <dcterms:modified xsi:type="dcterms:W3CDTF">2021-10-20T03:03:24Z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0x010100423275DAAC40884DA5AF844DFC5DD10A</vt:lpwstr>
  </property>
</Properties>
</file>