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5" autoAdjust="0"/>
    <p:restoredTop sz="94706" autoAdjust="0"/>
  </p:normalViewPr>
  <p:slideViewPr>
    <p:cSldViewPr snapToGrid="0" snapToObjects="1" showGuides="1">
      <p:cViewPr varScale="1">
        <p:scale>
          <a:sx n="68" d="100"/>
          <a:sy n="68" d="100"/>
        </p:scale>
        <p:origin x="1224" y="264"/>
      </p:cViewPr>
      <p:guideLst>
        <p:guide orient="horz" pos="1659"/>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382517"/>
          </a:xfrm>
          <a:prstGeom prst="rect">
            <a:avLst/>
          </a:prstGeom>
          <a:solidFill>
            <a:schemeClr val="accent5">
              <a:lumMod val="50000"/>
            </a:schemeClr>
          </a:solidFill>
        </p:spPr>
        <p:txBody>
          <a:bodyPr lIns="52249" tIns="52249" rIns="52249" bIns="52249"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382517"/>
          </a:xfrm>
          <a:prstGeom prst="rect">
            <a:avLst/>
          </a:prstGeom>
          <a:solidFill>
            <a:schemeClr val="accent5">
              <a:lumMod val="50000"/>
            </a:schemeClr>
          </a:solidFill>
        </p:spPr>
        <p:txBody>
          <a:bodyPr wrap="square" lIns="52249" tIns="52249" rIns="52249" bIns="52249"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382517"/>
          </a:xfrm>
          <a:prstGeom prst="rect">
            <a:avLst/>
          </a:prstGeom>
          <a:solidFill>
            <a:schemeClr val="accent5">
              <a:lumMod val="50000"/>
            </a:schemeClr>
          </a:solidFill>
        </p:spPr>
        <p:txBody>
          <a:bodyPr lIns="52249" tIns="52249" rIns="52249" bIns="52249"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382517"/>
          </a:xfrm>
          <a:prstGeom prst="rect">
            <a:avLst/>
          </a:prstGeom>
          <a:solidFill>
            <a:schemeClr val="accent5">
              <a:lumMod val="50000"/>
            </a:schemeClr>
          </a:solidFill>
        </p:spPr>
        <p:txBody>
          <a:bodyPr lIns="52249" tIns="52249" rIns="52249" bIns="52249"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382517"/>
          </a:xfrm>
          <a:prstGeom prst="rect">
            <a:avLst/>
          </a:prstGeom>
          <a:solidFill>
            <a:schemeClr val="accent5">
              <a:lumMod val="50000"/>
            </a:schemeClr>
          </a:solidFill>
        </p:spPr>
        <p:txBody>
          <a:bodyPr wrap="square" lIns="52249" tIns="52249" rIns="52249" bIns="52249"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382517"/>
          </a:xfrm>
          <a:prstGeom prst="rect">
            <a:avLst/>
          </a:prstGeom>
          <a:solidFill>
            <a:schemeClr val="accent5">
              <a:lumMod val="50000"/>
            </a:schemeClr>
          </a:solidFill>
        </p:spPr>
        <p:txBody>
          <a:bodyPr wrap="square" lIns="52249" tIns="52249" rIns="52249" bIns="52249"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2840678"/>
            <a:ext cx="6279386" cy="382517"/>
          </a:xfrm>
          <a:prstGeom prst="rect">
            <a:avLst/>
          </a:prstGeom>
          <a:solidFill>
            <a:schemeClr val="accent5">
              <a:lumMod val="50000"/>
            </a:schemeClr>
          </a:solidFill>
        </p:spPr>
        <p:txBody>
          <a:bodyPr wrap="square" lIns="52249" tIns="52249" rIns="52249" bIns="52249"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854948"/>
            <a:ext cx="20107276" cy="400110"/>
          </a:xfrm>
          <a:prstGeom prst="rect">
            <a:avLst/>
          </a:prstGeom>
        </p:spPr>
        <p:txBody>
          <a:bodyPr anchor="t" anchorCtr="0">
            <a:spAutoFit/>
          </a:bodyPr>
          <a:lstStyle>
            <a:lvl1pPr marL="0" indent="0" algn="ctr">
              <a:buFontTx/>
              <a:buNone/>
              <a:defRPr sz="2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330168"/>
            <a:ext cx="20107276" cy="338554"/>
          </a:xfrm>
          <a:prstGeom prst="rect">
            <a:avLst/>
          </a:prstGeom>
        </p:spPr>
        <p:txBody>
          <a:bodyPr anchor="t" anchorCtr="0">
            <a:spAutoFit/>
          </a:bodyPr>
          <a:lstStyle>
            <a:lvl1pPr marL="0" indent="0" algn="ctr">
              <a:buFontTx/>
              <a:buNone/>
              <a:defRPr sz="1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195064"/>
            <a:ext cx="20107276" cy="584775"/>
          </a:xfrm>
          <a:prstGeom prst="rect">
            <a:avLst/>
          </a:prstGeom>
        </p:spPr>
        <p:txBody>
          <a:bodyPr anchor="t" anchorCtr="0">
            <a:spAutoFit/>
          </a:bodyPr>
          <a:lstStyle>
            <a:lvl1pPr marL="0" indent="0" algn="ctr">
              <a:buFontTx/>
              <a:buNone/>
              <a:defRPr sz="32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879195-2184-0D50-8EB5-35F38A60D9ED}"/>
              </a:ext>
            </a:extLst>
          </p:cNvPr>
          <p:cNvSpPr/>
          <p:nvPr userDrawn="1"/>
        </p:nvSpPr>
        <p:spPr>
          <a:xfrm>
            <a:off x="0" y="15992669"/>
            <a:ext cx="27432000" cy="4665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321211" y="16130263"/>
            <a:ext cx="1571625" cy="191341"/>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975EFFA-C972-2647-BE78-A38A83A69E99}"/>
              </a:ext>
            </a:extLst>
          </p:cNvPr>
          <p:cNvGraphicFramePr>
            <a:graphicFrameLocks noGrp="1"/>
          </p:cNvGraphicFramePr>
          <p:nvPr userDrawn="1">
            <p:extLst>
              <p:ext uri="{D42A27DB-BD31-4B8C-83A1-F6EECF244321}">
                <p14:modId xmlns:p14="http://schemas.microsoft.com/office/powerpoint/2010/main" val="1742631184"/>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4FD3542-AD2C-C041-AA7D-037EAF9B14E2}"/>
              </a:ext>
            </a:extLst>
          </p:cNvPr>
          <p:cNvGraphicFramePr>
            <a:graphicFrameLocks noGrp="1"/>
          </p:cNvGraphicFramePr>
          <p:nvPr userDrawn="1">
            <p:extLst>
              <p:ext uri="{D42A27DB-BD31-4B8C-83A1-F6EECF244321}">
                <p14:modId xmlns:p14="http://schemas.microsoft.com/office/powerpoint/2010/main" val="456304823"/>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2022</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29617370-133D-35E2-3713-25F7DF26DD3E}"/>
              </a:ext>
            </a:extLst>
          </p:cNvPr>
          <p:cNvGrpSpPr/>
          <p:nvPr userDrawn="1"/>
        </p:nvGrpSpPr>
        <p:grpSpPr>
          <a:xfrm>
            <a:off x="0" y="0"/>
            <a:ext cx="27432000" cy="2388637"/>
            <a:chOff x="0" y="-1"/>
            <a:chExt cx="12192000" cy="1219223"/>
          </a:xfrm>
        </p:grpSpPr>
        <p:sp>
          <p:nvSpPr>
            <p:cNvPr id="7" name="Document 6">
              <a:extLst>
                <a:ext uri="{FF2B5EF4-FFF2-40B4-BE49-F238E27FC236}">
                  <a16:creationId xmlns:a16="http://schemas.microsoft.com/office/drawing/2014/main" id="{2520E72B-861A-8ADF-CD1D-1494DD8042B9}"/>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017BDB47-83AE-C953-8F4D-2AED72103D6B}"/>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18370" y="16156940"/>
            <a:ext cx="1571625" cy="191341"/>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5A225-4525-E96C-E104-5BB86E81EE7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F63F70B-D7A7-BCEC-45FC-73290E7AA0D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FBC8F69-591E-42A8-D188-897A5EE8DB7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C2949E1A-F3ED-C103-D00F-9F97D54ECC1D}"/>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6FF16BBC-5C12-FB0D-0101-DA82CC7E9D3F}"/>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2DD2F27C-32D9-0042-267C-E5F33D69856A}"/>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6C55420-338F-28E7-D096-DEE3B2197F9E}"/>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232F8E70-BB3E-A4F2-3F35-B413E7B40F3A}"/>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25353D45-9FEA-FE72-ED0A-02795AB5E5EE}"/>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5C904E94-D3B4-64E9-FBD0-DE7149A736ED}"/>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1BB99FC8-E2A1-9183-08E7-8AEF9852E42E}"/>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336A2402-EA9F-A64F-9757-68F6B6E656BA}"/>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4DFA568F-0D96-1B75-7EDD-B140A9747D4E}"/>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FE00D810-D757-1213-ADF5-39C00D6A0496}"/>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B68A2BF7-EE93-DF31-245B-AFFF3B7F774A}"/>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60C98B8-6007-AC2F-408D-AD37E6C41D0D}"/>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CC39CF47-5F54-81A4-7E52-25943D6E96B5}"/>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2522507181"/>
      </p:ext>
    </p:extLst>
  </p:cSld>
  <p:clrMapOvr>
    <a:masterClrMapping/>
  </p:clrMapOvr>
</p:sld>
</file>

<file path=ppt/theme/theme1.xml><?xml version="1.0" encoding="utf-8"?>
<a:theme xmlns:a="http://schemas.openxmlformats.org/drawingml/2006/main" name="36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1791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39</cp:revision>
  <dcterms:created xsi:type="dcterms:W3CDTF">2012-02-06T18:46:22Z</dcterms:created>
  <dcterms:modified xsi:type="dcterms:W3CDTF">2022-05-27T22:49:21Z</dcterms:modified>
  <cp:category>Research poster templates </cp:category>
</cp:coreProperties>
</file>