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4"/>
  </p:sldMasterIdLst>
  <p:notesMasterIdLst>
    <p:notesMasterId r:id="rId25"/>
  </p:notesMasterIdLst>
  <p:handoutMasterIdLst>
    <p:handoutMasterId r:id="rId26"/>
  </p:handoutMasterIdLst>
  <p:sldIdLst>
    <p:sldId id="382" r:id="rId5"/>
    <p:sldId id="426" r:id="rId6"/>
    <p:sldId id="432" r:id="rId7"/>
    <p:sldId id="404" r:id="rId8"/>
    <p:sldId id="405" r:id="rId9"/>
    <p:sldId id="409" r:id="rId10"/>
    <p:sldId id="406" r:id="rId11"/>
    <p:sldId id="444" r:id="rId12"/>
    <p:sldId id="442" r:id="rId13"/>
    <p:sldId id="446" r:id="rId14"/>
    <p:sldId id="443" r:id="rId15"/>
    <p:sldId id="407" r:id="rId16"/>
    <p:sldId id="445" r:id="rId17"/>
    <p:sldId id="408" r:id="rId18"/>
    <p:sldId id="447" r:id="rId19"/>
    <p:sldId id="448" r:id="rId20"/>
    <p:sldId id="449" r:id="rId21"/>
    <p:sldId id="450" r:id="rId22"/>
    <p:sldId id="431" r:id="rId23"/>
    <p:sldId id="440" r:id="rId24"/>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INTRO" id="{67B0EB42-24D2-4460-BDEC-F699C37B2255}">
          <p14:sldIdLst>
            <p14:sldId id="382"/>
            <p14:sldId id="426"/>
            <p14:sldId id="432"/>
            <p14:sldId id="404"/>
            <p14:sldId id="405"/>
            <p14:sldId id="409"/>
            <p14:sldId id="406"/>
            <p14:sldId id="444"/>
            <p14:sldId id="442"/>
            <p14:sldId id="446"/>
            <p14:sldId id="443"/>
            <p14:sldId id="407"/>
            <p14:sldId id="445"/>
            <p14:sldId id="408"/>
            <p14:sldId id="447"/>
            <p14:sldId id="448"/>
            <p14:sldId id="449"/>
            <p14:sldId id="450"/>
            <p14:sldId id="431"/>
            <p14:sldId id="440"/>
          </p14:sldIdLst>
        </p14:section>
        <p14:section name="CONTENT TEMPLATES" id="{ACC24B29-0CC7-491A-A98A-CF7CBDBE501E}">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1CA"/>
    <a:srgbClr val="361446"/>
    <a:srgbClr val="E6E6E6"/>
    <a:srgbClr val="DC5924"/>
    <a:srgbClr val="B7472A"/>
    <a:srgbClr val="000000"/>
    <a:srgbClr val="FFFFFF"/>
    <a:srgbClr val="75D1FF"/>
    <a:srgbClr val="11161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70" autoAdjust="0"/>
    <p:restoredTop sz="84948" autoAdjust="0"/>
  </p:normalViewPr>
  <p:slideViewPr>
    <p:cSldViewPr snapToGrid="0">
      <p:cViewPr varScale="1">
        <p:scale>
          <a:sx n="80" d="100"/>
          <a:sy n="80" d="100"/>
        </p:scale>
        <p:origin x="208" y="9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8" d="100"/>
        <a:sy n="108" d="100"/>
      </p:scale>
      <p:origin x="0" y="-3162"/>
    </p:cViewPr>
  </p:sorterViewPr>
  <p:notesViewPr>
    <p:cSldViewPr snapToGrid="0">
      <p:cViewPr>
        <p:scale>
          <a:sx n="66" d="100"/>
          <a:sy n="66" d="100"/>
        </p:scale>
        <p:origin x="2539" y="2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10/13/23</a:t>
            </a:fld>
            <a:endParaRPr lang="en-US" dirty="0"/>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10/13/23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dirty="0"/>
          </a:p>
        </p:txBody>
      </p:sp>
    </p:spTree>
    <p:extLst>
      <p:ext uri="{BB962C8B-B14F-4D97-AF65-F5344CB8AC3E}">
        <p14:creationId xmlns:p14="http://schemas.microsoft.com/office/powerpoint/2010/main" val="290024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Show your team followed the Human-Centered Design process </a:t>
            </a:r>
            <a:r>
              <a:rPr lang="en-US" sz="1200" b="1" dirty="0"/>
              <a:t>OR </a:t>
            </a:r>
            <a:r>
              <a:rPr lang="en-US" sz="1200" dirty="0"/>
              <a:t>or a similar process that involves the same activities. A key piece of this is that t</a:t>
            </a:r>
            <a:r>
              <a:rPr lang="en-US" sz="1100" u="none" strike="noStrike">
                <a:effectLst/>
                <a:latin typeface="Optima" panose="02000503060000020004" pitchFamily="2" charset="0"/>
                <a:ea typeface="Times New Roman" panose="02020603050405020304" pitchFamily="18" charset="0"/>
                <a:cs typeface="Times New Roman" panose="02020603050405020304" pitchFamily="18" charset="0"/>
              </a:rPr>
              <a:t>he solution reflects local needs </a:t>
            </a:r>
            <a:r>
              <a:rPr lang="en-US" sz="1100" b="1" u="none" strike="noStrike">
                <a:effectLst/>
                <a:latin typeface="Optima" panose="02000503060000020004" pitchFamily="2" charset="0"/>
                <a:ea typeface="Times New Roman" panose="02020603050405020304" pitchFamily="18" charset="0"/>
                <a:cs typeface="Times New Roman" panose="02020603050405020304" pitchFamily="18" charset="0"/>
              </a:rPr>
              <a:t>and preferences</a:t>
            </a:r>
            <a:r>
              <a:rPr lang="en-US" sz="1100" u="none" strike="noStrike">
                <a:effectLst/>
                <a:latin typeface="Optima" panose="02000503060000020004" pitchFamily="2" charset="0"/>
                <a:ea typeface="Times New Roman" panose="02020603050405020304" pitchFamily="18" charset="0"/>
                <a:cs typeface="Times New Roman" panose="02020603050405020304" pitchFamily="18" charset="0"/>
              </a:rPr>
              <a:t> through input from end users and other stakeholders</a:t>
            </a:r>
          </a:p>
          <a:p>
            <a:endParaRPr lang="en-US"/>
          </a:p>
        </p:txBody>
      </p:sp>
      <p:sp>
        <p:nvSpPr>
          <p:cNvPr id="4" name="Slide Number Placeholder 3"/>
          <p:cNvSpPr>
            <a:spLocks noGrp="1"/>
          </p:cNvSpPr>
          <p:nvPr>
            <p:ph type="sldNum" sz="quarter" idx="5"/>
          </p:nvPr>
        </p:nvSpPr>
        <p:spPr/>
        <p:txBody>
          <a:bodyPr/>
          <a:lstStyle/>
          <a:p>
            <a:fld id="{4CBCEA92-F142-4D57-B507-37BDAF44710C}" type="slidenum">
              <a:rPr lang="en-US" smtClean="0"/>
              <a:t>10</a:t>
            </a:fld>
            <a:endParaRPr lang="en-US" dirty="0"/>
          </a:p>
        </p:txBody>
      </p:sp>
    </p:spTree>
    <p:extLst>
      <p:ext uri="{BB962C8B-B14F-4D97-AF65-F5344CB8AC3E}">
        <p14:creationId xmlns:p14="http://schemas.microsoft.com/office/powerpoint/2010/main" val="65507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11</a:t>
            </a:fld>
            <a:endParaRPr lang="en-US" dirty="0"/>
          </a:p>
        </p:txBody>
      </p:sp>
    </p:spTree>
    <p:extLst>
      <p:ext uri="{BB962C8B-B14F-4D97-AF65-F5344CB8AC3E}">
        <p14:creationId xmlns:p14="http://schemas.microsoft.com/office/powerpoint/2010/main" val="343930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12</a:t>
            </a:fld>
            <a:endParaRPr lang="en-US" dirty="0"/>
          </a:p>
        </p:txBody>
      </p:sp>
    </p:spTree>
    <p:extLst>
      <p:ext uri="{BB962C8B-B14F-4D97-AF65-F5344CB8AC3E}">
        <p14:creationId xmlns:p14="http://schemas.microsoft.com/office/powerpoint/2010/main" val="197298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13</a:t>
            </a:fld>
            <a:endParaRPr lang="en-US" dirty="0"/>
          </a:p>
        </p:txBody>
      </p:sp>
    </p:spTree>
    <p:extLst>
      <p:ext uri="{BB962C8B-B14F-4D97-AF65-F5344CB8AC3E}">
        <p14:creationId xmlns:p14="http://schemas.microsoft.com/office/powerpoint/2010/main" val="194674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14</a:t>
            </a:fld>
            <a:endParaRPr lang="en-US" dirty="0"/>
          </a:p>
        </p:txBody>
      </p:sp>
    </p:spTree>
    <p:extLst>
      <p:ext uri="{BB962C8B-B14F-4D97-AF65-F5344CB8AC3E}">
        <p14:creationId xmlns:p14="http://schemas.microsoft.com/office/powerpoint/2010/main" val="223262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15</a:t>
            </a:fld>
            <a:endParaRPr lang="en-US" dirty="0"/>
          </a:p>
        </p:txBody>
      </p:sp>
    </p:spTree>
    <p:extLst>
      <p:ext uri="{BB962C8B-B14F-4D97-AF65-F5344CB8AC3E}">
        <p14:creationId xmlns:p14="http://schemas.microsoft.com/office/powerpoint/2010/main" val="4287178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16</a:t>
            </a:fld>
            <a:endParaRPr lang="en-US" dirty="0"/>
          </a:p>
        </p:txBody>
      </p:sp>
    </p:spTree>
    <p:extLst>
      <p:ext uri="{BB962C8B-B14F-4D97-AF65-F5344CB8AC3E}">
        <p14:creationId xmlns:p14="http://schemas.microsoft.com/office/powerpoint/2010/main" val="325899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17</a:t>
            </a:fld>
            <a:endParaRPr lang="en-US" dirty="0"/>
          </a:p>
        </p:txBody>
      </p:sp>
    </p:spTree>
    <p:extLst>
      <p:ext uri="{BB962C8B-B14F-4D97-AF65-F5344CB8AC3E}">
        <p14:creationId xmlns:p14="http://schemas.microsoft.com/office/powerpoint/2010/main" val="3721262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18</a:t>
            </a:fld>
            <a:endParaRPr lang="en-US" dirty="0"/>
          </a:p>
        </p:txBody>
      </p:sp>
    </p:spTree>
    <p:extLst>
      <p:ext uri="{BB962C8B-B14F-4D97-AF65-F5344CB8AC3E}">
        <p14:creationId xmlns:p14="http://schemas.microsoft.com/office/powerpoint/2010/main" val="904861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19</a:t>
            </a:fld>
            <a:endParaRPr lang="en-US" dirty="0"/>
          </a:p>
        </p:txBody>
      </p:sp>
    </p:spTree>
    <p:extLst>
      <p:ext uri="{BB962C8B-B14F-4D97-AF65-F5344CB8AC3E}">
        <p14:creationId xmlns:p14="http://schemas.microsoft.com/office/powerpoint/2010/main" val="413500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2</a:t>
            </a:fld>
            <a:endParaRPr lang="en-US" dirty="0"/>
          </a:p>
        </p:txBody>
      </p:sp>
    </p:spTree>
    <p:extLst>
      <p:ext uri="{BB962C8B-B14F-4D97-AF65-F5344CB8AC3E}">
        <p14:creationId xmlns:p14="http://schemas.microsoft.com/office/powerpoint/2010/main" val="2067312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20</a:t>
            </a:fld>
            <a:endParaRPr lang="en-US" dirty="0"/>
          </a:p>
        </p:txBody>
      </p:sp>
    </p:spTree>
    <p:extLst>
      <p:ext uri="{BB962C8B-B14F-4D97-AF65-F5344CB8AC3E}">
        <p14:creationId xmlns:p14="http://schemas.microsoft.com/office/powerpoint/2010/main" val="178819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10/13/23 1:22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9576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dirty="0"/>
          </a:p>
        </p:txBody>
      </p:sp>
    </p:spTree>
    <p:extLst>
      <p:ext uri="{BB962C8B-B14F-4D97-AF65-F5344CB8AC3E}">
        <p14:creationId xmlns:p14="http://schemas.microsoft.com/office/powerpoint/2010/main" val="289114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buFont typeface="Arial" panose="020B0604020202020204" pitchFamily="34" charset="0"/>
              <a:buChar char="•"/>
            </a:pPr>
            <a:r>
              <a:rPr lang="en-US" sz="1200" dirty="0"/>
              <a:t>Allow communities to pilot an innovative transportation solution that will allow underserved community members to become more fully engaged in economic opportunities, improve their health, and/or become more integrated into their community.</a:t>
            </a:r>
          </a:p>
          <a:p>
            <a:pPr marL="342900" lvl="0" indent="-342900">
              <a:lnSpc>
                <a:spcPct val="100000"/>
              </a:lnSpc>
              <a:buFont typeface="Arial" panose="020B0604020202020204" pitchFamily="34" charset="0"/>
              <a:buChar char="•"/>
            </a:pPr>
            <a:r>
              <a:rPr lang="en-US" sz="1200" dirty="0"/>
              <a:t>Guide communities in using this pilot opportunity to test and confirm the feasibility of innovative transportation solutions in real-world applications and learn where these solutions need to be further revised.</a:t>
            </a:r>
          </a:p>
          <a:p>
            <a:pPr marL="342900" lvl="0" indent="-342900">
              <a:lnSpc>
                <a:spcPct val="100000"/>
              </a:lnSpc>
              <a:buFont typeface="Arial" panose="020B0604020202020204" pitchFamily="34" charset="0"/>
              <a:buChar char="•"/>
            </a:pPr>
            <a:r>
              <a:rPr lang="en-US" sz="1200" dirty="0"/>
              <a:t>Provide communities with technical assistance throughout this pilot phase.</a:t>
            </a:r>
          </a:p>
          <a:p>
            <a:pPr marL="342900" lvl="0" indent="-342900">
              <a:lnSpc>
                <a:spcPct val="100000"/>
              </a:lnSpc>
              <a:buFont typeface="Arial" panose="020B0604020202020204" pitchFamily="34" charset="0"/>
              <a:buChar char="•"/>
            </a:pPr>
            <a:r>
              <a:rPr lang="en-US" sz="1200" dirty="0"/>
              <a:t>Assist communities in preparing to seek funding for a full-scale roll-out of their solutions.</a:t>
            </a:r>
          </a:p>
          <a:p>
            <a:pPr marL="342900" lvl="0" indent="-342900">
              <a:lnSpc>
                <a:spcPct val="100000"/>
              </a:lnSpc>
              <a:buFont typeface="Arial" panose="020B0604020202020204" pitchFamily="34" charset="0"/>
              <a:buChar char="•"/>
            </a:pPr>
            <a:r>
              <a:rPr lang="en-US" sz="1200" dirty="0"/>
              <a:t> Guide communities in gathering outcome data regarding their solution to use as they seek sustainable funding for long-term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Teams will address populations that currently do not have access to equitable transportation because of income status, minority status, location, a pre-existing condition, or other reason.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Such as federal transit funding, as well as other types of federal, state, and local funding for which the solutions they create may be eligible.</a:t>
            </a:r>
          </a:p>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5</a:t>
            </a:fld>
            <a:endParaRPr lang="en-US" dirty="0"/>
          </a:p>
        </p:txBody>
      </p:sp>
    </p:spTree>
    <p:extLst>
      <p:ext uri="{BB962C8B-B14F-4D97-AF65-F5344CB8AC3E}">
        <p14:creationId xmlns:p14="http://schemas.microsoft.com/office/powerpoint/2010/main" val="3870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the meetings may be in person/remote and how we will try to make those in person. Also discuss the fact that we’d like them within a single 3-day period (with meetings on days 1 and 3, a work day for NCMM on day 2)</a:t>
            </a:r>
          </a:p>
        </p:txBody>
      </p:sp>
      <p:sp>
        <p:nvSpPr>
          <p:cNvPr id="4" name="Slide Number Placeholder 3"/>
          <p:cNvSpPr>
            <a:spLocks noGrp="1"/>
          </p:cNvSpPr>
          <p:nvPr>
            <p:ph type="sldNum" sz="quarter" idx="5"/>
          </p:nvPr>
        </p:nvSpPr>
        <p:spPr/>
        <p:txBody>
          <a:bodyPr/>
          <a:lstStyle/>
          <a:p>
            <a:fld id="{4CBCEA92-F142-4D57-B507-37BDAF44710C}" type="slidenum">
              <a:rPr lang="en-US" smtClean="0"/>
              <a:t>6</a:t>
            </a:fld>
            <a:endParaRPr lang="en-US" dirty="0"/>
          </a:p>
        </p:txBody>
      </p:sp>
    </p:spTree>
    <p:extLst>
      <p:ext uri="{BB962C8B-B14F-4D97-AF65-F5344CB8AC3E}">
        <p14:creationId xmlns:p14="http://schemas.microsoft.com/office/powerpoint/2010/main" val="360094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7</a:t>
            </a:fld>
            <a:endParaRPr lang="en-US" dirty="0"/>
          </a:p>
        </p:txBody>
      </p:sp>
    </p:spTree>
    <p:extLst>
      <p:ext uri="{BB962C8B-B14F-4D97-AF65-F5344CB8AC3E}">
        <p14:creationId xmlns:p14="http://schemas.microsoft.com/office/powerpoint/2010/main" val="331086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8</a:t>
            </a:fld>
            <a:endParaRPr lang="en-US" dirty="0"/>
          </a:p>
        </p:txBody>
      </p:sp>
    </p:spTree>
    <p:extLst>
      <p:ext uri="{BB962C8B-B14F-4D97-AF65-F5344CB8AC3E}">
        <p14:creationId xmlns:p14="http://schemas.microsoft.com/office/powerpoint/2010/main" val="213258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Show your team followed the Human-Centered Design process </a:t>
            </a:r>
            <a:r>
              <a:rPr lang="en-US" sz="1200" b="1" dirty="0"/>
              <a:t>OR </a:t>
            </a:r>
            <a:r>
              <a:rPr lang="en-US" sz="1200" dirty="0"/>
              <a:t>or a similar process that involves the same activities. A key piece of this is that t</a:t>
            </a:r>
            <a:r>
              <a:rPr lang="en-US" sz="1100" u="none" strike="noStrike">
                <a:effectLst/>
                <a:latin typeface="Optima" panose="02000503060000020004" pitchFamily="2" charset="0"/>
                <a:ea typeface="Times New Roman" panose="02020603050405020304" pitchFamily="18" charset="0"/>
                <a:cs typeface="Times New Roman" panose="02020603050405020304" pitchFamily="18" charset="0"/>
              </a:rPr>
              <a:t>he solution reflects local needs </a:t>
            </a:r>
            <a:r>
              <a:rPr lang="en-US" sz="1100" b="1" u="none" strike="noStrike">
                <a:effectLst/>
                <a:latin typeface="Optima" panose="02000503060000020004" pitchFamily="2" charset="0"/>
                <a:ea typeface="Times New Roman" panose="02020603050405020304" pitchFamily="18" charset="0"/>
                <a:cs typeface="Times New Roman" panose="02020603050405020304" pitchFamily="18" charset="0"/>
              </a:rPr>
              <a:t>and preferences</a:t>
            </a:r>
            <a:r>
              <a:rPr lang="en-US" sz="1100" u="none" strike="noStrike">
                <a:effectLst/>
                <a:latin typeface="Optima" panose="02000503060000020004" pitchFamily="2" charset="0"/>
                <a:ea typeface="Times New Roman" panose="02020603050405020304" pitchFamily="18" charset="0"/>
                <a:cs typeface="Times New Roman" panose="02020603050405020304" pitchFamily="18" charset="0"/>
              </a:rPr>
              <a:t> through input from end users and other stakeholders</a:t>
            </a:r>
          </a:p>
          <a:p>
            <a:endParaRPr lang="en-US"/>
          </a:p>
        </p:txBody>
      </p:sp>
      <p:sp>
        <p:nvSpPr>
          <p:cNvPr id="4" name="Slide Number Placeholder 3"/>
          <p:cNvSpPr>
            <a:spLocks noGrp="1"/>
          </p:cNvSpPr>
          <p:nvPr>
            <p:ph type="sldNum" sz="quarter" idx="5"/>
          </p:nvPr>
        </p:nvSpPr>
        <p:spPr/>
        <p:txBody>
          <a:bodyPr/>
          <a:lstStyle/>
          <a:p>
            <a:fld id="{4CBCEA92-F142-4D57-B507-37BDAF44710C}" type="slidenum">
              <a:rPr lang="en-US" smtClean="0"/>
              <a:t>9</a:t>
            </a:fld>
            <a:endParaRPr lang="en-US" dirty="0"/>
          </a:p>
        </p:txBody>
      </p:sp>
    </p:spTree>
    <p:extLst>
      <p:ext uri="{BB962C8B-B14F-4D97-AF65-F5344CB8AC3E}">
        <p14:creationId xmlns:p14="http://schemas.microsoft.com/office/powerpoint/2010/main" val="164229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ELCOME-INTRO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Oval 17"/>
          <p:cNvSpPr>
            <a:spLocks noChangeAspect="1"/>
          </p:cNvSpPr>
          <p:nvPr userDrawn="1"/>
        </p:nvSpPr>
        <p:spPr>
          <a:xfrm>
            <a:off x="1932980" y="-3316820"/>
            <a:ext cx="8461462" cy="8460000"/>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a:spLocks noChangeAspect="1"/>
          </p:cNvSpPr>
          <p:nvPr userDrawn="1"/>
        </p:nvSpPr>
        <p:spPr>
          <a:xfrm>
            <a:off x="1932980" y="-3323629"/>
            <a:ext cx="8461464" cy="8460000"/>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8" name="Text Placeholder 7">
            <a:extLst>
              <a:ext uri="{FF2B5EF4-FFF2-40B4-BE49-F238E27FC236}">
                <a16:creationId xmlns:a16="http://schemas.microsoft.com/office/drawing/2014/main" id="{3506A121-8B0D-4382-A594-0045F3CA388F}"/>
              </a:ext>
            </a:extLst>
          </p:cNvPr>
          <p:cNvSpPr>
            <a:spLocks noGrp="1"/>
          </p:cNvSpPr>
          <p:nvPr>
            <p:ph type="body" sz="quarter" idx="13" hasCustomPrompt="1"/>
          </p:nvPr>
        </p:nvSpPr>
        <p:spPr>
          <a:xfrm>
            <a:off x="304800" y="2098595"/>
            <a:ext cx="11658600" cy="882221"/>
          </a:xfrm>
        </p:spPr>
        <p:txBody>
          <a:bodyPr anchor="ctr"/>
          <a:lstStyle>
            <a:lvl1pPr marL="231775" indent="-231775" algn="ctr">
              <a:spcBef>
                <a:spcPts val="0"/>
              </a:spcBef>
              <a:buNone/>
              <a:defRPr sz="3600" b="0" baseline="0">
                <a:solidFill>
                  <a:schemeClr val="accent2"/>
                </a:solidFill>
              </a:defRPr>
            </a:lvl1pPr>
            <a:lvl2pPr marL="109538" indent="0" algn="ctr">
              <a:spcBef>
                <a:spcPts val="0"/>
              </a:spcBef>
              <a:buNone/>
              <a:defRPr sz="5400" b="1">
                <a:solidFill>
                  <a:schemeClr val="accent2"/>
                </a:solidFill>
                <a:latin typeface="+mn-lt"/>
              </a:defRPr>
            </a:lvl2pPr>
          </a:lstStyle>
          <a:p>
            <a:pPr lvl="0"/>
            <a:r>
              <a:rPr lang="en-GB" dirty="0">
                <a:solidFill>
                  <a:schemeClr val="bg2"/>
                </a:solidFill>
              </a:rPr>
              <a:t>Welcome to this presentation on:</a:t>
            </a:r>
            <a:endParaRPr lang="en-US" dirty="0"/>
          </a:p>
        </p:txBody>
      </p:sp>
      <p:sp>
        <p:nvSpPr>
          <p:cNvPr id="10" name="Text Placeholder 9">
            <a:extLst>
              <a:ext uri="{FF2B5EF4-FFF2-40B4-BE49-F238E27FC236}">
                <a16:creationId xmlns:a16="http://schemas.microsoft.com/office/drawing/2014/main" id="{007473BB-1FA8-4BFA-943D-CF8A37C17133}"/>
              </a:ext>
            </a:extLst>
          </p:cNvPr>
          <p:cNvSpPr>
            <a:spLocks noGrp="1"/>
          </p:cNvSpPr>
          <p:nvPr>
            <p:ph type="body" sz="quarter" idx="24" hasCustomPrompt="1"/>
          </p:nvPr>
        </p:nvSpPr>
        <p:spPr>
          <a:xfrm>
            <a:off x="304800" y="3320143"/>
            <a:ext cx="11658600" cy="2021295"/>
          </a:xfrm>
        </p:spPr>
        <p:txBody>
          <a:bodyPr/>
          <a:lstStyle>
            <a:lvl1pPr algn="ctr">
              <a:buNone/>
              <a:defRPr sz="3600" b="0">
                <a:solidFill>
                  <a:schemeClr val="tx2"/>
                </a:solidFill>
                <a:latin typeface="+mn-lt"/>
              </a:defRPr>
            </a:lvl1pPr>
          </a:lstStyle>
          <a:p>
            <a:pPr lvl="0"/>
            <a:r>
              <a:rPr lang="en-US" dirty="0"/>
              <a:t>Click to add presentation name</a:t>
            </a:r>
          </a:p>
        </p:txBody>
      </p:sp>
    </p:spTree>
    <p:extLst>
      <p:ext uri="{BB962C8B-B14F-4D97-AF65-F5344CB8AC3E}">
        <p14:creationId xmlns:p14="http://schemas.microsoft.com/office/powerpoint/2010/main" val="1919232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TEXT &amp; IMAGE-WHITE">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lvl1pPr>
              <a:defRPr>
                <a:solidFill>
                  <a:schemeClr val="tx2"/>
                </a:solidFill>
              </a:defRPr>
            </a:lvl1pPr>
          </a:lstStyle>
          <a:p>
            <a:fld id="{5AE1514C-5E56-4738-A1FF-4B1CFD2A3E36}" type="slidenum">
              <a:rPr lang="en-US" smtClean="0"/>
              <a:pPr/>
              <a:t>‹#›</a:t>
            </a:fld>
            <a:endParaRPr lang="en-US" dirty="0"/>
          </a:p>
        </p:txBody>
      </p:sp>
      <p:sp>
        <p:nvSpPr>
          <p:cNvPr id="2" name="Freeform: Shape 1">
            <a:extLst>
              <a:ext uri="{FF2B5EF4-FFF2-40B4-BE49-F238E27FC236}">
                <a16:creationId xmlns:a16="http://schemas.microsoft.com/office/drawing/2014/main" id="{FE971187-1C81-4644-81B7-22D335F2E2FA}"/>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6A65CEED-1BD1-4DE6-9F52-4E27BF6AB5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8" name="Content Placeholder 2">
            <a:extLst>
              <a:ext uri="{FF2B5EF4-FFF2-40B4-BE49-F238E27FC236}">
                <a16:creationId xmlns:a16="http://schemas.microsoft.com/office/drawing/2014/main" id="{BE391285-E4C1-47D7-9DCD-13DF332F5F5D}"/>
              </a:ext>
            </a:extLst>
          </p:cNvPr>
          <p:cNvSpPr>
            <a:spLocks noGrp="1"/>
          </p:cNvSpPr>
          <p:nvPr>
            <p:ph sz="half" idx="1" hasCustomPrompt="1"/>
          </p:nvPr>
        </p:nvSpPr>
        <p:spPr>
          <a:xfrm>
            <a:off x="304799" y="1545378"/>
            <a:ext cx="5382323" cy="4351338"/>
          </a:xfrm>
        </p:spPr>
        <p:txBody>
          <a:bodyPr/>
          <a:lstStyle>
            <a:lvl1pPr>
              <a:buNone/>
              <a:defRPr sz="2400">
                <a:solidFill>
                  <a:schemeClr val="tx1"/>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en-US" dirty="0"/>
              <a:t>Click to add text or object</a:t>
            </a:r>
          </a:p>
        </p:txBody>
      </p:sp>
      <p:sp>
        <p:nvSpPr>
          <p:cNvPr id="9" name="Content Placeholder 3">
            <a:extLst>
              <a:ext uri="{FF2B5EF4-FFF2-40B4-BE49-F238E27FC236}">
                <a16:creationId xmlns:a16="http://schemas.microsoft.com/office/drawing/2014/main" id="{86318B0A-217D-4CB5-92C7-4F6EAB8DB791}"/>
              </a:ext>
            </a:extLst>
          </p:cNvPr>
          <p:cNvSpPr>
            <a:spLocks noGrp="1"/>
          </p:cNvSpPr>
          <p:nvPr>
            <p:ph sz="half" idx="2" hasCustomPrompt="1"/>
          </p:nvPr>
        </p:nvSpPr>
        <p:spPr>
          <a:xfrm>
            <a:off x="5980769" y="1545378"/>
            <a:ext cx="5382323" cy="4351338"/>
          </a:xfrm>
        </p:spPr>
        <p:txBody>
          <a:bodyPr/>
          <a:lstStyle>
            <a:lvl1pPr>
              <a:buNone/>
              <a:defRPr sz="2400">
                <a:solidFill>
                  <a:schemeClr val="tx1"/>
                </a:solidFill>
              </a:defRPr>
            </a:lvl1pPr>
            <a:lvl2pPr>
              <a:defRPr>
                <a:solidFill>
                  <a:schemeClr val="bg2"/>
                </a:solidFill>
              </a:defRPr>
            </a:lvl2pPr>
            <a:lvl3pPr>
              <a:defRPr>
                <a:solidFill>
                  <a:schemeClr val="bg2"/>
                </a:solidFill>
              </a:defRPr>
            </a:lvl3pPr>
            <a:lvl4pPr>
              <a:buNone/>
              <a:defRPr/>
            </a:lvl4pPr>
          </a:lstStyle>
          <a:p>
            <a:pPr lvl="0"/>
            <a:r>
              <a:rPr lang="en-US" dirty="0"/>
              <a:t>Click to add text or object</a:t>
            </a:r>
          </a:p>
        </p:txBody>
      </p:sp>
      <p:sp>
        <p:nvSpPr>
          <p:cNvPr id="10" name="Text Placeholder 9">
            <a:extLst>
              <a:ext uri="{FF2B5EF4-FFF2-40B4-BE49-F238E27FC236}">
                <a16:creationId xmlns:a16="http://schemas.microsoft.com/office/drawing/2014/main" id="{DBF90537-B526-4E7C-9530-7E78BDD60BC9}"/>
              </a:ext>
            </a:extLst>
          </p:cNvPr>
          <p:cNvSpPr>
            <a:spLocks noGrp="1"/>
          </p:cNvSpPr>
          <p:nvPr>
            <p:ph type="body" sz="quarter" idx="16" hasCustomPrompt="1"/>
          </p:nvPr>
        </p:nvSpPr>
        <p:spPr>
          <a:xfrm>
            <a:off x="304800" y="419101"/>
            <a:ext cx="9106829" cy="919046"/>
          </a:xfrm>
        </p:spPr>
        <p:txBody>
          <a:bodyPr/>
          <a:lstStyle>
            <a:lvl1pPr algn="l">
              <a:buNone/>
              <a:defRPr b="1">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1305297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TEXT &amp; IMAGE-PURP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lvl1pPr>
              <a:defRPr>
                <a:solidFill>
                  <a:schemeClr val="tx2"/>
                </a:solidFill>
              </a:defRPr>
            </a:lvl1pPr>
          </a:lstStyle>
          <a:p>
            <a:fld id="{5AE1514C-5E56-4738-A1FF-4B1CFD2A3E36}" type="slidenum">
              <a:rPr lang="en-US" smtClean="0"/>
              <a:pPr/>
              <a:t>‹#›</a:t>
            </a:fld>
            <a:endParaRPr lang="en-US" dirty="0"/>
          </a:p>
        </p:txBody>
      </p:sp>
      <p:sp>
        <p:nvSpPr>
          <p:cNvPr id="2" name="Freeform: Shape 1">
            <a:extLst>
              <a:ext uri="{FF2B5EF4-FFF2-40B4-BE49-F238E27FC236}">
                <a16:creationId xmlns:a16="http://schemas.microsoft.com/office/drawing/2014/main" id="{FE971187-1C81-4644-81B7-22D335F2E2FA}"/>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6A65CEED-1BD1-4DE6-9F52-4E27BF6AB5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12" name="Text Placeholder 9">
            <a:extLst>
              <a:ext uri="{FF2B5EF4-FFF2-40B4-BE49-F238E27FC236}">
                <a16:creationId xmlns:a16="http://schemas.microsoft.com/office/drawing/2014/main" id="{DDED8819-142E-42FD-92CA-17441BBE1AD7}"/>
              </a:ext>
            </a:extLst>
          </p:cNvPr>
          <p:cNvSpPr>
            <a:spLocks noGrp="1"/>
          </p:cNvSpPr>
          <p:nvPr>
            <p:ph type="body" sz="quarter" idx="16" hasCustomPrompt="1"/>
          </p:nvPr>
        </p:nvSpPr>
        <p:spPr>
          <a:xfrm>
            <a:off x="304800" y="419101"/>
            <a:ext cx="9106829" cy="919046"/>
          </a:xfrm>
        </p:spPr>
        <p:txBody>
          <a:bodyPr/>
          <a:lstStyle>
            <a:lvl1pPr algn="l">
              <a:buNone/>
              <a:defRPr b="1">
                <a:solidFill>
                  <a:schemeClr val="bg2"/>
                </a:solidFill>
              </a:defRPr>
            </a:lvl1pPr>
          </a:lstStyle>
          <a:p>
            <a:pPr lvl="0"/>
            <a:r>
              <a:rPr lang="en-US" dirty="0"/>
              <a:t>Click to add title</a:t>
            </a:r>
          </a:p>
        </p:txBody>
      </p:sp>
      <p:sp>
        <p:nvSpPr>
          <p:cNvPr id="8" name="Content Placeholder 2">
            <a:extLst>
              <a:ext uri="{FF2B5EF4-FFF2-40B4-BE49-F238E27FC236}">
                <a16:creationId xmlns:a16="http://schemas.microsoft.com/office/drawing/2014/main" id="{BE391285-E4C1-47D7-9DCD-13DF332F5F5D}"/>
              </a:ext>
            </a:extLst>
          </p:cNvPr>
          <p:cNvSpPr>
            <a:spLocks noGrp="1"/>
          </p:cNvSpPr>
          <p:nvPr>
            <p:ph sz="half" idx="1" hasCustomPrompt="1"/>
          </p:nvPr>
        </p:nvSpPr>
        <p:spPr>
          <a:xfrm>
            <a:off x="304799" y="1545378"/>
            <a:ext cx="5382323" cy="4351338"/>
          </a:xfrm>
        </p:spPr>
        <p:txBody>
          <a:bodyPr/>
          <a:lstStyle>
            <a:lvl1pPr>
              <a:buNone/>
              <a:defRPr sz="2400">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en-US" dirty="0"/>
              <a:t>Click to add text or object</a:t>
            </a:r>
          </a:p>
        </p:txBody>
      </p:sp>
      <p:sp>
        <p:nvSpPr>
          <p:cNvPr id="9" name="Content Placeholder 3">
            <a:extLst>
              <a:ext uri="{FF2B5EF4-FFF2-40B4-BE49-F238E27FC236}">
                <a16:creationId xmlns:a16="http://schemas.microsoft.com/office/drawing/2014/main" id="{86318B0A-217D-4CB5-92C7-4F6EAB8DB791}"/>
              </a:ext>
            </a:extLst>
          </p:cNvPr>
          <p:cNvSpPr>
            <a:spLocks noGrp="1"/>
          </p:cNvSpPr>
          <p:nvPr>
            <p:ph sz="half" idx="2" hasCustomPrompt="1"/>
          </p:nvPr>
        </p:nvSpPr>
        <p:spPr>
          <a:xfrm>
            <a:off x="5980769" y="1545378"/>
            <a:ext cx="5382323" cy="4351338"/>
          </a:xfrm>
        </p:spPr>
        <p:txBody>
          <a:bodyPr/>
          <a:lstStyle>
            <a:lvl1pPr>
              <a:buNone/>
              <a:defRPr sz="2400">
                <a:solidFill>
                  <a:schemeClr val="bg2"/>
                </a:solidFill>
              </a:defRPr>
            </a:lvl1pPr>
            <a:lvl2pPr>
              <a:defRPr>
                <a:solidFill>
                  <a:schemeClr val="bg2"/>
                </a:solidFill>
              </a:defRPr>
            </a:lvl2pPr>
            <a:lvl3pPr>
              <a:defRPr>
                <a:solidFill>
                  <a:schemeClr val="bg2"/>
                </a:solidFill>
              </a:defRPr>
            </a:lvl3pPr>
            <a:lvl4pPr>
              <a:buNone/>
              <a:defRPr/>
            </a:lvl4pPr>
          </a:lstStyle>
          <a:p>
            <a:pPr lvl="0"/>
            <a:r>
              <a:rPr lang="en-US" dirty="0"/>
              <a:t>Click to add text or object</a:t>
            </a:r>
          </a:p>
        </p:txBody>
      </p:sp>
    </p:spTree>
    <p:extLst>
      <p:ext uri="{BB962C8B-B14F-4D97-AF65-F5344CB8AC3E}">
        <p14:creationId xmlns:p14="http://schemas.microsoft.com/office/powerpoint/2010/main" val="4066100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WITH 3 TEXT ROWS-WHITE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1513745"/>
            <a:ext cx="4902820" cy="757130"/>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4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Click to add short introduction…</a:t>
            </a:r>
            <a:br>
              <a:rPr lang="en-US" dirty="0"/>
            </a:br>
            <a:endParaRPr lang="en-US" dirty="0"/>
          </a:p>
        </p:txBody>
      </p:sp>
      <p:sp>
        <p:nvSpPr>
          <p:cNvPr id="9" name="Text Placeholder 8"/>
          <p:cNvSpPr>
            <a:spLocks noGrp="1"/>
          </p:cNvSpPr>
          <p:nvPr>
            <p:ph type="body" sz="quarter" idx="11" hasCustomPrompt="1"/>
          </p:nvPr>
        </p:nvSpPr>
        <p:spPr>
          <a:xfrm>
            <a:off x="5586761" y="1456166"/>
            <a:ext cx="6181003" cy="1538457"/>
          </a:xfrm>
        </p:spPr>
        <p:txBody>
          <a:bodyPr/>
          <a:lstStyle>
            <a:lvl1pPr marL="0" indent="0" algn="l">
              <a:buNone/>
              <a:defRPr sz="1600">
                <a:latin typeface="+mn-lt"/>
              </a:defRPr>
            </a:lvl1pPr>
            <a:lvl2pPr marL="0" indent="0" algn="l">
              <a:buNone/>
              <a:defRPr sz="1600">
                <a:latin typeface="+mn-lt"/>
              </a:defRPr>
            </a:lvl2pPr>
            <a:lvl3pPr marL="0" indent="0" algn="l">
              <a:buNone/>
              <a:defRPr sz="1600">
                <a:latin typeface="+mn-lt"/>
              </a:defRPr>
            </a:lvl3pPr>
            <a:lvl4pPr marL="0" indent="0" algn="l">
              <a:buNone/>
              <a:defRPr sz="1600">
                <a:latin typeface="+mn-lt"/>
              </a:defRPr>
            </a:lvl4pPr>
            <a:lvl5pPr marL="0" indent="0" algn="l">
              <a:buNone/>
              <a:defRPr sz="1600">
                <a:latin typeface="+mn-lt"/>
              </a:defRPr>
            </a:lvl5pPr>
          </a:lstStyle>
          <a:p>
            <a:pPr lvl="0"/>
            <a:r>
              <a:rPr lang="en-US" dirty="0"/>
              <a:t>Click to add text</a:t>
            </a:r>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12" name="Text Placeholder 8"/>
          <p:cNvSpPr>
            <a:spLocks noGrp="1"/>
          </p:cNvSpPr>
          <p:nvPr>
            <p:ph type="body" sz="quarter" idx="12" hasCustomPrompt="1"/>
          </p:nvPr>
        </p:nvSpPr>
        <p:spPr>
          <a:xfrm>
            <a:off x="5586761" y="3154529"/>
            <a:ext cx="6181003" cy="1705723"/>
          </a:xfrm>
        </p:spPr>
        <p:txBody>
          <a:bodyPr/>
          <a:lstStyle>
            <a:lvl1pPr marL="0" indent="0" algn="l">
              <a:buNone/>
              <a:defRPr sz="1600">
                <a:latin typeface="+mn-lt"/>
              </a:defRPr>
            </a:lvl1pPr>
            <a:lvl2pPr marL="0" indent="0" algn="l">
              <a:buNone/>
              <a:defRPr sz="1600">
                <a:latin typeface="+mn-lt"/>
              </a:defRPr>
            </a:lvl2pPr>
            <a:lvl3pPr marL="0" indent="0" algn="l">
              <a:buNone/>
              <a:defRPr sz="1600">
                <a:latin typeface="+mn-lt"/>
              </a:defRPr>
            </a:lvl3pPr>
            <a:lvl4pPr marL="0" indent="0" algn="l">
              <a:buNone/>
              <a:defRPr sz="1600">
                <a:latin typeface="+mn-lt"/>
              </a:defRPr>
            </a:lvl4pPr>
            <a:lvl5pPr marL="0" indent="0" algn="l">
              <a:buNone/>
              <a:defRPr sz="1600">
                <a:latin typeface="+mn-lt"/>
              </a:defRPr>
            </a:lvl5pPr>
          </a:lstStyle>
          <a:p>
            <a:pPr lvl="0"/>
            <a:r>
              <a:rPr lang="en-US" dirty="0"/>
              <a:t>Click to add text</a:t>
            </a:r>
          </a:p>
        </p:txBody>
      </p:sp>
      <p:sp>
        <p:nvSpPr>
          <p:cNvPr id="13" name="Text Placeholder 8"/>
          <p:cNvSpPr>
            <a:spLocks noGrp="1"/>
          </p:cNvSpPr>
          <p:nvPr>
            <p:ph type="body" sz="quarter" idx="13" hasCustomPrompt="1"/>
          </p:nvPr>
        </p:nvSpPr>
        <p:spPr>
          <a:xfrm>
            <a:off x="5586761" y="5031313"/>
            <a:ext cx="6181003" cy="1705723"/>
          </a:xfrm>
        </p:spPr>
        <p:txBody>
          <a:bodyPr/>
          <a:lstStyle>
            <a:lvl1pPr marL="0" indent="0" algn="l">
              <a:buNone/>
              <a:defRPr sz="1600">
                <a:latin typeface="+mn-lt"/>
              </a:defRPr>
            </a:lvl1pPr>
            <a:lvl2pPr marL="0" indent="0" algn="l">
              <a:buNone/>
              <a:defRPr sz="1600">
                <a:latin typeface="+mn-lt"/>
              </a:defRPr>
            </a:lvl2pPr>
            <a:lvl3pPr marL="0" indent="0" algn="l">
              <a:buNone/>
              <a:defRPr sz="1600">
                <a:latin typeface="+mn-lt"/>
              </a:defRPr>
            </a:lvl3pPr>
            <a:lvl4pPr marL="0" indent="0" algn="l">
              <a:buNone/>
              <a:defRPr sz="1600">
                <a:latin typeface="+mn-lt"/>
              </a:defRPr>
            </a:lvl4pPr>
            <a:lvl5pPr marL="0" indent="0" algn="l">
              <a:buNone/>
              <a:defRPr sz="1600">
                <a:latin typeface="+mn-lt"/>
              </a:defRPr>
            </a:lvl5pPr>
          </a:lstStyle>
          <a:p>
            <a:pPr lvl="0"/>
            <a:r>
              <a:rPr lang="en-US" dirty="0"/>
              <a:t>Click to add text</a:t>
            </a:r>
          </a:p>
        </p:txBody>
      </p:sp>
      <p:sp>
        <p:nvSpPr>
          <p:cNvPr id="2" name="Freeform: Shape 1">
            <a:extLst>
              <a:ext uri="{FF2B5EF4-FFF2-40B4-BE49-F238E27FC236}">
                <a16:creationId xmlns:a16="http://schemas.microsoft.com/office/drawing/2014/main" id="{4410EB4D-BB2F-426C-B4AB-F994E707FA65}"/>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1E724D5B-DE94-4DB8-8835-78D3DC713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16" name="Text Placeholder 9">
            <a:extLst>
              <a:ext uri="{FF2B5EF4-FFF2-40B4-BE49-F238E27FC236}">
                <a16:creationId xmlns:a16="http://schemas.microsoft.com/office/drawing/2014/main" id="{8494DE34-7C96-4128-99DB-9C79F12F5902}"/>
              </a:ext>
            </a:extLst>
          </p:cNvPr>
          <p:cNvSpPr>
            <a:spLocks noGrp="1"/>
          </p:cNvSpPr>
          <p:nvPr>
            <p:ph type="body" sz="quarter" idx="16" hasCustomPrompt="1"/>
          </p:nvPr>
        </p:nvSpPr>
        <p:spPr>
          <a:xfrm>
            <a:off x="304800" y="419101"/>
            <a:ext cx="9162585" cy="673720"/>
          </a:xfrm>
        </p:spPr>
        <p:txBody>
          <a:bodyPr/>
          <a:lstStyle>
            <a:lvl1pPr algn="l">
              <a:buNone/>
              <a:defRPr b="1">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266067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ALLOUT WITH 3 TEXT ROWS-PURPLE">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1513745"/>
            <a:ext cx="4902820" cy="424732"/>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4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Click to add short introduction…</a:t>
            </a:r>
          </a:p>
        </p:txBody>
      </p:sp>
      <p:sp>
        <p:nvSpPr>
          <p:cNvPr id="9" name="Text Placeholder 8"/>
          <p:cNvSpPr>
            <a:spLocks noGrp="1"/>
          </p:cNvSpPr>
          <p:nvPr>
            <p:ph type="body" sz="quarter" idx="11" hasCustomPrompt="1"/>
          </p:nvPr>
        </p:nvSpPr>
        <p:spPr>
          <a:xfrm>
            <a:off x="5586761" y="1456166"/>
            <a:ext cx="6181003" cy="1538457"/>
          </a:xfrm>
        </p:spPr>
        <p:txBody>
          <a:bodyPr/>
          <a:lstStyle>
            <a:lvl1pPr marL="0" indent="0" algn="l">
              <a:buNone/>
              <a:defRPr sz="1600">
                <a:solidFill>
                  <a:schemeClr val="bg1"/>
                </a:solidFill>
                <a:latin typeface="+mn-lt"/>
              </a:defRPr>
            </a:lvl1pPr>
            <a:lvl2pPr marL="0" indent="0" algn="l">
              <a:buNone/>
              <a:defRPr sz="1600">
                <a:solidFill>
                  <a:schemeClr val="bg1"/>
                </a:solidFill>
                <a:latin typeface="+mn-lt"/>
              </a:defRPr>
            </a:lvl2pPr>
            <a:lvl3pPr marL="0" indent="0" algn="l">
              <a:buNone/>
              <a:defRPr sz="1600">
                <a:solidFill>
                  <a:schemeClr val="bg1"/>
                </a:solidFill>
                <a:latin typeface="+mn-lt"/>
              </a:defRPr>
            </a:lvl3pPr>
            <a:lvl4pPr marL="0" indent="0" algn="l">
              <a:buNone/>
              <a:defRPr sz="1600">
                <a:solidFill>
                  <a:schemeClr val="bg1"/>
                </a:solidFill>
                <a:latin typeface="+mn-lt"/>
              </a:defRPr>
            </a:lvl4pPr>
            <a:lvl5pPr marL="0" indent="0" algn="l">
              <a:buNone/>
              <a:defRPr sz="1600">
                <a:solidFill>
                  <a:schemeClr val="bg1"/>
                </a:solidFill>
                <a:latin typeface="+mn-lt"/>
              </a:defRPr>
            </a:lvl5pPr>
          </a:lstStyle>
          <a:p>
            <a:pPr lvl="0"/>
            <a:r>
              <a:rPr lang="en-US" dirty="0"/>
              <a:t>Click to add text</a:t>
            </a:r>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12" name="Text Placeholder 8"/>
          <p:cNvSpPr>
            <a:spLocks noGrp="1"/>
          </p:cNvSpPr>
          <p:nvPr>
            <p:ph type="body" sz="quarter" idx="12" hasCustomPrompt="1"/>
          </p:nvPr>
        </p:nvSpPr>
        <p:spPr>
          <a:xfrm>
            <a:off x="5586761" y="3154529"/>
            <a:ext cx="6181003" cy="1705723"/>
          </a:xfrm>
        </p:spPr>
        <p:txBody>
          <a:bodyPr/>
          <a:lstStyle>
            <a:lvl1pPr marL="0" indent="0" algn="l">
              <a:buNone/>
              <a:defRPr sz="1600">
                <a:solidFill>
                  <a:schemeClr val="bg1"/>
                </a:solidFill>
                <a:latin typeface="+mn-lt"/>
              </a:defRPr>
            </a:lvl1pPr>
            <a:lvl2pPr marL="0" indent="0" algn="l">
              <a:buNone/>
              <a:defRPr sz="1600">
                <a:solidFill>
                  <a:schemeClr val="bg1"/>
                </a:solidFill>
                <a:latin typeface="+mn-lt"/>
              </a:defRPr>
            </a:lvl2pPr>
            <a:lvl3pPr marL="0" indent="0" algn="l">
              <a:buNone/>
              <a:defRPr sz="1600">
                <a:solidFill>
                  <a:schemeClr val="bg1"/>
                </a:solidFill>
                <a:latin typeface="+mn-lt"/>
              </a:defRPr>
            </a:lvl3pPr>
            <a:lvl4pPr marL="0" indent="0" algn="l">
              <a:buNone/>
              <a:defRPr sz="1600">
                <a:solidFill>
                  <a:schemeClr val="bg1"/>
                </a:solidFill>
                <a:latin typeface="+mn-lt"/>
              </a:defRPr>
            </a:lvl4pPr>
            <a:lvl5pPr marL="0" indent="0" algn="l">
              <a:buNone/>
              <a:defRPr sz="1600">
                <a:solidFill>
                  <a:schemeClr val="bg1"/>
                </a:solidFill>
                <a:latin typeface="+mn-lt"/>
              </a:defRPr>
            </a:lvl5pPr>
          </a:lstStyle>
          <a:p>
            <a:pPr lvl="0"/>
            <a:r>
              <a:rPr lang="en-US" dirty="0"/>
              <a:t>Click to add text</a:t>
            </a:r>
          </a:p>
        </p:txBody>
      </p:sp>
      <p:sp>
        <p:nvSpPr>
          <p:cNvPr id="13" name="Text Placeholder 8"/>
          <p:cNvSpPr>
            <a:spLocks noGrp="1"/>
          </p:cNvSpPr>
          <p:nvPr>
            <p:ph type="body" sz="quarter" idx="13" hasCustomPrompt="1"/>
          </p:nvPr>
        </p:nvSpPr>
        <p:spPr>
          <a:xfrm>
            <a:off x="5586761" y="5031313"/>
            <a:ext cx="6181003" cy="1705723"/>
          </a:xfrm>
        </p:spPr>
        <p:txBody>
          <a:bodyPr/>
          <a:lstStyle>
            <a:lvl1pPr marL="0" indent="0" algn="l">
              <a:buNone/>
              <a:defRPr sz="1600">
                <a:solidFill>
                  <a:schemeClr val="bg1"/>
                </a:solidFill>
                <a:latin typeface="+mn-lt"/>
              </a:defRPr>
            </a:lvl1pPr>
            <a:lvl2pPr marL="0" indent="0" algn="l">
              <a:buNone/>
              <a:defRPr sz="1600">
                <a:solidFill>
                  <a:schemeClr val="bg1"/>
                </a:solidFill>
                <a:latin typeface="+mn-lt"/>
              </a:defRPr>
            </a:lvl2pPr>
            <a:lvl3pPr marL="0" indent="0" algn="l">
              <a:buNone/>
              <a:defRPr sz="1600">
                <a:solidFill>
                  <a:schemeClr val="bg1"/>
                </a:solidFill>
                <a:latin typeface="+mn-lt"/>
              </a:defRPr>
            </a:lvl3pPr>
            <a:lvl4pPr marL="0" indent="0" algn="l">
              <a:buNone/>
              <a:defRPr sz="1600">
                <a:solidFill>
                  <a:schemeClr val="bg1"/>
                </a:solidFill>
                <a:latin typeface="+mn-lt"/>
              </a:defRPr>
            </a:lvl4pPr>
            <a:lvl5pPr marL="0" indent="0" algn="l">
              <a:buNone/>
              <a:defRPr sz="1600">
                <a:solidFill>
                  <a:schemeClr val="bg1"/>
                </a:solidFill>
                <a:latin typeface="+mn-lt"/>
              </a:defRPr>
            </a:lvl5pPr>
          </a:lstStyle>
          <a:p>
            <a:pPr lvl="0"/>
            <a:r>
              <a:rPr lang="en-US" dirty="0"/>
              <a:t>Click to add text</a:t>
            </a:r>
          </a:p>
        </p:txBody>
      </p:sp>
      <p:sp>
        <p:nvSpPr>
          <p:cNvPr id="2" name="Freeform: Shape 1">
            <a:extLst>
              <a:ext uri="{FF2B5EF4-FFF2-40B4-BE49-F238E27FC236}">
                <a16:creationId xmlns:a16="http://schemas.microsoft.com/office/drawing/2014/main" id="{4410EB4D-BB2F-426C-B4AB-F994E707FA65}"/>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1E724D5B-DE94-4DB8-8835-78D3DC713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16" name="Text Placeholder 9">
            <a:extLst>
              <a:ext uri="{FF2B5EF4-FFF2-40B4-BE49-F238E27FC236}">
                <a16:creationId xmlns:a16="http://schemas.microsoft.com/office/drawing/2014/main" id="{8494DE34-7C96-4128-99DB-9C79F12F5902}"/>
              </a:ext>
            </a:extLst>
          </p:cNvPr>
          <p:cNvSpPr>
            <a:spLocks noGrp="1"/>
          </p:cNvSpPr>
          <p:nvPr>
            <p:ph type="body" sz="quarter" idx="16" hasCustomPrompt="1"/>
          </p:nvPr>
        </p:nvSpPr>
        <p:spPr>
          <a:xfrm>
            <a:off x="304800" y="419101"/>
            <a:ext cx="9162585" cy="673720"/>
          </a:xfrm>
        </p:spPr>
        <p:txBody>
          <a:bodyPr/>
          <a:lstStyle>
            <a:lvl1pPr algn="l">
              <a:buNone/>
              <a:defRPr b="1">
                <a:solidFill>
                  <a:schemeClr val="bg1"/>
                </a:solidFill>
              </a:defRPr>
            </a:lvl1pPr>
          </a:lstStyle>
          <a:p>
            <a:pPr lvl="0"/>
            <a:r>
              <a:rPr lang="en-US" dirty="0"/>
              <a:t>Click to add title</a:t>
            </a:r>
          </a:p>
        </p:txBody>
      </p:sp>
    </p:spTree>
    <p:extLst>
      <p:ext uri="{BB962C8B-B14F-4D97-AF65-F5344CB8AC3E}">
        <p14:creationId xmlns:p14="http://schemas.microsoft.com/office/powerpoint/2010/main" val="286755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2" name="Freeform: Shape 1">
            <a:extLst>
              <a:ext uri="{FF2B5EF4-FFF2-40B4-BE49-F238E27FC236}">
                <a16:creationId xmlns:a16="http://schemas.microsoft.com/office/drawing/2014/main" id="{4410EB4D-BB2F-426C-B4AB-F994E707FA65}"/>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1E724D5B-DE94-4DB8-8835-78D3DC713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6" name="Text Placeholder 9">
            <a:extLst>
              <a:ext uri="{FF2B5EF4-FFF2-40B4-BE49-F238E27FC236}">
                <a16:creationId xmlns:a16="http://schemas.microsoft.com/office/drawing/2014/main" id="{66F288B7-F18D-4711-A190-16C9A38D5830}"/>
              </a:ext>
            </a:extLst>
          </p:cNvPr>
          <p:cNvSpPr>
            <a:spLocks noGrp="1"/>
          </p:cNvSpPr>
          <p:nvPr>
            <p:ph type="body" sz="quarter" idx="16" hasCustomPrompt="1"/>
          </p:nvPr>
        </p:nvSpPr>
        <p:spPr>
          <a:xfrm>
            <a:off x="304800" y="419101"/>
            <a:ext cx="9162585" cy="673720"/>
          </a:xfrm>
        </p:spPr>
        <p:txBody>
          <a:bodyPr/>
          <a:lstStyle>
            <a:lvl1pPr algn="l">
              <a:buNone/>
              <a:defRPr b="1">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38732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PURPLE ">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2" name="Freeform: Shape 1">
            <a:extLst>
              <a:ext uri="{FF2B5EF4-FFF2-40B4-BE49-F238E27FC236}">
                <a16:creationId xmlns:a16="http://schemas.microsoft.com/office/drawing/2014/main" id="{4410EB4D-BB2F-426C-B4AB-F994E707FA65}"/>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1E724D5B-DE94-4DB8-8835-78D3DC713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6" name="Text Placeholder 9">
            <a:extLst>
              <a:ext uri="{FF2B5EF4-FFF2-40B4-BE49-F238E27FC236}">
                <a16:creationId xmlns:a16="http://schemas.microsoft.com/office/drawing/2014/main" id="{800C7458-0793-4748-A126-1AC615AE2788}"/>
              </a:ext>
            </a:extLst>
          </p:cNvPr>
          <p:cNvSpPr>
            <a:spLocks noGrp="1"/>
          </p:cNvSpPr>
          <p:nvPr>
            <p:ph type="body" sz="quarter" idx="16" hasCustomPrompt="1"/>
          </p:nvPr>
        </p:nvSpPr>
        <p:spPr>
          <a:xfrm>
            <a:off x="304800" y="419101"/>
            <a:ext cx="9106829" cy="919046"/>
          </a:xfrm>
        </p:spPr>
        <p:txBody>
          <a:bodyPr/>
          <a:lstStyle>
            <a:lvl1pPr algn="l">
              <a:buNone/>
              <a:defRPr b="1">
                <a:solidFill>
                  <a:schemeClr val="bg2"/>
                </a:solidFill>
              </a:defRPr>
            </a:lvl1pPr>
          </a:lstStyle>
          <a:p>
            <a:pPr lvl="0"/>
            <a:r>
              <a:rPr lang="en-US" dirty="0"/>
              <a:t>Click to add title</a:t>
            </a:r>
          </a:p>
        </p:txBody>
      </p:sp>
    </p:spTree>
    <p:extLst>
      <p:ext uri="{BB962C8B-B14F-4D97-AF65-F5344CB8AC3E}">
        <p14:creationId xmlns:p14="http://schemas.microsoft.com/office/powerpoint/2010/main" val="311694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TOP WITH CALLOUT - WHITE">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424732"/>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400"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Click to add short introduction…</a:t>
            </a:r>
          </a:p>
        </p:txBody>
      </p:sp>
      <p:sp>
        <p:nvSpPr>
          <p:cNvPr id="9" name="Text Placeholder 8"/>
          <p:cNvSpPr>
            <a:spLocks noGrp="1"/>
          </p:cNvSpPr>
          <p:nvPr>
            <p:ph type="body" sz="quarter" idx="11" hasCustomPrompt="1"/>
          </p:nvPr>
        </p:nvSpPr>
        <p:spPr>
          <a:xfrm>
            <a:off x="6253316" y="3339974"/>
            <a:ext cx="5671764" cy="1869700"/>
          </a:xfrm>
        </p:spPr>
        <p:txBody>
          <a:bodyPr/>
          <a:lstStyle>
            <a:lvl1pPr marL="0" indent="0" algn="l">
              <a:buNone/>
              <a:defRPr sz="2000">
                <a:solidFill>
                  <a:schemeClr val="tx1"/>
                </a:solidFill>
                <a:latin typeface="+mn-lt"/>
              </a:defRPr>
            </a:lvl1pPr>
            <a:lvl2pPr marL="0" indent="0" algn="l">
              <a:buNone/>
              <a:defRPr sz="2000">
                <a:solidFill>
                  <a:schemeClr val="tx1"/>
                </a:solidFill>
                <a:latin typeface="+mn-lt"/>
              </a:defRPr>
            </a:lvl2pPr>
            <a:lvl3pPr marL="0" indent="0" algn="l">
              <a:buNone/>
              <a:defRPr sz="2000">
                <a:solidFill>
                  <a:schemeClr val="tx1"/>
                </a:solidFill>
                <a:latin typeface="+mn-lt"/>
              </a:defRPr>
            </a:lvl3pPr>
            <a:lvl4pPr marL="0" indent="0" algn="l">
              <a:buNone/>
              <a:defRPr sz="2000">
                <a:solidFill>
                  <a:schemeClr val="tx1"/>
                </a:solidFill>
                <a:latin typeface="+mn-lt"/>
              </a:defRPr>
            </a:lvl4pPr>
            <a:lvl5pPr marL="0" indent="0" algn="l">
              <a:buNone/>
              <a:defRPr sz="2000">
                <a:solidFill>
                  <a:schemeClr val="tx1"/>
                </a:solidFill>
                <a:latin typeface="+mn-lt"/>
              </a:defRPr>
            </a:lvl5pPr>
          </a:lstStyle>
          <a:p>
            <a:pPr lvl="0"/>
            <a:r>
              <a:rPr lang="en-US" dirty="0"/>
              <a:t>Click to add text</a:t>
            </a:r>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lvl1pPr algn="ctr">
              <a:defRPr/>
            </a:lvl1pPr>
          </a:lstStyle>
          <a:p>
            <a:r>
              <a:rPr lang="en-US" dirty="0"/>
              <a:t>Click icon to add picture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12" name="Text Placeholder 9">
            <a:extLst>
              <a:ext uri="{FF2B5EF4-FFF2-40B4-BE49-F238E27FC236}">
                <a16:creationId xmlns:a16="http://schemas.microsoft.com/office/drawing/2014/main" id="{EA9D5E6F-70A9-4432-83C1-ECA4FE1FE491}"/>
              </a:ext>
            </a:extLst>
          </p:cNvPr>
          <p:cNvSpPr>
            <a:spLocks noGrp="1"/>
          </p:cNvSpPr>
          <p:nvPr>
            <p:ph type="body" sz="quarter" idx="16" hasCustomPrompt="1"/>
          </p:nvPr>
        </p:nvSpPr>
        <p:spPr>
          <a:xfrm>
            <a:off x="304800" y="419101"/>
            <a:ext cx="9162585" cy="673720"/>
          </a:xfrm>
        </p:spPr>
        <p:txBody>
          <a:bodyPr/>
          <a:lstStyle>
            <a:lvl1pPr algn="l">
              <a:buNone/>
              <a:defRPr b="1">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266919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TOP WITH CALLOUT - PURPLE">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424732"/>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400"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Click to add short introduction…</a:t>
            </a:r>
          </a:p>
        </p:txBody>
      </p:sp>
      <p:sp>
        <p:nvSpPr>
          <p:cNvPr id="9" name="Text Placeholder 8"/>
          <p:cNvSpPr>
            <a:spLocks noGrp="1"/>
          </p:cNvSpPr>
          <p:nvPr>
            <p:ph type="body" sz="quarter" idx="11"/>
          </p:nvPr>
        </p:nvSpPr>
        <p:spPr>
          <a:xfrm>
            <a:off x="6253316" y="3339974"/>
            <a:ext cx="5671764" cy="1869700"/>
          </a:xfrm>
        </p:spPr>
        <p:txBody>
          <a:bodyPr/>
          <a:lstStyle>
            <a:lvl1pPr marL="0" indent="0" algn="l">
              <a:buNone/>
              <a:defRPr sz="2000">
                <a:solidFill>
                  <a:schemeClr val="bg1"/>
                </a:solidFill>
                <a:latin typeface="+mn-lt"/>
              </a:defRPr>
            </a:lvl1pPr>
            <a:lvl2pPr marL="0" indent="0" algn="l">
              <a:buNone/>
              <a:defRPr sz="2000">
                <a:solidFill>
                  <a:schemeClr val="bg1"/>
                </a:solidFill>
                <a:latin typeface="+mn-lt"/>
              </a:defRPr>
            </a:lvl2pPr>
            <a:lvl3pPr marL="0" indent="0" algn="l">
              <a:buNone/>
              <a:defRPr sz="2000">
                <a:solidFill>
                  <a:schemeClr val="bg1"/>
                </a:solidFill>
                <a:latin typeface="+mn-lt"/>
              </a:defRPr>
            </a:lvl3pPr>
            <a:lvl4pPr marL="0" indent="0" algn="l">
              <a:buNone/>
              <a:defRPr sz="2000">
                <a:solidFill>
                  <a:schemeClr val="bg1"/>
                </a:solidFill>
                <a:latin typeface="+mn-lt"/>
              </a:defRPr>
            </a:lvl4pPr>
            <a:lvl5pPr marL="0" indent="0" algn="l">
              <a:buNone/>
              <a:defRPr sz="20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lvl1pPr algn="ctr">
              <a:defRPr/>
            </a:lvl1pPr>
          </a:lstStyle>
          <a:p>
            <a:r>
              <a:rPr lang="en-US" dirty="0"/>
              <a:t>Click icon to add picture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12" name="Text Placeholder 9">
            <a:extLst>
              <a:ext uri="{FF2B5EF4-FFF2-40B4-BE49-F238E27FC236}">
                <a16:creationId xmlns:a16="http://schemas.microsoft.com/office/drawing/2014/main" id="{CF8444AC-7981-454D-99B5-3FED1495E329}"/>
              </a:ext>
            </a:extLst>
          </p:cNvPr>
          <p:cNvSpPr>
            <a:spLocks noGrp="1"/>
          </p:cNvSpPr>
          <p:nvPr>
            <p:ph type="body" sz="quarter" idx="16" hasCustomPrompt="1"/>
          </p:nvPr>
        </p:nvSpPr>
        <p:spPr>
          <a:xfrm>
            <a:off x="304800" y="419101"/>
            <a:ext cx="9162585" cy="673720"/>
          </a:xfrm>
        </p:spPr>
        <p:txBody>
          <a:bodyPr/>
          <a:lstStyle>
            <a:lvl1pPr algn="l">
              <a:buNone/>
              <a:defRPr b="1">
                <a:solidFill>
                  <a:schemeClr val="accent1"/>
                </a:solidFill>
              </a:defRPr>
            </a:lvl1pPr>
          </a:lstStyle>
          <a:p>
            <a:pPr lvl="0"/>
            <a:r>
              <a:rPr lang="en-US" dirty="0"/>
              <a:t>Click to add title</a:t>
            </a:r>
          </a:p>
        </p:txBody>
      </p:sp>
      <p:sp>
        <p:nvSpPr>
          <p:cNvPr id="2" name="Freeform: Shape 1">
            <a:extLst>
              <a:ext uri="{FF2B5EF4-FFF2-40B4-BE49-F238E27FC236}">
                <a16:creationId xmlns:a16="http://schemas.microsoft.com/office/drawing/2014/main" id="{B2A38CC8-360D-4508-9518-AD4F63665817}"/>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EA193363-0926-4E96-A2B1-31A237604D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2215" y="109420"/>
            <a:ext cx="1334837" cy="639839"/>
          </a:xfrm>
          <a:prstGeom prst="rect">
            <a:avLst/>
          </a:prstGeom>
        </p:spPr>
      </p:pic>
    </p:spTree>
    <p:extLst>
      <p:ext uri="{BB962C8B-B14F-4D97-AF65-F5344CB8AC3E}">
        <p14:creationId xmlns:p14="http://schemas.microsoft.com/office/powerpoint/2010/main" val="386796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FULL Photo Layout with 50-50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ctr">
              <a:buNone/>
              <a:defRPr baseline="0"/>
            </a:lvl1pPr>
          </a:lstStyle>
          <a:p>
            <a:r>
              <a:rPr lang="en-US" dirty="0"/>
              <a:t>Full Bleed Picture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
        <p:nvSpPr>
          <p:cNvPr id="2" name="Freeform: Shape 1">
            <a:extLst>
              <a:ext uri="{FF2B5EF4-FFF2-40B4-BE49-F238E27FC236}">
                <a16:creationId xmlns:a16="http://schemas.microsoft.com/office/drawing/2014/main" id="{BBA926D5-D14E-4F8A-B0DA-88352A4ED151}"/>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20BFE6FE-221F-451B-BFBB-D0F6FA2009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2215" y="109420"/>
            <a:ext cx="1334837" cy="639839"/>
          </a:xfrm>
          <a:prstGeom prst="rect">
            <a:avLst/>
          </a:prstGeom>
        </p:spPr>
      </p:pic>
      <p:sp>
        <p:nvSpPr>
          <p:cNvPr id="14" name="Text Placeholder 6">
            <a:extLst>
              <a:ext uri="{FF2B5EF4-FFF2-40B4-BE49-F238E27FC236}">
                <a16:creationId xmlns:a16="http://schemas.microsoft.com/office/drawing/2014/main" id="{9BA2C480-1179-41D3-9F59-074F1ACE0155}"/>
              </a:ext>
            </a:extLst>
          </p:cNvPr>
          <p:cNvSpPr>
            <a:spLocks noGrp="1"/>
          </p:cNvSpPr>
          <p:nvPr>
            <p:ph type="body" sz="quarter" idx="11" hasCustomPrompt="1"/>
          </p:nvPr>
        </p:nvSpPr>
        <p:spPr>
          <a:xfrm>
            <a:off x="466435" y="414187"/>
            <a:ext cx="5196468" cy="696951"/>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accent2"/>
                </a:solidFill>
                <a:latin typeface="+mj-lt"/>
                <a:ea typeface="+mn-ea"/>
                <a:cs typeface="Segoe UI Semibold" panose="020B0702040204020203" pitchFamily="34" charset="0"/>
              </a:defRPr>
            </a:lvl1pPr>
            <a:lvl2pPr algn="ctr">
              <a:defRPr sz="2800">
                <a:solidFill>
                  <a:schemeClr val="accent2"/>
                </a:solidFill>
                <a:latin typeface="+mn-lt"/>
              </a:defRPr>
            </a:lvl2pPr>
            <a:lvl3pPr algn="ctr">
              <a:spcAft>
                <a:spcPts val="600"/>
              </a:spcAft>
              <a:defRPr lang="en-US" sz="2400" b="0" kern="1200" dirty="0">
                <a:solidFill>
                  <a:schemeClr val="accent2"/>
                </a:solidFill>
                <a:latin typeface="+mn-lt"/>
                <a:ea typeface="+mn-ea"/>
                <a:cs typeface="+mn-cs"/>
              </a:defRPr>
            </a:lvl3pPr>
            <a:lvl4pPr algn="ctr">
              <a:defRPr sz="2000" b="1">
                <a:solidFill>
                  <a:schemeClr val="accent2"/>
                </a:solidFill>
              </a:defRPr>
            </a:lvl4pPr>
            <a:lvl5pPr algn="ctr">
              <a:defRPr sz="1800">
                <a:solidFill>
                  <a:schemeClr val="accent2"/>
                </a:solidFill>
              </a:defRPr>
            </a:lvl5pPr>
          </a:lstStyle>
          <a:p>
            <a:pPr lvl="0"/>
            <a:r>
              <a:rPr lang="en-US" dirty="0"/>
              <a:t>Click to add title</a:t>
            </a:r>
          </a:p>
        </p:txBody>
      </p:sp>
      <p:sp>
        <p:nvSpPr>
          <p:cNvPr id="15" name="Text Placeholder 6">
            <a:extLst>
              <a:ext uri="{FF2B5EF4-FFF2-40B4-BE49-F238E27FC236}">
                <a16:creationId xmlns:a16="http://schemas.microsoft.com/office/drawing/2014/main" id="{9A6A6A4E-FB3B-4B93-9FEA-65712955BBC8}"/>
              </a:ext>
            </a:extLst>
          </p:cNvPr>
          <p:cNvSpPr>
            <a:spLocks noGrp="1"/>
          </p:cNvSpPr>
          <p:nvPr>
            <p:ph type="body" sz="quarter" idx="19" hasCustomPrompt="1"/>
          </p:nvPr>
        </p:nvSpPr>
        <p:spPr>
          <a:xfrm>
            <a:off x="466435" y="1358324"/>
            <a:ext cx="5196468" cy="696951"/>
          </a:xfrm>
        </p:spPr>
        <p:txBody>
          <a:bodyPr anchor="t" anchorCtr="0"/>
          <a:lstStyle>
            <a:lvl1pPr algn="ctr" defTabSz="914400" rtl="0" eaLnBrk="1" latinLnBrk="0" hangingPunct="1">
              <a:lnSpc>
                <a:spcPct val="90000"/>
              </a:lnSpc>
              <a:spcBef>
                <a:spcPct val="0"/>
              </a:spcBef>
              <a:spcAft>
                <a:spcPts val="3000"/>
              </a:spcAft>
              <a:buNone/>
              <a:defRPr lang="en-US" sz="2000" b="0" i="0" kern="1200" spc="0" baseline="0" dirty="0">
                <a:solidFill>
                  <a:schemeClr val="tx1"/>
                </a:solidFill>
                <a:latin typeface="+mn-lt"/>
                <a:ea typeface="+mn-ea"/>
                <a:cs typeface="Segoe UI Semibold" panose="020B0702040204020203" pitchFamily="34" charset="0"/>
              </a:defRPr>
            </a:lvl1pPr>
            <a:lvl2pPr algn="ctr">
              <a:defRPr sz="2800">
                <a:solidFill>
                  <a:schemeClr val="accent2"/>
                </a:solidFill>
                <a:latin typeface="+mn-lt"/>
              </a:defRPr>
            </a:lvl2pPr>
            <a:lvl3pPr algn="ctr">
              <a:spcAft>
                <a:spcPts val="600"/>
              </a:spcAft>
              <a:defRPr lang="en-US" sz="2400" b="0" kern="1200" dirty="0">
                <a:solidFill>
                  <a:schemeClr val="accent2"/>
                </a:solidFill>
                <a:latin typeface="+mn-lt"/>
                <a:ea typeface="+mn-ea"/>
                <a:cs typeface="+mn-cs"/>
              </a:defRPr>
            </a:lvl3pPr>
            <a:lvl4pPr algn="ctr">
              <a:defRPr sz="2000" b="1">
                <a:solidFill>
                  <a:schemeClr val="accent2"/>
                </a:solidFill>
              </a:defRPr>
            </a:lvl4pPr>
            <a:lvl5pPr algn="ctr">
              <a:defRPr sz="1800">
                <a:solidFill>
                  <a:schemeClr val="accent2"/>
                </a:solidFill>
              </a:defRPr>
            </a:lvl5pPr>
          </a:lstStyle>
          <a:p>
            <a:pPr lvl="0"/>
            <a:r>
              <a:rPr lang="en-US" dirty="0"/>
              <a:t>Click to add body text</a:t>
            </a:r>
          </a:p>
        </p:txBody>
      </p:sp>
    </p:spTree>
    <p:extLst>
      <p:ext uri="{BB962C8B-B14F-4D97-AF65-F5344CB8AC3E}">
        <p14:creationId xmlns:p14="http://schemas.microsoft.com/office/powerpoint/2010/main" val="3139044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0-50 Right Photo PURPLE">
    <p:bg>
      <p:bgPr>
        <a:solidFill>
          <a:schemeClr val="accent3"/>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a:t>
            </a:r>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9" name="Text Placeholder 6"/>
          <p:cNvSpPr>
            <a:spLocks noGrp="1"/>
          </p:cNvSpPr>
          <p:nvPr>
            <p:ph type="body" sz="quarter" idx="11" hasCustomPrompt="1"/>
          </p:nvPr>
        </p:nvSpPr>
        <p:spPr>
          <a:xfrm>
            <a:off x="466435" y="414187"/>
            <a:ext cx="5196468" cy="696951"/>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accent2"/>
                </a:solidFill>
                <a:latin typeface="+mj-lt"/>
                <a:ea typeface="+mn-ea"/>
                <a:cs typeface="Segoe UI Semibold" panose="020B0702040204020203" pitchFamily="34" charset="0"/>
              </a:defRPr>
            </a:lvl1pPr>
            <a:lvl2pPr algn="ctr">
              <a:defRPr sz="2800">
                <a:solidFill>
                  <a:schemeClr val="accent2"/>
                </a:solidFill>
                <a:latin typeface="+mn-lt"/>
              </a:defRPr>
            </a:lvl2pPr>
            <a:lvl3pPr algn="ctr">
              <a:spcAft>
                <a:spcPts val="600"/>
              </a:spcAft>
              <a:defRPr lang="en-US" sz="2400" b="0" kern="1200" dirty="0">
                <a:solidFill>
                  <a:schemeClr val="accent2"/>
                </a:solidFill>
                <a:latin typeface="+mn-lt"/>
                <a:ea typeface="+mn-ea"/>
                <a:cs typeface="+mn-cs"/>
              </a:defRPr>
            </a:lvl3pPr>
            <a:lvl4pPr algn="ctr">
              <a:defRPr sz="2000" b="1">
                <a:solidFill>
                  <a:schemeClr val="accent2"/>
                </a:solidFill>
              </a:defRPr>
            </a:lvl4pPr>
            <a:lvl5pPr algn="ctr">
              <a:defRPr sz="1800">
                <a:solidFill>
                  <a:schemeClr val="accent2"/>
                </a:solidFill>
              </a:defRPr>
            </a:lvl5pPr>
          </a:lstStyle>
          <a:p>
            <a:pPr lvl="0"/>
            <a:r>
              <a:rPr lang="en-US" dirty="0"/>
              <a:t>Click to add title</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sp>
        <p:nvSpPr>
          <p:cNvPr id="8" name="Text Placeholder 6">
            <a:extLst>
              <a:ext uri="{FF2B5EF4-FFF2-40B4-BE49-F238E27FC236}">
                <a16:creationId xmlns:a16="http://schemas.microsoft.com/office/drawing/2014/main" id="{0A8A9E3F-19C8-4F52-BE48-8D663A5BA838}"/>
              </a:ext>
            </a:extLst>
          </p:cNvPr>
          <p:cNvSpPr>
            <a:spLocks noGrp="1"/>
          </p:cNvSpPr>
          <p:nvPr>
            <p:ph type="body" sz="quarter" idx="19" hasCustomPrompt="1"/>
          </p:nvPr>
        </p:nvSpPr>
        <p:spPr>
          <a:xfrm>
            <a:off x="466435" y="1358324"/>
            <a:ext cx="5196468" cy="696951"/>
          </a:xfrm>
        </p:spPr>
        <p:txBody>
          <a:bodyPr anchor="t" anchorCtr="0"/>
          <a:lstStyle>
            <a:lvl1pPr algn="ctr" defTabSz="914400" rtl="0" eaLnBrk="1" latinLnBrk="0" hangingPunct="1">
              <a:lnSpc>
                <a:spcPct val="90000"/>
              </a:lnSpc>
              <a:spcBef>
                <a:spcPct val="0"/>
              </a:spcBef>
              <a:spcAft>
                <a:spcPts val="3000"/>
              </a:spcAft>
              <a:buNone/>
              <a:defRPr lang="en-US" sz="2000" b="0" i="0" kern="1200" spc="0" baseline="0" dirty="0">
                <a:solidFill>
                  <a:schemeClr val="bg2"/>
                </a:solidFill>
                <a:latin typeface="+mn-lt"/>
                <a:ea typeface="+mn-ea"/>
                <a:cs typeface="Segoe UI Semibold" panose="020B0702040204020203" pitchFamily="34" charset="0"/>
              </a:defRPr>
            </a:lvl1pPr>
            <a:lvl2pPr algn="ctr">
              <a:defRPr sz="2800">
                <a:solidFill>
                  <a:schemeClr val="accent2"/>
                </a:solidFill>
                <a:latin typeface="+mn-lt"/>
              </a:defRPr>
            </a:lvl2pPr>
            <a:lvl3pPr algn="ctr">
              <a:spcAft>
                <a:spcPts val="600"/>
              </a:spcAft>
              <a:defRPr lang="en-US" sz="2400" b="0" kern="1200" dirty="0">
                <a:solidFill>
                  <a:schemeClr val="accent2"/>
                </a:solidFill>
                <a:latin typeface="+mn-lt"/>
                <a:ea typeface="+mn-ea"/>
                <a:cs typeface="+mn-cs"/>
              </a:defRPr>
            </a:lvl3pPr>
            <a:lvl4pPr algn="ctr">
              <a:defRPr sz="2000" b="1">
                <a:solidFill>
                  <a:schemeClr val="accent2"/>
                </a:solidFill>
              </a:defRPr>
            </a:lvl4pPr>
            <a:lvl5pPr algn="ctr">
              <a:defRPr sz="1800">
                <a:solidFill>
                  <a:schemeClr val="accent2"/>
                </a:solidFill>
              </a:defRPr>
            </a:lvl5pPr>
          </a:lstStyle>
          <a:p>
            <a:pPr lvl="0"/>
            <a:r>
              <a:rPr lang="en-US" dirty="0"/>
              <a:t>Click to add body text</a:t>
            </a:r>
          </a:p>
        </p:txBody>
      </p:sp>
      <p:sp>
        <p:nvSpPr>
          <p:cNvPr id="2" name="Freeform: Shape 1">
            <a:extLst>
              <a:ext uri="{FF2B5EF4-FFF2-40B4-BE49-F238E27FC236}">
                <a16:creationId xmlns:a16="http://schemas.microsoft.com/office/drawing/2014/main" id="{0C648E65-EBB9-4E61-B76F-7037F91FC511}"/>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63DABC76-418A-487B-A79D-86A24E95DA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2215" y="109420"/>
            <a:ext cx="1334837" cy="639839"/>
          </a:xfrm>
          <a:prstGeom prst="rect">
            <a:avLst/>
          </a:prstGeom>
        </p:spPr>
      </p:pic>
    </p:spTree>
    <p:extLst>
      <p:ext uri="{BB962C8B-B14F-4D97-AF65-F5344CB8AC3E}">
        <p14:creationId xmlns:p14="http://schemas.microsoft.com/office/powerpoint/2010/main" val="269888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R TRANSITION-PURPLE">
    <p:bg>
      <p:bgPr>
        <a:solidFill>
          <a:srgbClr val="361446"/>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 name="Slide Number Placeholder 7">
            <a:extLst>
              <a:ext uri="{FF2B5EF4-FFF2-40B4-BE49-F238E27FC236}">
                <a16:creationId xmlns:a16="http://schemas.microsoft.com/office/drawing/2014/main" id="{DDBB639E-5464-416A-9B3F-A7DEEB70FF8A}"/>
              </a:ext>
            </a:extLst>
          </p:cNvPr>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054116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Oval 17"/>
          <p:cNvSpPr>
            <a:spLocks noChangeAspect="1"/>
          </p:cNvSpPr>
          <p:nvPr userDrawn="1"/>
        </p:nvSpPr>
        <p:spPr>
          <a:xfrm>
            <a:off x="1932980" y="-3316820"/>
            <a:ext cx="8461462" cy="8460000"/>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a:spLocks noChangeAspect="1"/>
          </p:cNvSpPr>
          <p:nvPr userDrawn="1"/>
        </p:nvSpPr>
        <p:spPr>
          <a:xfrm>
            <a:off x="1932980" y="-3323629"/>
            <a:ext cx="8461464" cy="8460000"/>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 name="Text Placeholder 9">
            <a:extLst>
              <a:ext uri="{FF2B5EF4-FFF2-40B4-BE49-F238E27FC236}">
                <a16:creationId xmlns:a16="http://schemas.microsoft.com/office/drawing/2014/main" id="{007473BB-1FA8-4BFA-943D-CF8A37C17133}"/>
              </a:ext>
            </a:extLst>
          </p:cNvPr>
          <p:cNvSpPr>
            <a:spLocks noGrp="1"/>
          </p:cNvSpPr>
          <p:nvPr>
            <p:ph type="body" sz="quarter" idx="24" hasCustomPrompt="1"/>
          </p:nvPr>
        </p:nvSpPr>
        <p:spPr>
          <a:xfrm>
            <a:off x="304800" y="5693230"/>
            <a:ext cx="11658600" cy="573495"/>
          </a:xfrm>
        </p:spPr>
        <p:txBody>
          <a:bodyPr/>
          <a:lstStyle>
            <a:lvl1pPr algn="ctr">
              <a:buNone/>
              <a:defRPr sz="3600" b="0">
                <a:solidFill>
                  <a:schemeClr val="tx2"/>
                </a:solidFill>
                <a:latin typeface="+mn-lt"/>
              </a:defRPr>
            </a:lvl1pPr>
          </a:lstStyle>
          <a:p>
            <a:pPr lvl="0"/>
            <a:r>
              <a:rPr lang="en-US" dirty="0"/>
              <a:t>THANK YOU!</a:t>
            </a:r>
          </a:p>
        </p:txBody>
      </p:sp>
      <p:sp>
        <p:nvSpPr>
          <p:cNvPr id="6" name="Text Placeholder 9">
            <a:extLst>
              <a:ext uri="{FF2B5EF4-FFF2-40B4-BE49-F238E27FC236}">
                <a16:creationId xmlns:a16="http://schemas.microsoft.com/office/drawing/2014/main" id="{D0EBE8C4-0B35-48E4-B0C8-46F0631E635C}"/>
              </a:ext>
            </a:extLst>
          </p:cNvPr>
          <p:cNvSpPr>
            <a:spLocks noGrp="1"/>
          </p:cNvSpPr>
          <p:nvPr>
            <p:ph type="body" sz="quarter" idx="25" hasCustomPrompt="1"/>
          </p:nvPr>
        </p:nvSpPr>
        <p:spPr>
          <a:xfrm>
            <a:off x="266700" y="3236323"/>
            <a:ext cx="11658600" cy="573495"/>
          </a:xfrm>
        </p:spPr>
        <p:txBody>
          <a:bodyPr/>
          <a:lstStyle>
            <a:lvl1pPr algn="ctr">
              <a:buNone/>
              <a:defRPr sz="2800" b="0">
                <a:solidFill>
                  <a:schemeClr val="tx2"/>
                </a:solidFill>
                <a:latin typeface="+mn-lt"/>
              </a:defRPr>
            </a:lvl1pPr>
          </a:lstStyle>
          <a:p>
            <a:pPr lvl="0"/>
            <a:r>
              <a:rPr lang="en-US" dirty="0"/>
              <a:t>Click here to add presentation end text</a:t>
            </a:r>
          </a:p>
        </p:txBody>
      </p:sp>
    </p:spTree>
    <p:extLst>
      <p:ext uri="{BB962C8B-B14F-4D97-AF65-F5344CB8AC3E}">
        <p14:creationId xmlns:p14="http://schemas.microsoft.com/office/powerpoint/2010/main" val="15379811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00_WELCOME-INTRO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Oval 18"/>
          <p:cNvSpPr>
            <a:spLocks noChangeAspect="1"/>
          </p:cNvSpPr>
          <p:nvPr userDrawn="1"/>
        </p:nvSpPr>
        <p:spPr>
          <a:xfrm>
            <a:off x="-1690038" y="-1749072"/>
            <a:ext cx="6000917" cy="5999880"/>
          </a:xfrm>
          <a:prstGeom prst="ellipse">
            <a:avLst/>
          </a:prstGeom>
          <a:noFill/>
          <a:ln w="190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 name="Text Placeholder 9">
            <a:extLst>
              <a:ext uri="{FF2B5EF4-FFF2-40B4-BE49-F238E27FC236}">
                <a16:creationId xmlns:a16="http://schemas.microsoft.com/office/drawing/2014/main" id="{8A3DFE50-9E9B-49B4-9614-BAFA44C112A4}"/>
              </a:ext>
            </a:extLst>
          </p:cNvPr>
          <p:cNvSpPr>
            <a:spLocks noGrp="1"/>
          </p:cNvSpPr>
          <p:nvPr>
            <p:ph type="body" sz="quarter" idx="24"/>
          </p:nvPr>
        </p:nvSpPr>
        <p:spPr>
          <a:xfrm>
            <a:off x="2981599" y="2803968"/>
            <a:ext cx="8884920" cy="2223425"/>
          </a:xfrm>
        </p:spPr>
        <p:txBody>
          <a:bodyPr/>
          <a:lstStyle>
            <a:lvl1pPr algn="l">
              <a:buNone/>
              <a:defRPr sz="3600" b="0">
                <a:solidFill>
                  <a:schemeClr val="tx2"/>
                </a:solidFill>
                <a:latin typeface="+mn-lt"/>
              </a:defRPr>
            </a:lvl1pPr>
          </a:lstStyle>
          <a:p>
            <a:pPr lvl="0"/>
            <a:endParaRPr lang="en-US" dirty="0"/>
          </a:p>
          <a:p>
            <a:pPr lvl="0"/>
            <a:r>
              <a:rPr lang="en-US" dirty="0"/>
              <a:t>Mobilizing Transportation to Support COVID-19 Vaccination Efforts</a:t>
            </a:r>
          </a:p>
        </p:txBody>
      </p:sp>
    </p:spTree>
    <p:extLst>
      <p:ext uri="{BB962C8B-B14F-4D97-AF65-F5344CB8AC3E}">
        <p14:creationId xmlns:p14="http://schemas.microsoft.com/office/powerpoint/2010/main" val="379974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 TRANSITION-WHITE">
    <p:bg>
      <p:bgPr>
        <a:solidFill>
          <a:schemeClr val="tx1"/>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 name="Slide Number Placeholder 7">
            <a:extLst>
              <a:ext uri="{FF2B5EF4-FFF2-40B4-BE49-F238E27FC236}">
                <a16:creationId xmlns:a16="http://schemas.microsoft.com/office/drawing/2014/main" id="{EE37BF8D-DD78-4C91-B44F-AEE077ABE36F}"/>
              </a:ext>
            </a:extLst>
          </p:cNvPr>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2474593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WHIT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EEA37FC-8F61-40D1-A2C5-5CE93E86314A}"/>
              </a:ext>
            </a:extLst>
          </p:cNvPr>
          <p:cNvSpPr/>
          <p:nvPr userDrawn="1"/>
        </p:nvSpPr>
        <p:spPr>
          <a:xfrm>
            <a:off x="4995772"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304800" y="1962615"/>
            <a:ext cx="11658600" cy="2011149"/>
          </a:xfrm>
        </p:spPr>
        <p:txBody>
          <a:bodyPr anchor="ctr"/>
          <a:lstStyle>
            <a:lvl1pPr marL="231775" indent="-231775" algn="ctr">
              <a:spcBef>
                <a:spcPts val="0"/>
              </a:spcBef>
              <a:buNone/>
              <a:defRPr sz="5400" b="0" baseline="0">
                <a:solidFill>
                  <a:schemeClr val="accent2"/>
                </a:solidFill>
              </a:defRPr>
            </a:lvl1pPr>
            <a:lvl2pPr marL="109538" indent="0" algn="ctr">
              <a:spcBef>
                <a:spcPts val="0"/>
              </a:spcBef>
              <a:buNone/>
              <a:defRPr sz="5400" b="1">
                <a:solidFill>
                  <a:schemeClr val="accent2"/>
                </a:solidFill>
                <a:latin typeface="+mn-lt"/>
              </a:defRPr>
            </a:lvl2pPr>
          </a:lstStyle>
          <a:p>
            <a:pPr lvl="0"/>
            <a:r>
              <a:rPr lang="en-US" dirty="0"/>
              <a:t>“QUOTATION.”</a:t>
            </a:r>
          </a:p>
          <a:p>
            <a:pPr lvl="1"/>
            <a:r>
              <a:rPr lang="en-US" dirty="0"/>
              <a:t>BOLD</a:t>
            </a: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accent4"/>
                </a:solidFill>
              </a:defRPr>
            </a:lvl1pPr>
            <a:lvl2pPr algn="r">
              <a:defRPr>
                <a:solidFill>
                  <a:schemeClr val="bg1"/>
                </a:solidFill>
              </a:defRPr>
            </a:lvl2pPr>
          </a:lstStyle>
          <a:p>
            <a:pPr lvl="0"/>
            <a:r>
              <a:rPr lang="en-US" dirty="0"/>
              <a:t>—Name and Company/Source goes here</a:t>
            </a:r>
          </a:p>
        </p:txBody>
      </p:sp>
      <p:sp>
        <p:nvSpPr>
          <p:cNvPr id="5" name="TextBox 4">
            <a:extLst>
              <a:ext uri="{FF2B5EF4-FFF2-40B4-BE49-F238E27FC236}">
                <a16:creationId xmlns:a16="http://schemas.microsoft.com/office/drawing/2014/main" id="{C747E00D-2B2E-48A0-A6BE-99DF40E6E48D}"/>
              </a:ext>
            </a:extLst>
          </p:cNvPr>
          <p:cNvSpPr txBox="1"/>
          <p:nvPr userDrawn="1"/>
        </p:nvSpPr>
        <p:spPr>
          <a:xfrm>
            <a:off x="5760843" y="174455"/>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bg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
        <p:nvSpPr>
          <p:cNvPr id="12" name="Slide Number Placeholder 7">
            <a:extLst>
              <a:ext uri="{FF2B5EF4-FFF2-40B4-BE49-F238E27FC236}">
                <a16:creationId xmlns:a16="http://schemas.microsoft.com/office/drawing/2014/main" id="{09A26AA5-D3A6-4397-8BC0-515AB75EED52}"/>
              </a:ext>
            </a:extLst>
          </p:cNvPr>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23507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IMAGE 3 COLUMN-PURPL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6" hasCustomPrompt="1"/>
          </p:nvPr>
        </p:nvSpPr>
        <p:spPr>
          <a:xfrm>
            <a:off x="304800" y="419100"/>
            <a:ext cx="9106829" cy="1370013"/>
          </a:xfrm>
        </p:spPr>
        <p:txBody>
          <a:bodyPr/>
          <a:lstStyle>
            <a:lvl1pPr algn="l">
              <a:buNone/>
              <a:defRPr b="1">
                <a:solidFill>
                  <a:schemeClr val="bg2"/>
                </a:solidFill>
              </a:defRPr>
            </a:lvl1pPr>
          </a:lstStyle>
          <a:p>
            <a:pPr lvl="0"/>
            <a:r>
              <a:rPr lang="en-US" dirty="0"/>
              <a:t>Click to add title</a:t>
            </a:r>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6" name="Freeform: Shape 5">
            <a:extLst>
              <a:ext uri="{FF2B5EF4-FFF2-40B4-BE49-F238E27FC236}">
                <a16:creationId xmlns:a16="http://schemas.microsoft.com/office/drawing/2014/main" id="{D678B597-3CE8-4F76-BE09-8450130CE329}"/>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18419C7-60C3-4B96-A3CD-E4BF940C0A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18" name="Text Placeholder 9">
            <a:extLst>
              <a:ext uri="{FF2B5EF4-FFF2-40B4-BE49-F238E27FC236}">
                <a16:creationId xmlns:a16="http://schemas.microsoft.com/office/drawing/2014/main" id="{5277509F-C2B8-4F30-BCEE-6BDC28DFF100}"/>
              </a:ext>
            </a:extLst>
          </p:cNvPr>
          <p:cNvSpPr>
            <a:spLocks noGrp="1"/>
          </p:cNvSpPr>
          <p:nvPr>
            <p:ph type="body" sz="quarter" idx="20" hasCustomPrompt="1"/>
          </p:nvPr>
        </p:nvSpPr>
        <p:spPr>
          <a:xfrm>
            <a:off x="312238" y="2400339"/>
            <a:ext cx="3714704" cy="733151"/>
          </a:xfrm>
        </p:spPr>
        <p:txBody>
          <a:bodyPr/>
          <a:lstStyle>
            <a:lvl1pPr algn="ctr">
              <a:buNone/>
              <a:defRPr sz="2000" b="1">
                <a:solidFill>
                  <a:schemeClr val="tx2"/>
                </a:solidFill>
              </a:defRPr>
            </a:lvl1pPr>
          </a:lstStyle>
          <a:p>
            <a:pPr lvl="0"/>
            <a:r>
              <a:rPr lang="en-US" dirty="0"/>
              <a:t>Click to add heading or text</a:t>
            </a:r>
          </a:p>
        </p:txBody>
      </p:sp>
      <p:sp>
        <p:nvSpPr>
          <p:cNvPr id="19" name="Text Placeholder 9">
            <a:extLst>
              <a:ext uri="{FF2B5EF4-FFF2-40B4-BE49-F238E27FC236}">
                <a16:creationId xmlns:a16="http://schemas.microsoft.com/office/drawing/2014/main" id="{6C5FBE47-F473-40BD-A35C-92710B11CAE3}"/>
              </a:ext>
            </a:extLst>
          </p:cNvPr>
          <p:cNvSpPr>
            <a:spLocks noGrp="1"/>
          </p:cNvSpPr>
          <p:nvPr>
            <p:ph type="body" sz="quarter" idx="21" hasCustomPrompt="1"/>
          </p:nvPr>
        </p:nvSpPr>
        <p:spPr>
          <a:xfrm>
            <a:off x="4176068" y="2400338"/>
            <a:ext cx="3840480" cy="733151"/>
          </a:xfrm>
        </p:spPr>
        <p:txBody>
          <a:bodyPr/>
          <a:lstStyle>
            <a:lvl1pPr algn="ctr">
              <a:buNone/>
              <a:defRPr sz="2000" b="1">
                <a:solidFill>
                  <a:schemeClr val="tx2"/>
                </a:solidFill>
              </a:defRPr>
            </a:lvl1pPr>
          </a:lstStyle>
          <a:p>
            <a:pPr lvl="0"/>
            <a:r>
              <a:rPr lang="en-US" dirty="0"/>
              <a:t>Click to add heading or text</a:t>
            </a:r>
          </a:p>
        </p:txBody>
      </p:sp>
      <p:sp>
        <p:nvSpPr>
          <p:cNvPr id="20" name="Text Placeholder 9">
            <a:extLst>
              <a:ext uri="{FF2B5EF4-FFF2-40B4-BE49-F238E27FC236}">
                <a16:creationId xmlns:a16="http://schemas.microsoft.com/office/drawing/2014/main" id="{F285D645-2E99-4A46-8ED7-5EF4910A4211}"/>
              </a:ext>
            </a:extLst>
          </p:cNvPr>
          <p:cNvSpPr>
            <a:spLocks noGrp="1"/>
          </p:cNvSpPr>
          <p:nvPr>
            <p:ph type="body" sz="quarter" idx="22" hasCustomPrompt="1"/>
          </p:nvPr>
        </p:nvSpPr>
        <p:spPr>
          <a:xfrm>
            <a:off x="8165058" y="2400337"/>
            <a:ext cx="3714704" cy="733151"/>
          </a:xfrm>
        </p:spPr>
        <p:txBody>
          <a:bodyPr/>
          <a:lstStyle>
            <a:lvl1pPr algn="ctr">
              <a:buNone/>
              <a:defRPr sz="2000" b="1">
                <a:solidFill>
                  <a:schemeClr val="tx2"/>
                </a:solidFill>
              </a:defRPr>
            </a:lvl1pPr>
          </a:lstStyle>
          <a:p>
            <a:pPr lvl="0"/>
            <a:r>
              <a:rPr lang="en-US" dirty="0"/>
              <a:t>Click to add heading or text</a:t>
            </a:r>
          </a:p>
        </p:txBody>
      </p:sp>
      <p:sp>
        <p:nvSpPr>
          <p:cNvPr id="16" name="Content Placeholder 2">
            <a:extLst>
              <a:ext uri="{FF2B5EF4-FFF2-40B4-BE49-F238E27FC236}">
                <a16:creationId xmlns:a16="http://schemas.microsoft.com/office/drawing/2014/main" id="{4AAEB42E-3119-465E-AA1A-53DAE75973D1}"/>
              </a:ext>
            </a:extLst>
          </p:cNvPr>
          <p:cNvSpPr>
            <a:spLocks noGrp="1"/>
          </p:cNvSpPr>
          <p:nvPr>
            <p:ph idx="17" hasCustomPrompt="1"/>
          </p:nvPr>
        </p:nvSpPr>
        <p:spPr>
          <a:xfrm>
            <a:off x="312237" y="3347648"/>
            <a:ext cx="3714704" cy="2590912"/>
          </a:xfrm>
        </p:spPr>
        <p:txBody>
          <a:bodyPr lIns="91440" rIns="91440"/>
          <a:lstStyle>
            <a:lvl1pPr algn="ctr">
              <a:spcAft>
                <a:spcPts val="3000"/>
              </a:spcAft>
              <a:buNone/>
              <a:defRPr sz="2400">
                <a:gradFill>
                  <a:gsLst>
                    <a:gs pos="15000">
                      <a:schemeClr val="tx2"/>
                    </a:gs>
                    <a:gs pos="47000">
                      <a:schemeClr val="tx2"/>
                    </a:gs>
                  </a:gsLst>
                  <a:lin ang="5400000" scaled="1"/>
                </a:gradFill>
                <a:latin typeface="+mj-lt"/>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latin typeface="+mn-lt"/>
              </a:defRPr>
            </a:lvl3pPr>
            <a:lvl4pPr algn="ctr">
              <a:defRPr sz="1800">
                <a:latin typeface="+mn-lt"/>
              </a:defRPr>
            </a:lvl4pPr>
            <a:lvl5pPr algn="ctr">
              <a:defRPr sz="1600">
                <a:latin typeface="+mn-lt"/>
              </a:defRPr>
            </a:lvl5pPr>
          </a:lstStyle>
          <a:p>
            <a:pPr lvl="0"/>
            <a:r>
              <a:rPr lang="en-US" dirty="0"/>
              <a:t>Add Object</a:t>
            </a:r>
          </a:p>
        </p:txBody>
      </p:sp>
      <p:sp>
        <p:nvSpPr>
          <p:cNvPr id="24" name="Content Placeholder 2">
            <a:extLst>
              <a:ext uri="{FF2B5EF4-FFF2-40B4-BE49-F238E27FC236}">
                <a16:creationId xmlns:a16="http://schemas.microsoft.com/office/drawing/2014/main" id="{8E2C9CC4-E4F9-48C2-9694-A71BDFAEEA4D}"/>
              </a:ext>
            </a:extLst>
          </p:cNvPr>
          <p:cNvSpPr>
            <a:spLocks noGrp="1"/>
          </p:cNvSpPr>
          <p:nvPr>
            <p:ph idx="18" hasCustomPrompt="1"/>
          </p:nvPr>
        </p:nvSpPr>
        <p:spPr>
          <a:xfrm>
            <a:off x="4176068" y="3347648"/>
            <a:ext cx="3840480" cy="2590911"/>
          </a:xfrm>
        </p:spPr>
        <p:txBody>
          <a:bodyPr lIns="91440" rIns="91440"/>
          <a:lstStyle>
            <a:lvl1pPr algn="ctr">
              <a:defRPr lang="en-US" sz="2400" kern="1200" dirty="0">
                <a:gradFill>
                  <a:gsLst>
                    <a:gs pos="15000">
                      <a:schemeClr val="tx2"/>
                    </a:gs>
                    <a:gs pos="47000">
                      <a:schemeClr val="tx2"/>
                    </a:gs>
                  </a:gsLst>
                  <a:lin ang="5400000" scaled="1"/>
                </a:gradFill>
                <a:latin typeface="+mj-lt"/>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latin typeface="+mn-lt"/>
              </a:defRPr>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dirty="0"/>
              <a:t>Add Object</a:t>
            </a:r>
          </a:p>
        </p:txBody>
      </p:sp>
      <p:sp>
        <p:nvSpPr>
          <p:cNvPr id="25" name="Content Placeholder 2">
            <a:extLst>
              <a:ext uri="{FF2B5EF4-FFF2-40B4-BE49-F238E27FC236}">
                <a16:creationId xmlns:a16="http://schemas.microsoft.com/office/drawing/2014/main" id="{66392545-7B7F-4D5F-9A0C-16196C8EE95F}"/>
              </a:ext>
            </a:extLst>
          </p:cNvPr>
          <p:cNvSpPr>
            <a:spLocks noGrp="1"/>
          </p:cNvSpPr>
          <p:nvPr>
            <p:ph idx="19" hasCustomPrompt="1"/>
          </p:nvPr>
        </p:nvSpPr>
        <p:spPr>
          <a:xfrm>
            <a:off x="8165675" y="3347647"/>
            <a:ext cx="3773077" cy="2590911"/>
          </a:xfrm>
        </p:spPr>
        <p:txBody>
          <a:bodyPr lIns="91440" rIns="91440"/>
          <a:lstStyle>
            <a:lvl1pPr algn="ctr">
              <a:defRPr lang="en-US" sz="2400" kern="1200" dirty="0">
                <a:gradFill>
                  <a:gsLst>
                    <a:gs pos="15000">
                      <a:schemeClr val="tx2"/>
                    </a:gs>
                    <a:gs pos="47000">
                      <a:schemeClr val="tx2"/>
                    </a:gs>
                  </a:gsLst>
                  <a:lin ang="5400000" scaled="1"/>
                </a:gradFill>
                <a:latin typeface="+mj-lt"/>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mn-lt"/>
                <a:ea typeface="+mn-ea"/>
                <a:cs typeface="Segoe UI Semilight" panose="020B0402040204020203" pitchFamily="34" charset="0"/>
              </a:defRPr>
            </a:lvl2pPr>
            <a:lvl3pPr algn="ctr">
              <a:defRPr sz="1800">
                <a:latin typeface="+mn-lt"/>
              </a:defRPr>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dirty="0"/>
              <a:t>Add Object</a:t>
            </a:r>
          </a:p>
        </p:txBody>
      </p:sp>
      <p:cxnSp>
        <p:nvCxnSpPr>
          <p:cNvPr id="26" name="Straight Connector 25">
            <a:extLst>
              <a:ext uri="{FF2B5EF4-FFF2-40B4-BE49-F238E27FC236}">
                <a16:creationId xmlns:a16="http://schemas.microsoft.com/office/drawing/2014/main" id="{3470917E-55FC-422D-92DE-A69C2422A81B}"/>
              </a:ext>
            </a:extLst>
          </p:cNvPr>
          <p:cNvCxnSpPr/>
          <p:nvPr userDrawn="1"/>
        </p:nvCxnSpPr>
        <p:spPr>
          <a:xfrm>
            <a:off x="312237" y="3242083"/>
            <a:ext cx="371470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E5C4E624-2FA4-4418-95C6-735DDCFBCD65}"/>
              </a:ext>
            </a:extLst>
          </p:cNvPr>
          <p:cNvCxnSpPr>
            <a:cxnSpLocks/>
          </p:cNvCxnSpPr>
          <p:nvPr userDrawn="1"/>
        </p:nvCxnSpPr>
        <p:spPr>
          <a:xfrm flipV="1">
            <a:off x="4187219" y="3242083"/>
            <a:ext cx="3829329" cy="1859"/>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CC65DF2D-0E7B-4187-A5F2-E6884F090A5E}"/>
              </a:ext>
            </a:extLst>
          </p:cNvPr>
          <p:cNvCxnSpPr/>
          <p:nvPr userDrawn="1"/>
        </p:nvCxnSpPr>
        <p:spPr>
          <a:xfrm>
            <a:off x="8187360" y="3243942"/>
            <a:ext cx="3714704"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33941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mp; IMAGE 5 COLUMN-WHITE">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lvl1pPr>
              <a:defRPr>
                <a:solidFill>
                  <a:schemeClr val="tx2"/>
                </a:solidFill>
              </a:defRPr>
            </a:lvl1pPr>
          </a:lstStyle>
          <a:p>
            <a:fld id="{5AE1514C-5E56-4738-A1FF-4B1CFD2A3E36}" type="slidenum">
              <a:rPr lang="en-US" smtClean="0"/>
              <a:pPr/>
              <a:t>‹#›</a:t>
            </a:fld>
            <a:endParaRPr lang="en-US" dirty="0"/>
          </a:p>
        </p:txBody>
      </p:sp>
      <p:sp>
        <p:nvSpPr>
          <p:cNvPr id="23" name="Text Placeholder 9">
            <a:extLst>
              <a:ext uri="{FF2B5EF4-FFF2-40B4-BE49-F238E27FC236}">
                <a16:creationId xmlns:a16="http://schemas.microsoft.com/office/drawing/2014/main" id="{0137EA79-3E9E-492A-826B-1257A3BD6E33}"/>
              </a:ext>
            </a:extLst>
          </p:cNvPr>
          <p:cNvSpPr>
            <a:spLocks noGrp="1"/>
          </p:cNvSpPr>
          <p:nvPr>
            <p:ph type="body" sz="quarter" idx="23" hasCustomPrompt="1"/>
          </p:nvPr>
        </p:nvSpPr>
        <p:spPr>
          <a:xfrm>
            <a:off x="297259" y="419101"/>
            <a:ext cx="9477190" cy="1039190"/>
          </a:xfrm>
        </p:spPr>
        <p:txBody>
          <a:bodyPr/>
          <a:lstStyle>
            <a:lvl1pPr algn="l">
              <a:buNone/>
              <a:defRPr b="1">
                <a:solidFill>
                  <a:schemeClr val="accent1"/>
                </a:solidFill>
              </a:defRPr>
            </a:lvl1pPr>
          </a:lstStyle>
          <a:p>
            <a:pPr lvl="0"/>
            <a:r>
              <a:rPr lang="en-US" dirty="0"/>
              <a:t>Click to add title</a:t>
            </a:r>
          </a:p>
        </p:txBody>
      </p:sp>
      <p:sp>
        <p:nvSpPr>
          <p:cNvPr id="2" name="Freeform: Shape 1">
            <a:extLst>
              <a:ext uri="{FF2B5EF4-FFF2-40B4-BE49-F238E27FC236}">
                <a16:creationId xmlns:a16="http://schemas.microsoft.com/office/drawing/2014/main" id="{6E3875D9-506A-411E-8B9C-BBDDD4D818B8}"/>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60C67BF-96FA-4979-BAAA-F2D07C1D5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21" name="Content Placeholder 2">
            <a:extLst>
              <a:ext uri="{FF2B5EF4-FFF2-40B4-BE49-F238E27FC236}">
                <a16:creationId xmlns:a16="http://schemas.microsoft.com/office/drawing/2014/main" id="{8F96780C-22A4-4E03-86D7-0C60CA514EAC}"/>
              </a:ext>
            </a:extLst>
          </p:cNvPr>
          <p:cNvSpPr>
            <a:spLocks noGrp="1"/>
          </p:cNvSpPr>
          <p:nvPr>
            <p:ph idx="1" hasCustomPrompt="1"/>
          </p:nvPr>
        </p:nvSpPr>
        <p:spPr>
          <a:xfrm>
            <a:off x="297258" y="3066564"/>
            <a:ext cx="2055649" cy="1911099"/>
          </a:xfrm>
        </p:spPr>
        <p:txBody>
          <a:bodyPr lIns="146304" rIns="146304">
            <a:normAutofit/>
          </a:bodyPr>
          <a:lstStyle>
            <a:lvl1pPr marL="0" indent="0" algn="ctr">
              <a:buNone/>
              <a:defRPr sz="20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Object</a:t>
            </a:r>
          </a:p>
        </p:txBody>
      </p:sp>
      <p:sp>
        <p:nvSpPr>
          <p:cNvPr id="22" name="Content Placeholder 2">
            <a:extLst>
              <a:ext uri="{FF2B5EF4-FFF2-40B4-BE49-F238E27FC236}">
                <a16:creationId xmlns:a16="http://schemas.microsoft.com/office/drawing/2014/main" id="{971EF5D1-402B-43E1-ADE6-A22D4B732F29}"/>
              </a:ext>
            </a:extLst>
          </p:cNvPr>
          <p:cNvSpPr>
            <a:spLocks noGrp="1"/>
          </p:cNvSpPr>
          <p:nvPr>
            <p:ph idx="14" hasCustomPrompt="1"/>
          </p:nvPr>
        </p:nvSpPr>
        <p:spPr>
          <a:xfrm>
            <a:off x="2587083" y="3066564"/>
            <a:ext cx="2055649" cy="1911099"/>
          </a:xfrm>
        </p:spPr>
        <p:txBody>
          <a:bodyPr lIns="146304" rIns="146304">
            <a:normAutofit/>
          </a:bodyPr>
          <a:lstStyle>
            <a:lvl1pPr marL="0" indent="0" algn="ctr">
              <a:buNone/>
              <a:defRPr sz="20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Object</a:t>
            </a:r>
          </a:p>
          <a:p>
            <a:pPr lvl="0"/>
            <a:endParaRPr lang="en-US" dirty="0"/>
          </a:p>
        </p:txBody>
      </p:sp>
      <p:sp>
        <p:nvSpPr>
          <p:cNvPr id="25" name="Content Placeholder 2">
            <a:extLst>
              <a:ext uri="{FF2B5EF4-FFF2-40B4-BE49-F238E27FC236}">
                <a16:creationId xmlns:a16="http://schemas.microsoft.com/office/drawing/2014/main" id="{8B54D4A2-6CC2-44B7-B077-CD58B4C85C4B}"/>
              </a:ext>
            </a:extLst>
          </p:cNvPr>
          <p:cNvSpPr>
            <a:spLocks noGrp="1"/>
          </p:cNvSpPr>
          <p:nvPr>
            <p:ph idx="15" hasCustomPrompt="1"/>
          </p:nvPr>
        </p:nvSpPr>
        <p:spPr>
          <a:xfrm>
            <a:off x="4898612" y="3066564"/>
            <a:ext cx="2013431" cy="1911099"/>
          </a:xfrm>
        </p:spPr>
        <p:txBody>
          <a:bodyPr lIns="146304" rIns="146304"/>
          <a:lstStyle>
            <a:lvl1pPr marL="0" indent="0" algn="ctr">
              <a:buNone/>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Object</a:t>
            </a:r>
          </a:p>
          <a:p>
            <a:pPr lvl="0"/>
            <a:endParaRPr lang="en-US" dirty="0"/>
          </a:p>
        </p:txBody>
      </p:sp>
      <p:sp>
        <p:nvSpPr>
          <p:cNvPr id="26" name="Content Placeholder 2">
            <a:extLst>
              <a:ext uri="{FF2B5EF4-FFF2-40B4-BE49-F238E27FC236}">
                <a16:creationId xmlns:a16="http://schemas.microsoft.com/office/drawing/2014/main" id="{7B555936-9A57-4375-90BD-AD572D59EB75}"/>
              </a:ext>
            </a:extLst>
          </p:cNvPr>
          <p:cNvSpPr>
            <a:spLocks noGrp="1"/>
          </p:cNvSpPr>
          <p:nvPr>
            <p:ph idx="16" hasCustomPrompt="1"/>
          </p:nvPr>
        </p:nvSpPr>
        <p:spPr>
          <a:xfrm>
            <a:off x="7167923" y="3066564"/>
            <a:ext cx="2055649" cy="1911099"/>
          </a:xfrm>
        </p:spPr>
        <p:txBody>
          <a:bodyPr lIns="146304" rIns="146304"/>
          <a:lstStyle>
            <a:lvl1pPr marL="0" indent="0" algn="ctr">
              <a:buNone/>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Object</a:t>
            </a:r>
          </a:p>
          <a:p>
            <a:pPr lvl="0"/>
            <a:endParaRPr lang="en-US" dirty="0"/>
          </a:p>
        </p:txBody>
      </p:sp>
      <p:sp>
        <p:nvSpPr>
          <p:cNvPr id="27" name="Content Placeholder 2">
            <a:extLst>
              <a:ext uri="{FF2B5EF4-FFF2-40B4-BE49-F238E27FC236}">
                <a16:creationId xmlns:a16="http://schemas.microsoft.com/office/drawing/2014/main" id="{986AEE30-1FC8-4EFE-AA19-4CD813D0C3D1}"/>
              </a:ext>
            </a:extLst>
          </p:cNvPr>
          <p:cNvSpPr>
            <a:spLocks noGrp="1"/>
          </p:cNvSpPr>
          <p:nvPr>
            <p:ph idx="17" hasCustomPrompt="1"/>
          </p:nvPr>
        </p:nvSpPr>
        <p:spPr>
          <a:xfrm>
            <a:off x="9479452" y="3066564"/>
            <a:ext cx="2055649" cy="1911099"/>
          </a:xfrm>
        </p:spPr>
        <p:txBody>
          <a:bodyPr lIns="146304" rIns="146304">
            <a:normAutofit/>
          </a:bodyPr>
          <a:lstStyle>
            <a:lvl1pPr marL="0" indent="0" algn="ctr">
              <a:buNone/>
              <a:defRPr sz="2000" b="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Object</a:t>
            </a:r>
          </a:p>
          <a:p>
            <a:pPr lvl="0"/>
            <a:endParaRPr lang="en-US" dirty="0"/>
          </a:p>
        </p:txBody>
      </p:sp>
      <p:sp>
        <p:nvSpPr>
          <p:cNvPr id="29" name="Text Placeholder 9">
            <a:extLst>
              <a:ext uri="{FF2B5EF4-FFF2-40B4-BE49-F238E27FC236}">
                <a16:creationId xmlns:a16="http://schemas.microsoft.com/office/drawing/2014/main" id="{0BB3D667-F0E7-419A-8C21-478D5F1BE2CF}"/>
              </a:ext>
            </a:extLst>
          </p:cNvPr>
          <p:cNvSpPr>
            <a:spLocks noGrp="1"/>
          </p:cNvSpPr>
          <p:nvPr>
            <p:ph type="body" sz="quarter" idx="20" hasCustomPrompt="1"/>
          </p:nvPr>
        </p:nvSpPr>
        <p:spPr>
          <a:xfrm>
            <a:off x="297258" y="2088104"/>
            <a:ext cx="2055649" cy="733151"/>
          </a:xfrm>
        </p:spPr>
        <p:txBody>
          <a:bodyPr/>
          <a:lstStyle>
            <a:lvl1pPr algn="ctr">
              <a:buNone/>
              <a:defRPr sz="1600" b="1">
                <a:solidFill>
                  <a:schemeClr val="tx2"/>
                </a:solidFill>
              </a:defRPr>
            </a:lvl1pPr>
          </a:lstStyle>
          <a:p>
            <a:pPr lvl="0"/>
            <a:r>
              <a:rPr lang="en-US" dirty="0"/>
              <a:t>Click to add heading or text</a:t>
            </a:r>
          </a:p>
        </p:txBody>
      </p:sp>
      <p:sp>
        <p:nvSpPr>
          <p:cNvPr id="30" name="Text Placeholder 9">
            <a:extLst>
              <a:ext uri="{FF2B5EF4-FFF2-40B4-BE49-F238E27FC236}">
                <a16:creationId xmlns:a16="http://schemas.microsoft.com/office/drawing/2014/main" id="{CC74681B-204E-4380-8785-B52279231FF1}"/>
              </a:ext>
            </a:extLst>
          </p:cNvPr>
          <p:cNvSpPr>
            <a:spLocks noGrp="1"/>
          </p:cNvSpPr>
          <p:nvPr>
            <p:ph type="body" sz="quarter" idx="24" hasCustomPrompt="1"/>
          </p:nvPr>
        </p:nvSpPr>
        <p:spPr>
          <a:xfrm>
            <a:off x="2576826" y="2087214"/>
            <a:ext cx="2055649" cy="733151"/>
          </a:xfrm>
        </p:spPr>
        <p:txBody>
          <a:bodyPr/>
          <a:lstStyle>
            <a:lvl1pPr algn="ctr">
              <a:buNone/>
              <a:defRPr sz="1600" b="1">
                <a:solidFill>
                  <a:schemeClr val="tx2"/>
                </a:solidFill>
              </a:defRPr>
            </a:lvl1pPr>
          </a:lstStyle>
          <a:p>
            <a:pPr lvl="0"/>
            <a:r>
              <a:rPr lang="en-US" dirty="0"/>
              <a:t>Click to add heading or text</a:t>
            </a:r>
          </a:p>
        </p:txBody>
      </p:sp>
      <p:sp>
        <p:nvSpPr>
          <p:cNvPr id="31" name="Text Placeholder 9">
            <a:extLst>
              <a:ext uri="{FF2B5EF4-FFF2-40B4-BE49-F238E27FC236}">
                <a16:creationId xmlns:a16="http://schemas.microsoft.com/office/drawing/2014/main" id="{1FAAF021-B044-4179-9DA2-FE23A54B73F3}"/>
              </a:ext>
            </a:extLst>
          </p:cNvPr>
          <p:cNvSpPr>
            <a:spLocks noGrp="1"/>
          </p:cNvSpPr>
          <p:nvPr>
            <p:ph type="body" sz="quarter" idx="25" hasCustomPrompt="1"/>
          </p:nvPr>
        </p:nvSpPr>
        <p:spPr>
          <a:xfrm>
            <a:off x="4856394" y="2087214"/>
            <a:ext cx="2055649" cy="733151"/>
          </a:xfrm>
        </p:spPr>
        <p:txBody>
          <a:bodyPr/>
          <a:lstStyle>
            <a:lvl1pPr algn="ctr">
              <a:buNone/>
              <a:defRPr sz="1600" b="1">
                <a:solidFill>
                  <a:schemeClr val="tx2"/>
                </a:solidFill>
              </a:defRPr>
            </a:lvl1pPr>
          </a:lstStyle>
          <a:p>
            <a:pPr lvl="0"/>
            <a:r>
              <a:rPr lang="en-US" dirty="0"/>
              <a:t>Click to add heading or text</a:t>
            </a:r>
          </a:p>
        </p:txBody>
      </p:sp>
      <p:sp>
        <p:nvSpPr>
          <p:cNvPr id="32" name="Text Placeholder 9">
            <a:extLst>
              <a:ext uri="{FF2B5EF4-FFF2-40B4-BE49-F238E27FC236}">
                <a16:creationId xmlns:a16="http://schemas.microsoft.com/office/drawing/2014/main" id="{D2FD671E-7127-4F2C-A458-B2979ECCBD52}"/>
              </a:ext>
            </a:extLst>
          </p:cNvPr>
          <p:cNvSpPr>
            <a:spLocks noGrp="1"/>
          </p:cNvSpPr>
          <p:nvPr>
            <p:ph type="body" sz="quarter" idx="26" hasCustomPrompt="1"/>
          </p:nvPr>
        </p:nvSpPr>
        <p:spPr>
          <a:xfrm>
            <a:off x="7135962" y="2085836"/>
            <a:ext cx="2055649" cy="733151"/>
          </a:xfrm>
        </p:spPr>
        <p:txBody>
          <a:bodyPr/>
          <a:lstStyle>
            <a:lvl1pPr algn="ctr">
              <a:buNone/>
              <a:defRPr sz="1600" b="1">
                <a:solidFill>
                  <a:schemeClr val="tx2"/>
                </a:solidFill>
              </a:defRPr>
            </a:lvl1pPr>
          </a:lstStyle>
          <a:p>
            <a:pPr lvl="0"/>
            <a:r>
              <a:rPr lang="en-US" dirty="0"/>
              <a:t>Click to add heading or text</a:t>
            </a:r>
          </a:p>
        </p:txBody>
      </p:sp>
      <p:sp>
        <p:nvSpPr>
          <p:cNvPr id="33" name="Text Placeholder 9">
            <a:extLst>
              <a:ext uri="{FF2B5EF4-FFF2-40B4-BE49-F238E27FC236}">
                <a16:creationId xmlns:a16="http://schemas.microsoft.com/office/drawing/2014/main" id="{B2C12D92-1D2C-4AD3-AB8E-D5C7236DCFD8}"/>
              </a:ext>
            </a:extLst>
          </p:cNvPr>
          <p:cNvSpPr>
            <a:spLocks noGrp="1"/>
          </p:cNvSpPr>
          <p:nvPr>
            <p:ph type="body" sz="quarter" idx="27" hasCustomPrompt="1"/>
          </p:nvPr>
        </p:nvSpPr>
        <p:spPr>
          <a:xfrm>
            <a:off x="9462429" y="2085835"/>
            <a:ext cx="2055649" cy="733151"/>
          </a:xfrm>
        </p:spPr>
        <p:txBody>
          <a:bodyPr/>
          <a:lstStyle>
            <a:lvl1pPr algn="ctr">
              <a:buNone/>
              <a:defRPr sz="1600" b="1">
                <a:solidFill>
                  <a:schemeClr val="tx2"/>
                </a:solidFill>
              </a:defRPr>
            </a:lvl1pPr>
          </a:lstStyle>
          <a:p>
            <a:pPr lvl="0"/>
            <a:r>
              <a:rPr lang="en-US" dirty="0"/>
              <a:t>Click to add heading or text</a:t>
            </a:r>
          </a:p>
        </p:txBody>
      </p:sp>
      <p:cxnSp>
        <p:nvCxnSpPr>
          <p:cNvPr id="24" name="Straight Connector 23">
            <a:extLst>
              <a:ext uri="{FF2B5EF4-FFF2-40B4-BE49-F238E27FC236}">
                <a16:creationId xmlns:a16="http://schemas.microsoft.com/office/drawing/2014/main" id="{9524FD94-EAD3-4555-AEF5-964AA0BC6756}"/>
              </a:ext>
            </a:extLst>
          </p:cNvPr>
          <p:cNvCxnSpPr>
            <a:cxnSpLocks/>
          </p:cNvCxnSpPr>
          <p:nvPr userDrawn="1"/>
        </p:nvCxnSpPr>
        <p:spPr>
          <a:xfrm>
            <a:off x="366667"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641A773B-A0C6-4116-8792-E6C6D6F3A518}"/>
              </a:ext>
            </a:extLst>
          </p:cNvPr>
          <p:cNvCxnSpPr>
            <a:cxnSpLocks/>
          </p:cNvCxnSpPr>
          <p:nvPr userDrawn="1"/>
        </p:nvCxnSpPr>
        <p:spPr>
          <a:xfrm>
            <a:off x="2652666"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901304E-3E4E-4A97-8CDC-7E2784F5CFC6}"/>
              </a:ext>
            </a:extLst>
          </p:cNvPr>
          <p:cNvCxnSpPr>
            <a:cxnSpLocks/>
          </p:cNvCxnSpPr>
          <p:nvPr userDrawn="1"/>
        </p:nvCxnSpPr>
        <p:spPr>
          <a:xfrm>
            <a:off x="4938667"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1B73F15C-3F71-4915-BC06-80CC1B10A3EC}"/>
              </a:ext>
            </a:extLst>
          </p:cNvPr>
          <p:cNvCxnSpPr>
            <a:cxnSpLocks/>
          </p:cNvCxnSpPr>
          <p:nvPr userDrawn="1"/>
        </p:nvCxnSpPr>
        <p:spPr>
          <a:xfrm>
            <a:off x="7222353"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EB2EF61B-649D-45D2-9D9B-E5E91DC904D8}"/>
              </a:ext>
            </a:extLst>
          </p:cNvPr>
          <p:cNvCxnSpPr>
            <a:cxnSpLocks/>
          </p:cNvCxnSpPr>
          <p:nvPr userDrawn="1"/>
        </p:nvCxnSpPr>
        <p:spPr>
          <a:xfrm>
            <a:off x="9550142"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7503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5 COLUMN-PURP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lvl1pPr>
              <a:defRPr>
                <a:solidFill>
                  <a:schemeClr val="tx2"/>
                </a:solidFill>
              </a:defRPr>
            </a:lvl1pPr>
          </a:lstStyle>
          <a:p>
            <a:fld id="{5AE1514C-5E56-4738-A1FF-4B1CFD2A3E36}" type="slidenum">
              <a:rPr lang="en-US" smtClean="0"/>
              <a:pPr/>
              <a:t>‹#›</a:t>
            </a:fld>
            <a:endParaRPr lang="en-US" dirty="0"/>
          </a:p>
        </p:txBody>
      </p:sp>
      <p:sp>
        <p:nvSpPr>
          <p:cNvPr id="23" name="Text Placeholder 9">
            <a:extLst>
              <a:ext uri="{FF2B5EF4-FFF2-40B4-BE49-F238E27FC236}">
                <a16:creationId xmlns:a16="http://schemas.microsoft.com/office/drawing/2014/main" id="{0137EA79-3E9E-492A-826B-1257A3BD6E33}"/>
              </a:ext>
            </a:extLst>
          </p:cNvPr>
          <p:cNvSpPr>
            <a:spLocks noGrp="1"/>
          </p:cNvSpPr>
          <p:nvPr>
            <p:ph type="body" sz="quarter" idx="23" hasCustomPrompt="1"/>
          </p:nvPr>
        </p:nvSpPr>
        <p:spPr>
          <a:xfrm>
            <a:off x="297258" y="419101"/>
            <a:ext cx="9260091" cy="1024832"/>
          </a:xfrm>
        </p:spPr>
        <p:txBody>
          <a:bodyPr/>
          <a:lstStyle>
            <a:lvl1pPr algn="l">
              <a:buNone/>
              <a:defRPr b="1">
                <a:solidFill>
                  <a:schemeClr val="bg2"/>
                </a:solidFill>
              </a:defRPr>
            </a:lvl1pPr>
          </a:lstStyle>
          <a:p>
            <a:pPr lvl="0"/>
            <a:r>
              <a:rPr lang="en-US" dirty="0"/>
              <a:t>Click to add title</a:t>
            </a:r>
          </a:p>
        </p:txBody>
      </p:sp>
      <p:sp>
        <p:nvSpPr>
          <p:cNvPr id="2" name="Freeform: Shape 1">
            <a:extLst>
              <a:ext uri="{FF2B5EF4-FFF2-40B4-BE49-F238E27FC236}">
                <a16:creationId xmlns:a16="http://schemas.microsoft.com/office/drawing/2014/main" id="{B4F85009-38A5-40A5-91E6-F264735B3B67}"/>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AB317D68-3028-4BAB-8AFC-64310559B8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24" name="Content Placeholder 2">
            <a:extLst>
              <a:ext uri="{FF2B5EF4-FFF2-40B4-BE49-F238E27FC236}">
                <a16:creationId xmlns:a16="http://schemas.microsoft.com/office/drawing/2014/main" id="{749CDCE1-0FA5-47B8-8F69-8A481F78B8F8}"/>
              </a:ext>
            </a:extLst>
          </p:cNvPr>
          <p:cNvSpPr>
            <a:spLocks noGrp="1"/>
          </p:cNvSpPr>
          <p:nvPr>
            <p:ph idx="1"/>
          </p:nvPr>
        </p:nvSpPr>
        <p:spPr>
          <a:xfrm>
            <a:off x="297258" y="3066564"/>
            <a:ext cx="2055649" cy="1911099"/>
          </a:xfrm>
        </p:spPr>
        <p:txBody>
          <a:bodyPr lIns="146304" rIns="146304">
            <a:normAutofit/>
          </a:bodyPr>
          <a:lstStyle>
            <a:lvl1pPr marL="0" indent="0" algn="ctr">
              <a:buNone/>
              <a:defRPr sz="20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endParaRPr lang="en-US" dirty="0"/>
          </a:p>
        </p:txBody>
      </p:sp>
      <p:sp>
        <p:nvSpPr>
          <p:cNvPr id="32" name="Content Placeholder 2">
            <a:extLst>
              <a:ext uri="{FF2B5EF4-FFF2-40B4-BE49-F238E27FC236}">
                <a16:creationId xmlns:a16="http://schemas.microsoft.com/office/drawing/2014/main" id="{7084ABA1-AD0D-44F0-AE39-AC3FB715160E}"/>
              </a:ext>
            </a:extLst>
          </p:cNvPr>
          <p:cNvSpPr>
            <a:spLocks noGrp="1"/>
          </p:cNvSpPr>
          <p:nvPr>
            <p:ph idx="14"/>
          </p:nvPr>
        </p:nvSpPr>
        <p:spPr>
          <a:xfrm>
            <a:off x="2587083" y="3066564"/>
            <a:ext cx="2055649" cy="1911099"/>
          </a:xfrm>
        </p:spPr>
        <p:txBody>
          <a:bodyPr lIns="146304" rIns="146304">
            <a:normAutofit/>
          </a:bodyPr>
          <a:lstStyle>
            <a:lvl1pPr marL="0" indent="0" algn="ctr">
              <a:buNone/>
              <a:defRPr sz="20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endParaRPr lang="en-US" dirty="0"/>
          </a:p>
        </p:txBody>
      </p:sp>
      <p:sp>
        <p:nvSpPr>
          <p:cNvPr id="33" name="Content Placeholder 2">
            <a:extLst>
              <a:ext uri="{FF2B5EF4-FFF2-40B4-BE49-F238E27FC236}">
                <a16:creationId xmlns:a16="http://schemas.microsoft.com/office/drawing/2014/main" id="{A81E2C82-4DC9-46AD-88EC-464E6C06E01D}"/>
              </a:ext>
            </a:extLst>
          </p:cNvPr>
          <p:cNvSpPr>
            <a:spLocks noGrp="1"/>
          </p:cNvSpPr>
          <p:nvPr>
            <p:ph idx="15"/>
          </p:nvPr>
        </p:nvSpPr>
        <p:spPr>
          <a:xfrm>
            <a:off x="4898612" y="3066564"/>
            <a:ext cx="2013431" cy="1911099"/>
          </a:xfrm>
        </p:spPr>
        <p:txBody>
          <a:bodyPr lIns="146304" rIns="146304"/>
          <a:lstStyle>
            <a:lvl1pPr marL="0" indent="0" algn="ctr">
              <a:buNone/>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endParaRPr lang="en-US" dirty="0"/>
          </a:p>
        </p:txBody>
      </p:sp>
      <p:sp>
        <p:nvSpPr>
          <p:cNvPr id="34" name="Content Placeholder 2">
            <a:extLst>
              <a:ext uri="{FF2B5EF4-FFF2-40B4-BE49-F238E27FC236}">
                <a16:creationId xmlns:a16="http://schemas.microsoft.com/office/drawing/2014/main" id="{0DC46574-DE71-48D8-B01B-9640151C16B5}"/>
              </a:ext>
            </a:extLst>
          </p:cNvPr>
          <p:cNvSpPr>
            <a:spLocks noGrp="1"/>
          </p:cNvSpPr>
          <p:nvPr>
            <p:ph idx="16"/>
          </p:nvPr>
        </p:nvSpPr>
        <p:spPr>
          <a:xfrm>
            <a:off x="7167923" y="3066564"/>
            <a:ext cx="2055649" cy="1911099"/>
          </a:xfrm>
        </p:spPr>
        <p:txBody>
          <a:bodyPr lIns="146304" rIns="146304"/>
          <a:lstStyle>
            <a:lvl1pPr marL="0" indent="0" algn="ctr">
              <a:buNone/>
              <a:defRPr sz="220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endParaRPr lang="en-US" dirty="0"/>
          </a:p>
        </p:txBody>
      </p:sp>
      <p:sp>
        <p:nvSpPr>
          <p:cNvPr id="35" name="Content Placeholder 2">
            <a:extLst>
              <a:ext uri="{FF2B5EF4-FFF2-40B4-BE49-F238E27FC236}">
                <a16:creationId xmlns:a16="http://schemas.microsoft.com/office/drawing/2014/main" id="{25DB967F-2B4D-4BF9-B431-E237653548E6}"/>
              </a:ext>
            </a:extLst>
          </p:cNvPr>
          <p:cNvSpPr>
            <a:spLocks noGrp="1"/>
          </p:cNvSpPr>
          <p:nvPr>
            <p:ph idx="17"/>
          </p:nvPr>
        </p:nvSpPr>
        <p:spPr>
          <a:xfrm>
            <a:off x="9479452" y="3066564"/>
            <a:ext cx="2055649" cy="1911099"/>
          </a:xfrm>
        </p:spPr>
        <p:txBody>
          <a:bodyPr lIns="146304" rIns="146304">
            <a:normAutofit/>
          </a:bodyPr>
          <a:lstStyle>
            <a:lvl1pPr marL="0" indent="0" algn="ctr">
              <a:buNone/>
              <a:defRPr sz="2000" b="0">
                <a:gradFill>
                  <a:gsLst>
                    <a:gs pos="15000">
                      <a:schemeClr val="tx2"/>
                    </a:gs>
                    <a:gs pos="47000">
                      <a:schemeClr val="tx2"/>
                    </a:gs>
                  </a:gsLst>
                  <a:lin ang="5400000" scaled="1"/>
                </a:gradFill>
                <a:latin typeface="+mj-lt"/>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endParaRPr lang="en-US" dirty="0"/>
          </a:p>
        </p:txBody>
      </p:sp>
      <p:sp>
        <p:nvSpPr>
          <p:cNvPr id="36" name="Text Placeholder 9">
            <a:extLst>
              <a:ext uri="{FF2B5EF4-FFF2-40B4-BE49-F238E27FC236}">
                <a16:creationId xmlns:a16="http://schemas.microsoft.com/office/drawing/2014/main" id="{C0199221-269B-49D6-A93D-49C4EA53E71C}"/>
              </a:ext>
            </a:extLst>
          </p:cNvPr>
          <p:cNvSpPr>
            <a:spLocks noGrp="1"/>
          </p:cNvSpPr>
          <p:nvPr>
            <p:ph type="body" sz="quarter" idx="20"/>
          </p:nvPr>
        </p:nvSpPr>
        <p:spPr>
          <a:xfrm>
            <a:off x="297258" y="2088104"/>
            <a:ext cx="2055649" cy="733151"/>
          </a:xfrm>
        </p:spPr>
        <p:txBody>
          <a:bodyPr/>
          <a:lstStyle>
            <a:lvl1pPr algn="ctr">
              <a:buNone/>
              <a:defRPr sz="1600" b="1">
                <a:solidFill>
                  <a:schemeClr val="tx2"/>
                </a:solidFill>
              </a:defRPr>
            </a:lvl1pPr>
          </a:lstStyle>
          <a:p>
            <a:pPr lvl="0"/>
            <a:r>
              <a:rPr lang="en-US" dirty="0"/>
              <a:t>Click to edit Master text styles</a:t>
            </a:r>
          </a:p>
        </p:txBody>
      </p:sp>
      <p:sp>
        <p:nvSpPr>
          <p:cNvPr id="37" name="Text Placeholder 9">
            <a:extLst>
              <a:ext uri="{FF2B5EF4-FFF2-40B4-BE49-F238E27FC236}">
                <a16:creationId xmlns:a16="http://schemas.microsoft.com/office/drawing/2014/main" id="{ED02C101-B9DC-4B3A-A1E2-EA9E467C0FAD}"/>
              </a:ext>
            </a:extLst>
          </p:cNvPr>
          <p:cNvSpPr>
            <a:spLocks noGrp="1"/>
          </p:cNvSpPr>
          <p:nvPr>
            <p:ph type="body" sz="quarter" idx="24"/>
          </p:nvPr>
        </p:nvSpPr>
        <p:spPr>
          <a:xfrm>
            <a:off x="2576826" y="2087214"/>
            <a:ext cx="2055649" cy="733151"/>
          </a:xfrm>
        </p:spPr>
        <p:txBody>
          <a:bodyPr/>
          <a:lstStyle>
            <a:lvl1pPr algn="ctr">
              <a:buNone/>
              <a:defRPr sz="1600" b="1">
                <a:solidFill>
                  <a:schemeClr val="tx2"/>
                </a:solidFill>
              </a:defRPr>
            </a:lvl1pPr>
          </a:lstStyle>
          <a:p>
            <a:pPr lvl="0"/>
            <a:r>
              <a:rPr lang="en-US" dirty="0"/>
              <a:t>Click to edit Master text styles</a:t>
            </a:r>
          </a:p>
        </p:txBody>
      </p:sp>
      <p:sp>
        <p:nvSpPr>
          <p:cNvPr id="38" name="Text Placeholder 9">
            <a:extLst>
              <a:ext uri="{FF2B5EF4-FFF2-40B4-BE49-F238E27FC236}">
                <a16:creationId xmlns:a16="http://schemas.microsoft.com/office/drawing/2014/main" id="{6B1FADDB-5D3A-4AA5-ADD0-17B0208745AC}"/>
              </a:ext>
            </a:extLst>
          </p:cNvPr>
          <p:cNvSpPr>
            <a:spLocks noGrp="1"/>
          </p:cNvSpPr>
          <p:nvPr>
            <p:ph type="body" sz="quarter" idx="25"/>
          </p:nvPr>
        </p:nvSpPr>
        <p:spPr>
          <a:xfrm>
            <a:off x="4856394" y="2087214"/>
            <a:ext cx="2055649" cy="733151"/>
          </a:xfrm>
        </p:spPr>
        <p:txBody>
          <a:bodyPr/>
          <a:lstStyle>
            <a:lvl1pPr algn="ctr">
              <a:buNone/>
              <a:defRPr sz="1600" b="1">
                <a:solidFill>
                  <a:schemeClr val="tx2"/>
                </a:solidFill>
              </a:defRPr>
            </a:lvl1pPr>
          </a:lstStyle>
          <a:p>
            <a:pPr lvl="0"/>
            <a:r>
              <a:rPr lang="en-US" dirty="0"/>
              <a:t>Click to edit Master text styles</a:t>
            </a:r>
          </a:p>
        </p:txBody>
      </p:sp>
      <p:sp>
        <p:nvSpPr>
          <p:cNvPr id="39" name="Text Placeholder 9">
            <a:extLst>
              <a:ext uri="{FF2B5EF4-FFF2-40B4-BE49-F238E27FC236}">
                <a16:creationId xmlns:a16="http://schemas.microsoft.com/office/drawing/2014/main" id="{B59939E3-35E5-43F0-A0CA-99D2BD335C22}"/>
              </a:ext>
            </a:extLst>
          </p:cNvPr>
          <p:cNvSpPr>
            <a:spLocks noGrp="1"/>
          </p:cNvSpPr>
          <p:nvPr>
            <p:ph type="body" sz="quarter" idx="26"/>
          </p:nvPr>
        </p:nvSpPr>
        <p:spPr>
          <a:xfrm>
            <a:off x="7135962" y="2085836"/>
            <a:ext cx="2055649" cy="733151"/>
          </a:xfrm>
        </p:spPr>
        <p:txBody>
          <a:bodyPr/>
          <a:lstStyle>
            <a:lvl1pPr algn="ctr">
              <a:buNone/>
              <a:defRPr sz="1600" b="1">
                <a:solidFill>
                  <a:schemeClr val="tx2"/>
                </a:solidFill>
              </a:defRPr>
            </a:lvl1pPr>
          </a:lstStyle>
          <a:p>
            <a:pPr lvl="0"/>
            <a:r>
              <a:rPr lang="en-US" dirty="0"/>
              <a:t>Click to edit Master text styles</a:t>
            </a:r>
          </a:p>
        </p:txBody>
      </p:sp>
      <p:sp>
        <p:nvSpPr>
          <p:cNvPr id="40" name="Text Placeholder 9">
            <a:extLst>
              <a:ext uri="{FF2B5EF4-FFF2-40B4-BE49-F238E27FC236}">
                <a16:creationId xmlns:a16="http://schemas.microsoft.com/office/drawing/2014/main" id="{0C0D6101-DD99-4A26-976E-FF93BDB9495D}"/>
              </a:ext>
            </a:extLst>
          </p:cNvPr>
          <p:cNvSpPr>
            <a:spLocks noGrp="1"/>
          </p:cNvSpPr>
          <p:nvPr>
            <p:ph type="body" sz="quarter" idx="27"/>
          </p:nvPr>
        </p:nvSpPr>
        <p:spPr>
          <a:xfrm>
            <a:off x="9462429" y="2085835"/>
            <a:ext cx="2055649" cy="733151"/>
          </a:xfrm>
        </p:spPr>
        <p:txBody>
          <a:bodyPr/>
          <a:lstStyle>
            <a:lvl1pPr algn="ctr">
              <a:buNone/>
              <a:defRPr sz="1600" b="1">
                <a:solidFill>
                  <a:schemeClr val="tx2"/>
                </a:solidFill>
              </a:defRPr>
            </a:lvl1pPr>
          </a:lstStyle>
          <a:p>
            <a:pPr lvl="0"/>
            <a:r>
              <a:rPr lang="en-US" dirty="0"/>
              <a:t>Click to edit Master text styles</a:t>
            </a:r>
          </a:p>
        </p:txBody>
      </p:sp>
      <p:cxnSp>
        <p:nvCxnSpPr>
          <p:cNvPr id="41" name="Straight Connector 40">
            <a:extLst>
              <a:ext uri="{FF2B5EF4-FFF2-40B4-BE49-F238E27FC236}">
                <a16:creationId xmlns:a16="http://schemas.microsoft.com/office/drawing/2014/main" id="{8F394168-FD0B-4D8B-9E42-5A20F5FEFFBC}"/>
              </a:ext>
            </a:extLst>
          </p:cNvPr>
          <p:cNvCxnSpPr>
            <a:cxnSpLocks/>
          </p:cNvCxnSpPr>
          <p:nvPr userDrawn="1"/>
        </p:nvCxnSpPr>
        <p:spPr>
          <a:xfrm>
            <a:off x="366667"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52C9D4E3-1C85-4E97-B4E7-740A6DEE6441}"/>
              </a:ext>
            </a:extLst>
          </p:cNvPr>
          <p:cNvCxnSpPr>
            <a:cxnSpLocks/>
          </p:cNvCxnSpPr>
          <p:nvPr userDrawn="1"/>
        </p:nvCxnSpPr>
        <p:spPr>
          <a:xfrm>
            <a:off x="2652666"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02CEFBBF-7C60-428C-A54C-08782338A7DD}"/>
              </a:ext>
            </a:extLst>
          </p:cNvPr>
          <p:cNvCxnSpPr>
            <a:cxnSpLocks/>
          </p:cNvCxnSpPr>
          <p:nvPr userDrawn="1"/>
        </p:nvCxnSpPr>
        <p:spPr>
          <a:xfrm>
            <a:off x="4938667"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BCC218CE-9F90-48CA-AA2D-AF6751BAEC85}"/>
              </a:ext>
            </a:extLst>
          </p:cNvPr>
          <p:cNvCxnSpPr>
            <a:cxnSpLocks/>
          </p:cNvCxnSpPr>
          <p:nvPr userDrawn="1"/>
        </p:nvCxnSpPr>
        <p:spPr>
          <a:xfrm>
            <a:off x="7222353"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07C3CAC9-1CCD-40F0-9AA2-38C73BDEDDD7}"/>
              </a:ext>
            </a:extLst>
          </p:cNvPr>
          <p:cNvCxnSpPr>
            <a:cxnSpLocks/>
          </p:cNvCxnSpPr>
          <p:nvPr userDrawn="1"/>
        </p:nvCxnSpPr>
        <p:spPr>
          <a:xfrm>
            <a:off x="9550142" y="2959052"/>
            <a:ext cx="1919334"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6947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mp; TEXT-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47687" y="6465381"/>
            <a:ext cx="431425" cy="365125"/>
          </a:xfrm>
          <a:prstGeom prst="rect">
            <a:avLst/>
          </a:prstGeom>
        </p:spPr>
        <p:txBody>
          <a:bodyPr/>
          <a:lstStyle>
            <a:lvl1pPr>
              <a:defRPr>
                <a:solidFill>
                  <a:schemeClr val="tx2"/>
                </a:solidFill>
              </a:defRPr>
            </a:lvl1pPr>
          </a:lstStyle>
          <a:p>
            <a:fld id="{5AE1514C-5E56-4738-A1FF-4B1CFD2A3E36}" type="slidenum">
              <a:rPr lang="en-US" smtClean="0"/>
              <a:pPr/>
              <a:t>‹#›</a:t>
            </a:fld>
            <a:endParaRPr lang="en-US" dirty="0"/>
          </a:p>
        </p:txBody>
      </p:sp>
      <p:sp>
        <p:nvSpPr>
          <p:cNvPr id="17" name="Text Placeholder 9">
            <a:extLst>
              <a:ext uri="{FF2B5EF4-FFF2-40B4-BE49-F238E27FC236}">
                <a16:creationId xmlns:a16="http://schemas.microsoft.com/office/drawing/2014/main" id="{AF425ACB-22A9-4914-B7F6-DF59603556F1}"/>
              </a:ext>
            </a:extLst>
          </p:cNvPr>
          <p:cNvSpPr>
            <a:spLocks noGrp="1"/>
          </p:cNvSpPr>
          <p:nvPr>
            <p:ph type="body" sz="quarter" idx="24" hasCustomPrompt="1"/>
          </p:nvPr>
        </p:nvSpPr>
        <p:spPr>
          <a:xfrm>
            <a:off x="304800" y="1516835"/>
            <a:ext cx="9203471" cy="3824597"/>
          </a:xfrm>
        </p:spPr>
        <p:txBody>
          <a:bodyPr/>
          <a:lstStyle>
            <a:lvl1pPr algn="l">
              <a:buNone/>
              <a:defRPr sz="2400" b="0">
                <a:solidFill>
                  <a:schemeClr val="accent1"/>
                </a:solidFill>
                <a:latin typeface="+mn-lt"/>
              </a:defRPr>
            </a:lvl1pPr>
          </a:lstStyle>
          <a:p>
            <a:pPr lvl="0"/>
            <a:r>
              <a:rPr lang="en-US" dirty="0"/>
              <a:t>Click to add text</a:t>
            </a:r>
          </a:p>
        </p:txBody>
      </p:sp>
      <p:sp>
        <p:nvSpPr>
          <p:cNvPr id="2" name="Freeform: Shape 1">
            <a:extLst>
              <a:ext uri="{FF2B5EF4-FFF2-40B4-BE49-F238E27FC236}">
                <a16:creationId xmlns:a16="http://schemas.microsoft.com/office/drawing/2014/main" id="{FE971187-1C81-4644-81B7-22D335F2E2FA}"/>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6A65CEED-1BD1-4DE6-9F52-4E27BF6AB5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12" name="Text Placeholder 9">
            <a:extLst>
              <a:ext uri="{FF2B5EF4-FFF2-40B4-BE49-F238E27FC236}">
                <a16:creationId xmlns:a16="http://schemas.microsoft.com/office/drawing/2014/main" id="{DDED8819-142E-42FD-92CA-17441BBE1AD7}"/>
              </a:ext>
            </a:extLst>
          </p:cNvPr>
          <p:cNvSpPr>
            <a:spLocks noGrp="1"/>
          </p:cNvSpPr>
          <p:nvPr>
            <p:ph type="body" sz="quarter" idx="16" hasCustomPrompt="1"/>
          </p:nvPr>
        </p:nvSpPr>
        <p:spPr>
          <a:xfrm>
            <a:off x="304800" y="419101"/>
            <a:ext cx="9106829" cy="919046"/>
          </a:xfrm>
        </p:spPr>
        <p:txBody>
          <a:bodyPr/>
          <a:lstStyle>
            <a:lvl1pPr algn="l">
              <a:buNone/>
              <a:defRPr b="1">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4145213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amp; TEXT-PURP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lvl1pPr>
              <a:defRPr>
                <a:solidFill>
                  <a:schemeClr val="tx2"/>
                </a:solidFill>
              </a:defRPr>
            </a:lvl1pPr>
          </a:lstStyle>
          <a:p>
            <a:fld id="{5AE1514C-5E56-4738-A1FF-4B1CFD2A3E36}" type="slidenum">
              <a:rPr lang="en-US" smtClean="0"/>
              <a:pPr/>
              <a:t>‹#›</a:t>
            </a:fld>
            <a:endParaRPr lang="en-US" dirty="0"/>
          </a:p>
        </p:txBody>
      </p:sp>
      <p:sp>
        <p:nvSpPr>
          <p:cNvPr id="17" name="Text Placeholder 9">
            <a:extLst>
              <a:ext uri="{FF2B5EF4-FFF2-40B4-BE49-F238E27FC236}">
                <a16:creationId xmlns:a16="http://schemas.microsoft.com/office/drawing/2014/main" id="{AF425ACB-22A9-4914-B7F6-DF59603556F1}"/>
              </a:ext>
            </a:extLst>
          </p:cNvPr>
          <p:cNvSpPr>
            <a:spLocks noGrp="1"/>
          </p:cNvSpPr>
          <p:nvPr>
            <p:ph type="body" sz="quarter" idx="24" hasCustomPrompt="1"/>
          </p:nvPr>
        </p:nvSpPr>
        <p:spPr>
          <a:xfrm>
            <a:off x="304800" y="1516841"/>
            <a:ext cx="9203471" cy="3824597"/>
          </a:xfrm>
        </p:spPr>
        <p:txBody>
          <a:bodyPr/>
          <a:lstStyle>
            <a:lvl1pPr algn="l">
              <a:buNone/>
              <a:defRPr sz="2400" b="0">
                <a:solidFill>
                  <a:schemeClr val="bg2"/>
                </a:solidFill>
                <a:latin typeface="+mn-lt"/>
              </a:defRPr>
            </a:lvl1pPr>
          </a:lstStyle>
          <a:p>
            <a:pPr lvl="0"/>
            <a:r>
              <a:rPr lang="en-US" dirty="0"/>
              <a:t>Click to add text</a:t>
            </a:r>
          </a:p>
        </p:txBody>
      </p:sp>
      <p:sp>
        <p:nvSpPr>
          <p:cNvPr id="2" name="Freeform: Shape 1">
            <a:extLst>
              <a:ext uri="{FF2B5EF4-FFF2-40B4-BE49-F238E27FC236}">
                <a16:creationId xmlns:a16="http://schemas.microsoft.com/office/drawing/2014/main" id="{FE971187-1C81-4644-81B7-22D335F2E2FA}"/>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6A65CEED-1BD1-4DE6-9F52-4E27BF6AB5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12" name="Text Placeholder 9">
            <a:extLst>
              <a:ext uri="{FF2B5EF4-FFF2-40B4-BE49-F238E27FC236}">
                <a16:creationId xmlns:a16="http://schemas.microsoft.com/office/drawing/2014/main" id="{DDED8819-142E-42FD-92CA-17441BBE1AD7}"/>
              </a:ext>
            </a:extLst>
          </p:cNvPr>
          <p:cNvSpPr>
            <a:spLocks noGrp="1"/>
          </p:cNvSpPr>
          <p:nvPr>
            <p:ph type="body" sz="quarter" idx="16" hasCustomPrompt="1"/>
          </p:nvPr>
        </p:nvSpPr>
        <p:spPr>
          <a:xfrm>
            <a:off x="304800" y="419101"/>
            <a:ext cx="9106829" cy="919046"/>
          </a:xfrm>
        </p:spPr>
        <p:txBody>
          <a:bodyPr/>
          <a:lstStyle>
            <a:lvl1pPr algn="l">
              <a:buNone/>
              <a:defRPr b="1">
                <a:solidFill>
                  <a:schemeClr val="bg2"/>
                </a:solidFill>
              </a:defRPr>
            </a:lvl1pPr>
          </a:lstStyle>
          <a:p>
            <a:pPr lvl="0"/>
            <a:r>
              <a:rPr lang="en-US" dirty="0"/>
              <a:t>Click to add title</a:t>
            </a:r>
          </a:p>
        </p:txBody>
      </p:sp>
    </p:spTree>
    <p:extLst>
      <p:ext uri="{BB962C8B-B14F-4D97-AF65-F5344CB8AC3E}">
        <p14:creationId xmlns:p14="http://schemas.microsoft.com/office/powerpoint/2010/main" val="1988221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7CBE3-3482-45C1-9125-075592E9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D5BA718-9D26-414D-A805-A9247F901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5BD2752-AABE-44A2-8D25-6B1263F15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D5BEF-183D-46A1-9498-EAAE32F21A70}" type="datetimeFigureOut">
              <a:rPr lang="en-GB" smtClean="0"/>
              <a:t>13/10/2023</a:t>
            </a:fld>
            <a:endParaRPr lang="en-GB"/>
          </a:p>
        </p:txBody>
      </p:sp>
      <p:sp>
        <p:nvSpPr>
          <p:cNvPr id="5" name="Footer Placeholder 4">
            <a:extLst>
              <a:ext uri="{FF2B5EF4-FFF2-40B4-BE49-F238E27FC236}">
                <a16:creationId xmlns:a16="http://schemas.microsoft.com/office/drawing/2014/main" id="{1CE8B09A-4CC1-4FE8-81BD-6029D7AE8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CD0530-139D-4E30-AAB8-8DA481DE9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BA4A2-A504-4D66-A7F1-49046FABB175}" type="slidenum">
              <a:rPr lang="en-GB" smtClean="0"/>
              <a:t>‹#›</a:t>
            </a:fld>
            <a:endParaRPr lang="en-GB"/>
          </a:p>
        </p:txBody>
      </p:sp>
    </p:spTree>
    <p:extLst>
      <p:ext uri="{BB962C8B-B14F-4D97-AF65-F5344CB8AC3E}">
        <p14:creationId xmlns:p14="http://schemas.microsoft.com/office/powerpoint/2010/main" val="1924826834"/>
      </p:ext>
    </p:extLst>
  </p:cSld>
  <p:clrMap bg1="lt1" tx1="dk1" bg2="lt2" tx2="dk2" accent1="accent1" accent2="accent2" accent3="accent3" accent4="accent4" accent5="accent5" accent6="accent6" hlink="hlink" folHlink="folHlink"/>
  <p:sldLayoutIdLst>
    <p:sldLayoutId id="2147483923" r:id="rId1"/>
    <p:sldLayoutId id="2147483922" r:id="rId2"/>
    <p:sldLayoutId id="2147483929" r:id="rId3"/>
    <p:sldLayoutId id="2147483924" r:id="rId4"/>
    <p:sldLayoutId id="2147483925" r:id="rId5"/>
    <p:sldLayoutId id="2147483784" r:id="rId6"/>
    <p:sldLayoutId id="2147483926" r:id="rId7"/>
    <p:sldLayoutId id="2147483928" r:id="rId8"/>
    <p:sldLayoutId id="2147483927" r:id="rId9"/>
    <p:sldLayoutId id="2147483934" r:id="rId10"/>
    <p:sldLayoutId id="2147483933" r:id="rId11"/>
    <p:sldLayoutId id="2147483721" r:id="rId12"/>
    <p:sldLayoutId id="2147483930" r:id="rId13"/>
    <p:sldLayoutId id="2147483931" r:id="rId14"/>
    <p:sldLayoutId id="2147483932" r:id="rId15"/>
    <p:sldLayoutId id="2147483719" r:id="rId16"/>
    <p:sldLayoutId id="2147483935" r:id="rId17"/>
    <p:sldLayoutId id="2147483787" r:id="rId18"/>
    <p:sldLayoutId id="2147483785" r:id="rId19"/>
    <p:sldLayoutId id="2147483936" r:id="rId20"/>
    <p:sldLayoutId id="214748393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hyperlink" Target="mailto:reckley@ctaa.or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nationalcenterformobilitymanagement.org/ready-to-launch-grants-202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0E4BAD-8154-449F-BBF7-B6856C1F1818}"/>
              </a:ext>
            </a:extLst>
          </p:cNvPr>
          <p:cNvSpPr>
            <a:spLocks noGrp="1"/>
          </p:cNvSpPr>
          <p:nvPr>
            <p:ph type="body" sz="quarter" idx="24"/>
          </p:nvPr>
        </p:nvSpPr>
        <p:spPr>
          <a:xfrm>
            <a:off x="4350327" y="3429000"/>
            <a:ext cx="7516192" cy="3095368"/>
          </a:xfrm>
        </p:spPr>
        <p:txBody>
          <a:bodyPr/>
          <a:lstStyle/>
          <a:p>
            <a:pPr algn="r"/>
            <a:r>
              <a:rPr lang="en-GB" dirty="0"/>
              <a:t>Oct. 13, 2023</a:t>
            </a:r>
          </a:p>
          <a:p>
            <a:endParaRPr lang="en-GB" dirty="0"/>
          </a:p>
          <a:p>
            <a:pPr algn="r"/>
            <a:r>
              <a:rPr lang="en-GB" dirty="0"/>
              <a:t>Ready-to-Launch Pilot Grant 2024</a:t>
            </a:r>
          </a:p>
          <a:p>
            <a:pPr algn="r"/>
            <a:r>
              <a:rPr lang="en-GB" dirty="0"/>
              <a:t>Pre-Application Webinar</a:t>
            </a:r>
          </a:p>
        </p:txBody>
      </p:sp>
    </p:spTree>
    <p:extLst>
      <p:ext uri="{BB962C8B-B14F-4D97-AF65-F5344CB8AC3E}">
        <p14:creationId xmlns:p14="http://schemas.microsoft.com/office/powerpoint/2010/main" val="3579851275"/>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FFAA44-7474-C01D-0270-A6C8883B2D95}"/>
              </a:ext>
            </a:extLst>
          </p:cNvPr>
          <p:cNvSpPr>
            <a:spLocks noGrp="1"/>
          </p:cNvSpPr>
          <p:nvPr>
            <p:ph type="body" sz="quarter" idx="24"/>
          </p:nvPr>
        </p:nvSpPr>
        <p:spPr>
          <a:xfrm>
            <a:off x="2101765" y="2447950"/>
            <a:ext cx="9573777" cy="3807075"/>
          </a:xfrm>
        </p:spPr>
        <p:txBody>
          <a:bodyPr>
            <a:normAutofit/>
          </a:bodyPr>
          <a:lstStyle/>
          <a:p>
            <a:pPr marL="0" indent="0">
              <a:lnSpc>
                <a:spcPct val="114000"/>
              </a:lnSpc>
            </a:pPr>
            <a:r>
              <a:rPr lang="en-US" sz="2000" b="0" dirty="0"/>
              <a:t>Demonstrate that in developing pilot project, your team followed a human-centered design process OR or a similar process that involves the same activities:</a:t>
            </a:r>
          </a:p>
          <a:p>
            <a:pPr marL="342900" indent="-342900">
              <a:buFont typeface="Arial" panose="020B0604020202020204" pitchFamily="34" charset="0"/>
              <a:buChar char="•"/>
            </a:pPr>
            <a:r>
              <a:rPr lang="en-GB" sz="2000" dirty="0"/>
              <a:t>Implemented primary research with targeted population</a:t>
            </a:r>
          </a:p>
          <a:p>
            <a:pPr marL="342900" indent="-342900">
              <a:buFont typeface="Arial" panose="020B0604020202020204" pitchFamily="34" charset="0"/>
              <a:buChar char="•"/>
            </a:pPr>
            <a:r>
              <a:rPr lang="en-GB" sz="2000" dirty="0"/>
              <a:t>Gathered secondary data related to focus area collected</a:t>
            </a:r>
          </a:p>
          <a:p>
            <a:pPr marL="342900" indent="-342900">
              <a:buFont typeface="Arial" panose="020B0604020202020204" pitchFamily="34" charset="0"/>
              <a:buChar char="•"/>
            </a:pPr>
            <a:r>
              <a:rPr lang="en-GB" sz="2000" dirty="0"/>
              <a:t>Developed insights from data gathered that directly informed develop of pilot project</a:t>
            </a:r>
          </a:p>
          <a:p>
            <a:pPr marL="342900" indent="-342900">
              <a:buFont typeface="Arial" panose="020B0604020202020204" pitchFamily="34" charset="0"/>
              <a:buChar char="•"/>
            </a:pPr>
            <a:r>
              <a:rPr lang="en-GB" sz="2000" dirty="0"/>
              <a:t>Vetted key concepts of pilot project with target audience</a:t>
            </a:r>
          </a:p>
        </p:txBody>
      </p:sp>
      <p:sp>
        <p:nvSpPr>
          <p:cNvPr id="3" name="Text Placeholder 2">
            <a:extLst>
              <a:ext uri="{FF2B5EF4-FFF2-40B4-BE49-F238E27FC236}">
                <a16:creationId xmlns:a16="http://schemas.microsoft.com/office/drawing/2014/main" id="{DB24E173-1959-3CC9-3D36-4108AA0AAC09}"/>
              </a:ext>
            </a:extLst>
          </p:cNvPr>
          <p:cNvSpPr>
            <a:spLocks noGrp="1"/>
          </p:cNvSpPr>
          <p:nvPr>
            <p:ph type="body" sz="quarter" idx="16"/>
          </p:nvPr>
        </p:nvSpPr>
        <p:spPr>
          <a:xfrm>
            <a:off x="2008623" y="1760989"/>
            <a:ext cx="9573777" cy="788504"/>
          </a:xfrm>
        </p:spPr>
        <p:txBody>
          <a:bodyPr/>
          <a:lstStyle/>
          <a:p>
            <a:r>
              <a:rPr lang="en-US" dirty="0">
                <a:solidFill>
                  <a:schemeClr val="tx1"/>
                </a:solidFill>
              </a:rPr>
              <a:t>Application Process:</a:t>
            </a:r>
            <a:r>
              <a:rPr lang="en-US" dirty="0"/>
              <a:t> Elements for Success</a:t>
            </a:r>
          </a:p>
          <a:p>
            <a:endParaRPr lang="en-US" dirty="0"/>
          </a:p>
        </p:txBody>
      </p:sp>
      <p:pic>
        <p:nvPicPr>
          <p:cNvPr id="5" name="Graphic 4" descr="List outline">
            <a:extLst>
              <a:ext uri="{FF2B5EF4-FFF2-40B4-BE49-F238E27FC236}">
                <a16:creationId xmlns:a16="http://schemas.microsoft.com/office/drawing/2014/main" id="{9E03D0D4-FA08-3AF0-F199-4C5225AA96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700" y="1074028"/>
            <a:ext cx="1373923" cy="1373923"/>
          </a:xfrm>
          <a:prstGeom prst="rect">
            <a:avLst/>
          </a:prstGeom>
        </p:spPr>
      </p:pic>
    </p:spTree>
    <p:extLst>
      <p:ext uri="{BB962C8B-B14F-4D97-AF65-F5344CB8AC3E}">
        <p14:creationId xmlns:p14="http://schemas.microsoft.com/office/powerpoint/2010/main" val="27996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11</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261218" y="2204677"/>
            <a:ext cx="8002073" cy="3820552"/>
          </a:xfrm>
        </p:spPr>
        <p:txBody>
          <a:bodyPr>
            <a:normAutofit/>
          </a:bodyPr>
          <a:lstStyle/>
          <a:p>
            <a:pPr marL="342900" indent="-342900">
              <a:lnSpc>
                <a:spcPct val="100000"/>
              </a:lnSpc>
              <a:spcAft>
                <a:spcPts val="600"/>
              </a:spcAft>
              <a:buFont typeface="Arial" panose="020B0604020202020204" pitchFamily="34" charset="0"/>
              <a:buChar char="•"/>
            </a:pPr>
            <a:r>
              <a:rPr lang="en-GB" sz="2000" dirty="0"/>
              <a:t>Team Lead from the applicant organization who will: </a:t>
            </a:r>
          </a:p>
          <a:p>
            <a:pPr marL="800100" lvl="1" indent="-342900">
              <a:lnSpc>
                <a:spcPct val="100000"/>
              </a:lnSpc>
              <a:spcAft>
                <a:spcPts val="600"/>
              </a:spcAft>
            </a:pPr>
            <a:r>
              <a:rPr lang="en-GB" sz="2000" dirty="0">
                <a:solidFill>
                  <a:schemeClr val="accent1"/>
                </a:solidFill>
              </a:rPr>
              <a:t>convene the team</a:t>
            </a:r>
          </a:p>
          <a:p>
            <a:pPr marL="800100" lvl="1" indent="-342900">
              <a:lnSpc>
                <a:spcPct val="100000"/>
              </a:lnSpc>
              <a:spcAft>
                <a:spcPts val="600"/>
              </a:spcAft>
            </a:pPr>
            <a:r>
              <a:rPr lang="en-GB" sz="2000" dirty="0">
                <a:solidFill>
                  <a:schemeClr val="accent1"/>
                </a:solidFill>
              </a:rPr>
              <a:t>maintain the team’s momentum during the project</a:t>
            </a:r>
          </a:p>
          <a:p>
            <a:pPr marL="800100" lvl="1" indent="-342900">
              <a:lnSpc>
                <a:spcPct val="100000"/>
              </a:lnSpc>
              <a:spcAft>
                <a:spcPts val="600"/>
              </a:spcAft>
            </a:pPr>
            <a:r>
              <a:rPr lang="en-GB" sz="2000" dirty="0">
                <a:solidFill>
                  <a:schemeClr val="accent1"/>
                </a:solidFill>
              </a:rPr>
              <a:t>serve as the main point of contact with NCMM staff</a:t>
            </a:r>
          </a:p>
          <a:p>
            <a:pPr marL="342900" indent="-342900">
              <a:lnSpc>
                <a:spcPct val="100000"/>
              </a:lnSpc>
              <a:spcAft>
                <a:spcPts val="600"/>
              </a:spcAft>
              <a:buFont typeface="Arial" panose="020B0604020202020204" pitchFamily="34" charset="0"/>
              <a:buChar char="•"/>
            </a:pPr>
            <a:r>
              <a:rPr lang="en-GB" sz="2000" dirty="0"/>
              <a:t>Essential Partners: partners essential to the implementation of the pilot</a:t>
            </a:r>
          </a:p>
          <a:p>
            <a:pPr marL="342900" indent="-342900">
              <a:lnSpc>
                <a:spcPct val="100000"/>
              </a:lnSpc>
              <a:spcAft>
                <a:spcPts val="600"/>
              </a:spcAft>
              <a:buFont typeface="Arial" panose="020B0604020202020204" pitchFamily="34" charset="0"/>
              <a:buChar char="•"/>
            </a:pPr>
            <a:r>
              <a:rPr lang="en-GB" sz="2000" dirty="0"/>
              <a:t>Advisory Committee: multi-sector, community-based advisory group (strongly suggest including end users)</a:t>
            </a:r>
          </a:p>
          <a:p>
            <a:pPr marL="342900" indent="-342900">
              <a:lnSpc>
                <a:spcPct val="100000"/>
              </a:lnSpc>
              <a:spcAft>
                <a:spcPts val="600"/>
              </a:spcAft>
              <a:buFont typeface="Arial" panose="020B0604020202020204" pitchFamily="34" charset="0"/>
              <a:buChar char="•"/>
            </a:pPr>
            <a:endParaRPr lang="en-GB" sz="2000" dirty="0"/>
          </a:p>
          <a:p>
            <a:endParaRPr lang="en-GB" dirty="0"/>
          </a:p>
        </p:txBody>
      </p:sp>
      <p:sp>
        <p:nvSpPr>
          <p:cNvPr id="6" name="Text Placeholder 5">
            <a:extLst>
              <a:ext uri="{FF2B5EF4-FFF2-40B4-BE49-F238E27FC236}">
                <a16:creationId xmlns:a16="http://schemas.microsoft.com/office/drawing/2014/main" id="{66B6AB53-173B-4C8A-AC06-B45E94E5E4D2}"/>
              </a:ext>
            </a:extLst>
          </p:cNvPr>
          <p:cNvSpPr>
            <a:spLocks noGrp="1"/>
          </p:cNvSpPr>
          <p:nvPr>
            <p:ph type="body" sz="quarter" idx="16"/>
          </p:nvPr>
        </p:nvSpPr>
        <p:spPr>
          <a:xfrm>
            <a:off x="2505734" y="1296598"/>
            <a:ext cx="9106829" cy="770742"/>
          </a:xfrm>
        </p:spPr>
        <p:txBody>
          <a:bodyPr/>
          <a:lstStyle/>
          <a:p>
            <a:pPr>
              <a:spcBef>
                <a:spcPts val="0"/>
              </a:spcBef>
              <a:spcAft>
                <a:spcPts val="600"/>
              </a:spcAft>
            </a:pPr>
            <a:r>
              <a:rPr lang="en-GB" sz="3200" dirty="0">
                <a:solidFill>
                  <a:schemeClr val="tx1"/>
                </a:solidFill>
              </a:rPr>
              <a:t>Application Process: </a:t>
            </a:r>
            <a:r>
              <a:rPr lang="en-GB" dirty="0"/>
              <a:t>Your Team</a:t>
            </a:r>
          </a:p>
        </p:txBody>
      </p:sp>
      <p:pic>
        <p:nvPicPr>
          <p:cNvPr id="4" name="Graphic 3" descr="Team">
            <a:extLst>
              <a:ext uri="{FF2B5EF4-FFF2-40B4-BE49-F238E27FC236}">
                <a16:creationId xmlns:a16="http://schemas.microsoft.com/office/drawing/2014/main" id="{36D2D0F3-917E-E541-897A-A09F7709BD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96">
            <a:off x="590455" y="1061716"/>
            <a:ext cx="1713897" cy="1713897"/>
          </a:xfrm>
          <a:prstGeom prst="rect">
            <a:avLst/>
          </a:prstGeom>
        </p:spPr>
      </p:pic>
    </p:spTree>
    <p:extLst>
      <p:ext uri="{BB962C8B-B14F-4D97-AF65-F5344CB8AC3E}">
        <p14:creationId xmlns:p14="http://schemas.microsoft.com/office/powerpoint/2010/main" val="61679722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12</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411716" y="2131253"/>
            <a:ext cx="7554097" cy="3401040"/>
          </a:xfrm>
        </p:spPr>
        <p:txBody>
          <a:bodyPr>
            <a:noAutofit/>
          </a:bodyPr>
          <a:lstStyle/>
          <a:p>
            <a:pPr marL="342900" lvl="0" indent="-342900">
              <a:lnSpc>
                <a:spcPct val="100000"/>
              </a:lnSpc>
              <a:buFont typeface="Arial" panose="020B0604020202020204" pitchFamily="34" charset="0"/>
              <a:buChar char="•"/>
            </a:pPr>
            <a:r>
              <a:rPr lang="en-US" sz="2000" dirty="0"/>
              <a:t>Access economic opportunity (e.g., training, education, jobs) </a:t>
            </a:r>
          </a:p>
          <a:p>
            <a:pPr marL="342900" lvl="0" indent="-342900">
              <a:lnSpc>
                <a:spcPct val="100000"/>
              </a:lnSpc>
              <a:buFont typeface="Arial" panose="020B0604020202020204" pitchFamily="34" charset="0"/>
              <a:buChar char="•"/>
            </a:pPr>
            <a:r>
              <a:rPr lang="en-US" sz="2000" dirty="0"/>
              <a:t>Access health care–related destinations </a:t>
            </a:r>
          </a:p>
          <a:p>
            <a:pPr marL="342900" lvl="0" indent="-342900">
              <a:lnSpc>
                <a:spcPct val="100000"/>
              </a:lnSpc>
              <a:buFont typeface="Arial" panose="020B0604020202020204" pitchFamily="34" charset="0"/>
              <a:buChar char="•"/>
            </a:pPr>
            <a:r>
              <a:rPr lang="en-US" sz="2000" dirty="0"/>
              <a:t>Access community and peer support opportunities (e.g., substance use peer recovery groups, behavioral health peer groups) </a:t>
            </a:r>
          </a:p>
          <a:p>
            <a:pPr marL="342900" lvl="0" indent="-342900">
              <a:lnSpc>
                <a:spcPct val="100000"/>
              </a:lnSpc>
              <a:buFont typeface="Arial" panose="020B0604020202020204" pitchFamily="34" charset="0"/>
              <a:buChar char="•"/>
            </a:pPr>
            <a:r>
              <a:rPr lang="en-US" sz="2000" dirty="0"/>
              <a:t>Address other social determinants of health, not listed above</a:t>
            </a:r>
            <a:endParaRPr lang="en-GB" sz="2000" dirty="0"/>
          </a:p>
        </p:txBody>
      </p:sp>
      <p:sp>
        <p:nvSpPr>
          <p:cNvPr id="2" name="Text Placeholder 5">
            <a:extLst>
              <a:ext uri="{FF2B5EF4-FFF2-40B4-BE49-F238E27FC236}">
                <a16:creationId xmlns:a16="http://schemas.microsoft.com/office/drawing/2014/main" id="{1A30CDF9-A2AD-568D-FF4A-9442246F1C1C}"/>
              </a:ext>
            </a:extLst>
          </p:cNvPr>
          <p:cNvSpPr txBox="1">
            <a:spLocks/>
          </p:cNvSpPr>
          <p:nvPr/>
        </p:nvSpPr>
        <p:spPr>
          <a:xfrm>
            <a:off x="2141927" y="1325707"/>
            <a:ext cx="9106829" cy="770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GB" sz="3200" dirty="0">
                <a:solidFill>
                  <a:schemeClr val="tx1"/>
                </a:solidFill>
              </a:rPr>
              <a:t>Parts of the Application: </a:t>
            </a:r>
            <a:r>
              <a:rPr lang="en-GB" dirty="0"/>
              <a:t>Challenge Area</a:t>
            </a:r>
          </a:p>
        </p:txBody>
      </p:sp>
      <p:pic>
        <p:nvPicPr>
          <p:cNvPr id="6" name="Graphic 5" descr="Open book with solid fill">
            <a:extLst>
              <a:ext uri="{FF2B5EF4-FFF2-40B4-BE49-F238E27FC236}">
                <a16:creationId xmlns:a16="http://schemas.microsoft.com/office/drawing/2014/main" id="{7BB38375-A92F-118F-F56A-D660E7E88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57" y="868507"/>
            <a:ext cx="914400" cy="914400"/>
          </a:xfrm>
          <a:prstGeom prst="rect">
            <a:avLst/>
          </a:prstGeom>
        </p:spPr>
      </p:pic>
    </p:spTree>
    <p:extLst>
      <p:ext uri="{BB962C8B-B14F-4D97-AF65-F5344CB8AC3E}">
        <p14:creationId xmlns:p14="http://schemas.microsoft.com/office/powerpoint/2010/main" val="227579036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13</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141927" y="2460802"/>
            <a:ext cx="7554097" cy="1499937"/>
          </a:xfrm>
        </p:spPr>
        <p:txBody>
          <a:bodyPr>
            <a:noAutofit/>
          </a:bodyPr>
          <a:lstStyle/>
          <a:p>
            <a:pPr marL="0" lvl="0" indent="0">
              <a:lnSpc>
                <a:spcPct val="114000"/>
              </a:lnSpc>
            </a:pPr>
            <a:r>
              <a:rPr lang="en-US" sz="2000" dirty="0"/>
              <a:t>Teams will explain, in a succinct sentence, the problem statement they chose to focus on in planning and testing their solution. This will be the team’s “Focus Question.” </a:t>
            </a:r>
          </a:p>
        </p:txBody>
      </p:sp>
      <p:pic>
        <p:nvPicPr>
          <p:cNvPr id="4" name="Graphic 3">
            <a:extLst>
              <a:ext uri="{FF2B5EF4-FFF2-40B4-BE49-F238E27FC236}">
                <a16:creationId xmlns:a16="http://schemas.microsoft.com/office/drawing/2014/main" id="{84D3E368-3B01-6948-AB28-7246F27178D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5487" y="960865"/>
            <a:ext cx="1499937" cy="1499937"/>
          </a:xfrm>
          <a:prstGeom prst="rect">
            <a:avLst/>
          </a:prstGeom>
        </p:spPr>
      </p:pic>
      <p:sp>
        <p:nvSpPr>
          <p:cNvPr id="2" name="Text Placeholder 5">
            <a:extLst>
              <a:ext uri="{FF2B5EF4-FFF2-40B4-BE49-F238E27FC236}">
                <a16:creationId xmlns:a16="http://schemas.microsoft.com/office/drawing/2014/main" id="{1A30CDF9-A2AD-568D-FF4A-9442246F1C1C}"/>
              </a:ext>
            </a:extLst>
          </p:cNvPr>
          <p:cNvSpPr txBox="1">
            <a:spLocks/>
          </p:cNvSpPr>
          <p:nvPr/>
        </p:nvSpPr>
        <p:spPr>
          <a:xfrm>
            <a:off x="2141927" y="1325707"/>
            <a:ext cx="9106829" cy="770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GB" sz="3200" dirty="0">
                <a:solidFill>
                  <a:schemeClr val="tx1"/>
                </a:solidFill>
              </a:rPr>
              <a:t>Parts of the Application: </a:t>
            </a:r>
            <a:r>
              <a:rPr lang="en-GB" dirty="0"/>
              <a:t>Focus Question</a:t>
            </a:r>
          </a:p>
        </p:txBody>
      </p:sp>
    </p:spTree>
    <p:extLst>
      <p:ext uri="{BB962C8B-B14F-4D97-AF65-F5344CB8AC3E}">
        <p14:creationId xmlns:p14="http://schemas.microsoft.com/office/powerpoint/2010/main" val="339297861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14</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100717" y="2284625"/>
            <a:ext cx="8320216" cy="2968668"/>
          </a:xfrm>
        </p:spPr>
        <p:txBody>
          <a:bodyPr/>
          <a:lstStyle/>
          <a:p>
            <a:pPr marL="342900" indent="-342900">
              <a:buFont typeface="Arial" panose="020B0604020202020204" pitchFamily="34" charset="0"/>
              <a:buChar char="•"/>
            </a:pPr>
            <a:r>
              <a:rPr lang="en-US" sz="2000" dirty="0"/>
              <a:t>“Community” may include a formal or informally defined region, tribal nation, multi-county region, single county, city/town, neighborhood, or corridor, etc. </a:t>
            </a:r>
          </a:p>
          <a:p>
            <a:pPr marL="342900" indent="-342900">
              <a:buFont typeface="Arial" panose="020B0604020202020204" pitchFamily="34" charset="0"/>
              <a:buChar char="•"/>
            </a:pPr>
            <a:r>
              <a:rPr lang="en-US" sz="2000" dirty="0"/>
              <a:t>Choose a “community” that presents a manageable scope for the project</a:t>
            </a:r>
          </a:p>
          <a:p>
            <a:endParaRPr lang="en-GB" dirty="0"/>
          </a:p>
        </p:txBody>
      </p:sp>
      <p:sp>
        <p:nvSpPr>
          <p:cNvPr id="2" name="Text Placeholder 5">
            <a:extLst>
              <a:ext uri="{FF2B5EF4-FFF2-40B4-BE49-F238E27FC236}">
                <a16:creationId xmlns:a16="http://schemas.microsoft.com/office/drawing/2014/main" id="{EC158C19-7183-3E4E-3D63-1556D9F8D1B0}"/>
              </a:ext>
            </a:extLst>
          </p:cNvPr>
          <p:cNvSpPr txBox="1">
            <a:spLocks/>
          </p:cNvSpPr>
          <p:nvPr/>
        </p:nvSpPr>
        <p:spPr>
          <a:xfrm>
            <a:off x="2100717" y="1418268"/>
            <a:ext cx="9106829" cy="770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GB" sz="3200" dirty="0">
                <a:solidFill>
                  <a:schemeClr val="tx1"/>
                </a:solidFill>
              </a:rPr>
              <a:t>Parts of the Application: </a:t>
            </a:r>
            <a:r>
              <a:rPr lang="en-GB" dirty="0"/>
              <a:t>Define Your Community</a:t>
            </a:r>
          </a:p>
        </p:txBody>
      </p:sp>
      <p:pic>
        <p:nvPicPr>
          <p:cNvPr id="5" name="Graphic 4" descr="Neighborhood with solid fill">
            <a:extLst>
              <a:ext uri="{FF2B5EF4-FFF2-40B4-BE49-F238E27FC236}">
                <a16:creationId xmlns:a16="http://schemas.microsoft.com/office/drawing/2014/main" id="{84294167-6AE2-70D1-E58A-C0583DA03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790" y="615547"/>
            <a:ext cx="1573463" cy="1573463"/>
          </a:xfrm>
          <a:prstGeom prst="rect">
            <a:avLst/>
          </a:prstGeom>
        </p:spPr>
      </p:pic>
    </p:spTree>
    <p:extLst>
      <p:ext uri="{BB962C8B-B14F-4D97-AF65-F5344CB8AC3E}">
        <p14:creationId xmlns:p14="http://schemas.microsoft.com/office/powerpoint/2010/main" val="373898365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15</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100717" y="2284625"/>
            <a:ext cx="8320216" cy="2968668"/>
          </a:xfrm>
        </p:spPr>
        <p:txBody>
          <a:bodyPr/>
          <a:lstStyle/>
          <a:p>
            <a:pPr marL="342900" indent="-342900">
              <a:buFont typeface="Arial" panose="020B0604020202020204" pitchFamily="34" charset="0"/>
              <a:buChar char="•"/>
            </a:pPr>
            <a:r>
              <a:rPr lang="en-US" sz="2000" dirty="0"/>
              <a:t>Fully describe their target population</a:t>
            </a:r>
          </a:p>
          <a:p>
            <a:pPr marL="342900" indent="-342900">
              <a:buFont typeface="Arial" panose="020B0604020202020204" pitchFamily="34" charset="0"/>
              <a:buChar char="•"/>
            </a:pPr>
            <a:r>
              <a:rPr lang="en-US" sz="2000" dirty="0"/>
              <a:t>Explain why they chose that population</a:t>
            </a:r>
          </a:p>
          <a:p>
            <a:pPr marL="342900" indent="-342900">
              <a:buFont typeface="Arial" panose="020B0604020202020204" pitchFamily="34" charset="0"/>
              <a:buChar char="•"/>
            </a:pPr>
            <a:r>
              <a:rPr lang="en-US" sz="2000" dirty="0"/>
              <a:t>Demonstrate how the population is currently underserved (e.g., because of income status, minority status, location, a pre-existing condition, or other reason)</a:t>
            </a:r>
          </a:p>
        </p:txBody>
      </p:sp>
      <p:sp>
        <p:nvSpPr>
          <p:cNvPr id="2" name="Text Placeholder 5">
            <a:extLst>
              <a:ext uri="{FF2B5EF4-FFF2-40B4-BE49-F238E27FC236}">
                <a16:creationId xmlns:a16="http://schemas.microsoft.com/office/drawing/2014/main" id="{EC158C19-7183-3E4E-3D63-1556D9F8D1B0}"/>
              </a:ext>
            </a:extLst>
          </p:cNvPr>
          <p:cNvSpPr txBox="1">
            <a:spLocks/>
          </p:cNvSpPr>
          <p:nvPr/>
        </p:nvSpPr>
        <p:spPr>
          <a:xfrm>
            <a:off x="2100717" y="1418268"/>
            <a:ext cx="9106829" cy="7707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0"/>
              </a:spcBef>
              <a:spcAft>
                <a:spcPts val="600"/>
              </a:spcAft>
            </a:pPr>
            <a:r>
              <a:rPr lang="en-GB" sz="3200" dirty="0">
                <a:solidFill>
                  <a:schemeClr val="tx1"/>
                </a:solidFill>
              </a:rPr>
              <a:t>Parts of the Application: </a:t>
            </a:r>
            <a:r>
              <a:rPr lang="en-GB" dirty="0"/>
              <a:t>Define Your Target Audience</a:t>
            </a:r>
          </a:p>
        </p:txBody>
      </p:sp>
      <p:pic>
        <p:nvPicPr>
          <p:cNvPr id="5" name="Graphic 4" descr="Users with solid fill">
            <a:extLst>
              <a:ext uri="{FF2B5EF4-FFF2-40B4-BE49-F238E27FC236}">
                <a16:creationId xmlns:a16="http://schemas.microsoft.com/office/drawing/2014/main" id="{91142FA4-AFAD-368B-36FE-9CB1A40A9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254" y="573922"/>
            <a:ext cx="1301546" cy="1301546"/>
          </a:xfrm>
          <a:prstGeom prst="rect">
            <a:avLst/>
          </a:prstGeom>
        </p:spPr>
      </p:pic>
    </p:spTree>
    <p:extLst>
      <p:ext uri="{BB962C8B-B14F-4D97-AF65-F5344CB8AC3E}">
        <p14:creationId xmlns:p14="http://schemas.microsoft.com/office/powerpoint/2010/main" val="141010428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16</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439474" y="2755076"/>
            <a:ext cx="8320216" cy="2968668"/>
          </a:xfrm>
        </p:spPr>
        <p:txBody>
          <a:bodyPr/>
          <a:lstStyle/>
          <a:p>
            <a:pPr marL="342900" indent="-342900">
              <a:buFont typeface="Arial" panose="020B0604020202020204" pitchFamily="34" charset="0"/>
              <a:buChar char="•"/>
            </a:pPr>
            <a:r>
              <a:rPr lang="en-US" sz="2000" dirty="0"/>
              <a:t>Fully describe the process used to develop pilot project and how it meets the key components of human-centered design (primary + secondary research, involvement of target population, vetted key components of project)</a:t>
            </a:r>
          </a:p>
          <a:p>
            <a:pPr marL="342900" indent="-342900">
              <a:buFont typeface="Arial" panose="020B0604020202020204" pitchFamily="34" charset="0"/>
              <a:buChar char="•"/>
            </a:pPr>
            <a:r>
              <a:rPr lang="en-US" sz="2000" dirty="0"/>
              <a:t>Can provide both written descriptions and visual depictions of the process</a:t>
            </a:r>
          </a:p>
        </p:txBody>
      </p:sp>
      <p:sp>
        <p:nvSpPr>
          <p:cNvPr id="2" name="Text Placeholder 5">
            <a:extLst>
              <a:ext uri="{FF2B5EF4-FFF2-40B4-BE49-F238E27FC236}">
                <a16:creationId xmlns:a16="http://schemas.microsoft.com/office/drawing/2014/main" id="{EC158C19-7183-3E4E-3D63-1556D9F8D1B0}"/>
              </a:ext>
            </a:extLst>
          </p:cNvPr>
          <p:cNvSpPr txBox="1">
            <a:spLocks/>
          </p:cNvSpPr>
          <p:nvPr/>
        </p:nvSpPr>
        <p:spPr>
          <a:xfrm>
            <a:off x="2100717" y="1418268"/>
            <a:ext cx="9282900" cy="1802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34000"/>
              </a:lnSpc>
              <a:spcBef>
                <a:spcPts val="0"/>
              </a:spcBef>
              <a:spcAft>
                <a:spcPts val="600"/>
              </a:spcAft>
            </a:pPr>
            <a:r>
              <a:rPr lang="en-GB" dirty="0">
                <a:solidFill>
                  <a:schemeClr val="tx1"/>
                </a:solidFill>
              </a:rPr>
              <a:t>Parts of the Application: </a:t>
            </a:r>
            <a:r>
              <a:rPr lang="en-GB" dirty="0"/>
              <a:t>Process for developing pilot project</a:t>
            </a:r>
          </a:p>
        </p:txBody>
      </p:sp>
      <p:pic>
        <p:nvPicPr>
          <p:cNvPr id="5" name="Graphic 4" descr="Meeting with solid fill">
            <a:extLst>
              <a:ext uri="{FF2B5EF4-FFF2-40B4-BE49-F238E27FC236}">
                <a16:creationId xmlns:a16="http://schemas.microsoft.com/office/drawing/2014/main" id="{1F9DB686-1550-7BAD-8EE6-2C522489B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784" y="866274"/>
            <a:ext cx="1452999" cy="1452999"/>
          </a:xfrm>
          <a:prstGeom prst="rect">
            <a:avLst/>
          </a:prstGeom>
        </p:spPr>
      </p:pic>
    </p:spTree>
    <p:extLst>
      <p:ext uri="{BB962C8B-B14F-4D97-AF65-F5344CB8AC3E}">
        <p14:creationId xmlns:p14="http://schemas.microsoft.com/office/powerpoint/2010/main" val="77682680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17</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1935892" y="2297878"/>
            <a:ext cx="8320216" cy="2968668"/>
          </a:xfrm>
        </p:spPr>
        <p:txBody>
          <a:bodyPr/>
          <a:lstStyle/>
          <a:p>
            <a:pPr marL="342900" indent="-342900">
              <a:buFont typeface="Arial" panose="020B0604020202020204" pitchFamily="34" charset="0"/>
              <a:buChar char="•"/>
            </a:pPr>
            <a:r>
              <a:rPr lang="en-US" sz="2000" dirty="0"/>
              <a:t>Provide basic info (name, organization, role)</a:t>
            </a:r>
          </a:p>
          <a:p>
            <a:pPr marL="342900" indent="-342900">
              <a:buFont typeface="Arial" panose="020B0604020202020204" pitchFamily="34" charset="0"/>
              <a:buChar char="•"/>
            </a:pPr>
            <a:r>
              <a:rPr lang="en-US" sz="2000" dirty="0"/>
              <a:t>This includes essential partners/contractors and advisory committee members</a:t>
            </a:r>
          </a:p>
          <a:p>
            <a:pPr marL="342900" indent="-342900">
              <a:buFont typeface="Arial" panose="020B0604020202020204" pitchFamily="34" charset="0"/>
              <a:buChar char="•"/>
            </a:pPr>
            <a:r>
              <a:rPr lang="en-US" sz="2000" dirty="0"/>
              <a:t>Include commitment letter, written by the partner  explaining i) why the partner wants to participate in the project; ii) what its role will be in the project; and iii) what outcomes are most important to that partner organization. </a:t>
            </a:r>
          </a:p>
          <a:p>
            <a:pPr marL="342900" indent="-342900">
              <a:buFont typeface="Arial" panose="020B0604020202020204" pitchFamily="34" charset="0"/>
              <a:buChar char="•"/>
            </a:pPr>
            <a:r>
              <a:rPr lang="en-US" sz="2000" b="1" dirty="0"/>
              <a:t>Statements that have been clearly duplicated and simply signed by team members will not be accepted</a:t>
            </a:r>
            <a:r>
              <a:rPr lang="en-US" sz="2000" dirty="0"/>
              <a:t>. </a:t>
            </a:r>
          </a:p>
          <a:p>
            <a:pPr marL="342900" indent="-342900">
              <a:buFont typeface="Arial" panose="020B0604020202020204" pitchFamily="34" charset="0"/>
              <a:buChar char="•"/>
            </a:pPr>
            <a:endParaRPr lang="en-US" sz="2000" dirty="0"/>
          </a:p>
        </p:txBody>
      </p:sp>
      <p:sp>
        <p:nvSpPr>
          <p:cNvPr id="2" name="Text Placeholder 5">
            <a:extLst>
              <a:ext uri="{FF2B5EF4-FFF2-40B4-BE49-F238E27FC236}">
                <a16:creationId xmlns:a16="http://schemas.microsoft.com/office/drawing/2014/main" id="{EC158C19-7183-3E4E-3D63-1556D9F8D1B0}"/>
              </a:ext>
            </a:extLst>
          </p:cNvPr>
          <p:cNvSpPr txBox="1">
            <a:spLocks/>
          </p:cNvSpPr>
          <p:nvPr/>
        </p:nvSpPr>
        <p:spPr>
          <a:xfrm>
            <a:off x="2100717" y="1418268"/>
            <a:ext cx="9282900" cy="7707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0"/>
              </a:spcBef>
              <a:spcAft>
                <a:spcPts val="600"/>
              </a:spcAft>
            </a:pPr>
            <a:r>
              <a:rPr lang="en-GB" sz="3200" dirty="0">
                <a:solidFill>
                  <a:schemeClr val="tx1"/>
                </a:solidFill>
              </a:rPr>
              <a:t>Parts of the Application: </a:t>
            </a:r>
            <a:r>
              <a:rPr lang="en-GB" sz="3200" dirty="0"/>
              <a:t>Team Commitment Letters</a:t>
            </a:r>
            <a:endParaRPr lang="en-GB" dirty="0"/>
          </a:p>
        </p:txBody>
      </p:sp>
      <p:pic>
        <p:nvPicPr>
          <p:cNvPr id="5" name="Graphic 4" descr="Document with solid fill">
            <a:extLst>
              <a:ext uri="{FF2B5EF4-FFF2-40B4-BE49-F238E27FC236}">
                <a16:creationId xmlns:a16="http://schemas.microsoft.com/office/drawing/2014/main" id="{5AC6218E-8E5E-7054-2536-6D9AC9A449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751" y="662280"/>
            <a:ext cx="1159593" cy="1159593"/>
          </a:xfrm>
          <a:prstGeom prst="rect">
            <a:avLst/>
          </a:prstGeom>
        </p:spPr>
      </p:pic>
    </p:spTree>
    <p:extLst>
      <p:ext uri="{BB962C8B-B14F-4D97-AF65-F5344CB8AC3E}">
        <p14:creationId xmlns:p14="http://schemas.microsoft.com/office/powerpoint/2010/main" val="168946683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18</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1935892" y="2297878"/>
            <a:ext cx="8320216" cy="2968668"/>
          </a:xfrm>
        </p:spPr>
        <p:txBody>
          <a:bodyPr/>
          <a:lstStyle/>
          <a:p>
            <a:pPr marL="342900" indent="-342900">
              <a:buFont typeface="Arial" panose="020B0604020202020204" pitchFamily="34" charset="0"/>
              <a:buChar char="•"/>
            </a:pPr>
            <a:r>
              <a:rPr lang="en-US" sz="2000" dirty="0"/>
              <a:t>Provide baseline data that demonstrate the scope of the problem as it relates to the project’s focus.  </a:t>
            </a:r>
          </a:p>
          <a:p>
            <a:pPr marL="342900" indent="-342900">
              <a:buFont typeface="Arial" panose="020B0604020202020204" pitchFamily="34" charset="0"/>
              <a:buChar char="•"/>
            </a:pPr>
            <a:r>
              <a:rPr lang="en-US" sz="2000" dirty="0"/>
              <a:t>Describe the team’s expected outcomes from the testing of the solution and a general description of how it proposes to measure those outcomes.  </a:t>
            </a:r>
          </a:p>
          <a:p>
            <a:pPr marL="342900" indent="-342900">
              <a:buFont typeface="Arial" panose="020B0604020202020204" pitchFamily="34" charset="0"/>
              <a:buChar char="•"/>
            </a:pPr>
            <a:r>
              <a:rPr lang="en-US" sz="2000" dirty="0"/>
              <a:t>For accepted teams, NCMM staff will work with the team to further refine performance metrics that will look at what the team is learning about customer adoption, operational feasibility, and financial viability of the solution </a:t>
            </a:r>
          </a:p>
        </p:txBody>
      </p:sp>
      <p:sp>
        <p:nvSpPr>
          <p:cNvPr id="2" name="Text Placeholder 5">
            <a:extLst>
              <a:ext uri="{FF2B5EF4-FFF2-40B4-BE49-F238E27FC236}">
                <a16:creationId xmlns:a16="http://schemas.microsoft.com/office/drawing/2014/main" id="{EC158C19-7183-3E4E-3D63-1556D9F8D1B0}"/>
              </a:ext>
            </a:extLst>
          </p:cNvPr>
          <p:cNvSpPr txBox="1">
            <a:spLocks/>
          </p:cNvSpPr>
          <p:nvPr/>
        </p:nvSpPr>
        <p:spPr>
          <a:xfrm>
            <a:off x="2100717" y="1418268"/>
            <a:ext cx="9282900" cy="770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0"/>
              </a:spcBef>
              <a:spcAft>
                <a:spcPts val="600"/>
              </a:spcAft>
            </a:pPr>
            <a:r>
              <a:rPr lang="en-GB" sz="3200" dirty="0">
                <a:solidFill>
                  <a:schemeClr val="tx1"/>
                </a:solidFill>
              </a:rPr>
              <a:t>Parts of the Application: </a:t>
            </a:r>
            <a:r>
              <a:rPr lang="en-GB" sz="3200" dirty="0"/>
              <a:t>Performance Metrics</a:t>
            </a:r>
            <a:endParaRPr lang="en-GB" dirty="0"/>
          </a:p>
        </p:txBody>
      </p:sp>
      <p:pic>
        <p:nvPicPr>
          <p:cNvPr id="5" name="Graphic 4" descr="Speedometer Low outline">
            <a:extLst>
              <a:ext uri="{FF2B5EF4-FFF2-40B4-BE49-F238E27FC236}">
                <a16:creationId xmlns:a16="http://schemas.microsoft.com/office/drawing/2014/main" id="{B577BD3E-3F2E-3F25-2200-1059DF9C25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78" y="739129"/>
            <a:ext cx="1334313" cy="1334313"/>
          </a:xfrm>
          <a:prstGeom prst="rect">
            <a:avLst/>
          </a:prstGeom>
        </p:spPr>
      </p:pic>
    </p:spTree>
    <p:extLst>
      <p:ext uri="{BB962C8B-B14F-4D97-AF65-F5344CB8AC3E}">
        <p14:creationId xmlns:p14="http://schemas.microsoft.com/office/powerpoint/2010/main" val="412520523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19</a:t>
            </a:fld>
            <a:endParaRPr lang="en-US" dirty="0"/>
          </a:p>
        </p:txBody>
      </p:sp>
      <p:sp>
        <p:nvSpPr>
          <p:cNvPr id="4" name="Text Placeholder 3">
            <a:extLst>
              <a:ext uri="{FF2B5EF4-FFF2-40B4-BE49-F238E27FC236}">
                <a16:creationId xmlns:a16="http://schemas.microsoft.com/office/drawing/2014/main" id="{D3DB669F-D501-4DB3-8B26-DA33C437869B}"/>
              </a:ext>
            </a:extLst>
          </p:cNvPr>
          <p:cNvSpPr>
            <a:spLocks noGrp="1"/>
          </p:cNvSpPr>
          <p:nvPr>
            <p:ph type="body" sz="quarter" idx="24"/>
          </p:nvPr>
        </p:nvSpPr>
        <p:spPr>
          <a:xfrm>
            <a:off x="1680440" y="1808389"/>
            <a:ext cx="9106829" cy="2882881"/>
          </a:xfrm>
        </p:spPr>
        <p:txBody>
          <a:bodyPr/>
          <a:lstStyle/>
          <a:p>
            <a:pPr marL="12700" indent="-12700"/>
            <a:r>
              <a:rPr lang="en-GB" dirty="0"/>
              <a:t>All questions and applications should be emailed to William Reckley at </a:t>
            </a:r>
            <a:r>
              <a:rPr lang="en-GB" dirty="0">
                <a:hlinkClick r:id="rId3"/>
              </a:rPr>
              <a:t>reckley@ctaa.org</a:t>
            </a:r>
            <a:endParaRPr lang="en-GB" dirty="0"/>
          </a:p>
          <a:p>
            <a:pPr marL="12700" indent="-12700"/>
            <a:endParaRPr lang="en-GB" dirty="0"/>
          </a:p>
          <a:p>
            <a:pPr marL="12700" indent="-12700"/>
            <a:r>
              <a:rPr lang="en-GB" dirty="0"/>
              <a:t>All answers will be posted on the Ready-to-Launch webpage:</a:t>
            </a:r>
          </a:p>
          <a:p>
            <a:pPr marL="12700" indent="-12700"/>
            <a:r>
              <a:rPr lang="en-GB" dirty="0"/>
              <a:t>	https://</a:t>
            </a:r>
            <a:r>
              <a:rPr lang="en-GB" dirty="0" err="1"/>
              <a:t>nationalcenterformobilitymanagement.org</a:t>
            </a:r>
            <a:r>
              <a:rPr lang="en-GB" dirty="0"/>
              <a:t>/ready-to-launch-grants-2024/</a:t>
            </a:r>
          </a:p>
        </p:txBody>
      </p:sp>
      <p:sp>
        <p:nvSpPr>
          <p:cNvPr id="2" name="Text Placeholder 1">
            <a:extLst>
              <a:ext uri="{FF2B5EF4-FFF2-40B4-BE49-F238E27FC236}">
                <a16:creationId xmlns:a16="http://schemas.microsoft.com/office/drawing/2014/main" id="{E85164FD-FAE4-4966-861B-159295CF962B}"/>
              </a:ext>
            </a:extLst>
          </p:cNvPr>
          <p:cNvSpPr>
            <a:spLocks noGrp="1"/>
          </p:cNvSpPr>
          <p:nvPr>
            <p:ph type="body" sz="quarter" idx="16"/>
          </p:nvPr>
        </p:nvSpPr>
        <p:spPr/>
        <p:txBody>
          <a:bodyPr/>
          <a:lstStyle/>
          <a:p>
            <a:r>
              <a:rPr lang="en-GB" dirty="0"/>
              <a:t>Questions?</a:t>
            </a:r>
          </a:p>
          <a:p>
            <a:endParaRPr lang="en-GB" dirty="0"/>
          </a:p>
        </p:txBody>
      </p:sp>
    </p:spTree>
    <p:extLst>
      <p:ext uri="{BB962C8B-B14F-4D97-AF65-F5344CB8AC3E}">
        <p14:creationId xmlns:p14="http://schemas.microsoft.com/office/powerpoint/2010/main" val="118709470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747687" y="6465381"/>
            <a:ext cx="431425" cy="365125"/>
          </a:xfrm>
        </p:spPr>
        <p:txBody>
          <a:bodyPr/>
          <a:lstStyle/>
          <a:p>
            <a:fld id="{5AE1514C-5E56-4738-A1FF-4B1CFD2A3E36}" type="slidenum">
              <a:rPr lang="en-US" smtClean="0"/>
              <a:pPr/>
              <a:t>2</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1166147" y="1983990"/>
            <a:ext cx="9859706" cy="2890020"/>
          </a:xfrm>
        </p:spPr>
        <p:txBody>
          <a:bodyPr>
            <a:normAutofit/>
          </a:bodyPr>
          <a:lstStyle/>
          <a:p>
            <a:pPr marL="800100" indent="-342900">
              <a:spcBef>
                <a:spcPts val="1400"/>
              </a:spcBef>
              <a:buClr>
                <a:schemeClr val="tx2"/>
              </a:buClr>
              <a:buFont typeface="Arial" panose="020B0604020202020204" pitchFamily="34" charset="0"/>
              <a:buChar char="•"/>
            </a:pPr>
            <a:r>
              <a:rPr lang="en-GB" sz="2200" dirty="0"/>
              <a:t>This webinar is being recorded. The recording, slides, and a transcript will be posted at </a:t>
            </a:r>
            <a:r>
              <a:rPr lang="en-GB" sz="2200" b="1" dirty="0"/>
              <a:t>nc4mm.org/ready-to-launch-2024/</a:t>
            </a:r>
          </a:p>
          <a:p>
            <a:pPr marL="800100" indent="-342900">
              <a:spcBef>
                <a:spcPts val="1400"/>
              </a:spcBef>
              <a:buClr>
                <a:schemeClr val="tx2"/>
              </a:buClr>
              <a:buFont typeface="Arial" panose="020B0604020202020204" pitchFamily="34" charset="0"/>
              <a:buChar char="•"/>
            </a:pPr>
            <a:r>
              <a:rPr lang="en-GB" sz="2200" dirty="0"/>
              <a:t>All participants are joining in listen-only mode. </a:t>
            </a:r>
          </a:p>
          <a:p>
            <a:pPr marL="800100" indent="-342900">
              <a:spcBef>
                <a:spcPts val="1400"/>
              </a:spcBef>
              <a:buClr>
                <a:schemeClr val="tx2"/>
              </a:buClr>
              <a:buFont typeface="Arial" panose="020B0604020202020204" pitchFamily="34" charset="0"/>
              <a:buChar char="•"/>
            </a:pPr>
            <a:r>
              <a:rPr lang="en-GB" sz="2200" dirty="0"/>
              <a:t>Audience questions are encouraged. Please use the </a:t>
            </a:r>
            <a:r>
              <a:rPr lang="en-GB" sz="2200" b="1" dirty="0"/>
              <a:t>Q&amp;A box </a:t>
            </a:r>
            <a:r>
              <a:rPr lang="en-GB" sz="2200" dirty="0"/>
              <a:t>to post any questions you have.</a:t>
            </a:r>
          </a:p>
          <a:p>
            <a:pPr marL="800100" indent="-342900">
              <a:spcBef>
                <a:spcPts val="1400"/>
              </a:spcBef>
              <a:buClr>
                <a:schemeClr val="tx2"/>
              </a:buClr>
              <a:buFont typeface="Arial" panose="020B0604020202020204" pitchFamily="34" charset="0"/>
              <a:buChar char="•"/>
            </a:pPr>
            <a:r>
              <a:rPr lang="en-GB" sz="2200" dirty="0"/>
              <a:t>You may enable the captioning feature for this webinar by clicking on the option at the bottom of your screen.</a:t>
            </a:r>
          </a:p>
          <a:p>
            <a:pPr marL="812800" indent="-355600">
              <a:buClr>
                <a:schemeClr val="tx2"/>
              </a:buClr>
              <a:buFont typeface="Wingdings" pitchFamily="2" charset="2"/>
              <a:buChar char="§"/>
            </a:pPr>
            <a:endParaRPr lang="en-GB" dirty="0"/>
          </a:p>
        </p:txBody>
      </p:sp>
      <p:sp>
        <p:nvSpPr>
          <p:cNvPr id="6" name="Text Placeholder 5">
            <a:extLst>
              <a:ext uri="{FF2B5EF4-FFF2-40B4-BE49-F238E27FC236}">
                <a16:creationId xmlns:a16="http://schemas.microsoft.com/office/drawing/2014/main" id="{66B6AB53-173B-4C8A-AC06-B45E94E5E4D2}"/>
              </a:ext>
            </a:extLst>
          </p:cNvPr>
          <p:cNvSpPr>
            <a:spLocks noGrp="1"/>
          </p:cNvSpPr>
          <p:nvPr>
            <p:ph type="body" sz="quarter" idx="16"/>
          </p:nvPr>
        </p:nvSpPr>
        <p:spPr>
          <a:xfrm>
            <a:off x="411678" y="977241"/>
            <a:ext cx="9106829" cy="919046"/>
          </a:xfrm>
        </p:spPr>
        <p:txBody>
          <a:bodyPr/>
          <a:lstStyle/>
          <a:p>
            <a:r>
              <a:rPr lang="en-GB" dirty="0"/>
              <a:t>As you prepare to join us . . . a few reminders</a:t>
            </a:r>
          </a:p>
        </p:txBody>
      </p:sp>
    </p:spTree>
    <p:extLst>
      <p:ext uri="{BB962C8B-B14F-4D97-AF65-F5344CB8AC3E}">
        <p14:creationId xmlns:p14="http://schemas.microsoft.com/office/powerpoint/2010/main" val="281144929"/>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934F01-045F-4718-9BB0-3BBD6409789A}"/>
              </a:ext>
            </a:extLst>
          </p:cNvPr>
          <p:cNvSpPr>
            <a:spLocks noGrp="1"/>
          </p:cNvSpPr>
          <p:nvPr>
            <p:ph type="body" sz="quarter" idx="25"/>
          </p:nvPr>
        </p:nvSpPr>
        <p:spPr/>
        <p:txBody>
          <a:bodyPr/>
          <a:lstStyle/>
          <a:p>
            <a:r>
              <a:rPr lang="en-GB" b="1" dirty="0"/>
              <a:t>Thank You!</a:t>
            </a:r>
          </a:p>
        </p:txBody>
      </p:sp>
    </p:spTree>
    <p:extLst>
      <p:ext uri="{BB962C8B-B14F-4D97-AF65-F5344CB8AC3E}">
        <p14:creationId xmlns:p14="http://schemas.microsoft.com/office/powerpoint/2010/main" val="166721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CED78B7E-C0AF-814C-B8EB-3F1F273B718C}"/>
              </a:ext>
            </a:extLst>
          </p:cNvPr>
          <p:cNvSpPr txBox="1">
            <a:spLocks/>
          </p:cNvSpPr>
          <p:nvPr/>
        </p:nvSpPr>
        <p:spPr>
          <a:xfrm>
            <a:off x="2928550" y="2785728"/>
            <a:ext cx="6334897" cy="1404455"/>
          </a:xfrm>
          <a:prstGeom prst="rect">
            <a:avLst/>
          </a:prstGeom>
        </p:spPr>
        <p:txBody>
          <a:bodyPr vert="horz" lIns="91440" tIns="45720" rIns="91440" bIns="45720" rtlCol="0" anchor="t" anchorCtr="0">
            <a:noAutofit/>
          </a:bodyPr>
          <a:lstStyle>
            <a:lvl1pPr marL="228600" indent="-228600" algn="ctr" defTabSz="914400" rtl="0" eaLnBrk="1" latinLnBrk="0" hangingPunct="1">
              <a:lnSpc>
                <a:spcPct val="90000"/>
              </a:lnSpc>
              <a:spcBef>
                <a:spcPct val="0"/>
              </a:spcBef>
              <a:spcAft>
                <a:spcPts val="3000"/>
              </a:spcAft>
              <a:buFont typeface="Arial" panose="020B0604020202020204" pitchFamily="34" charset="0"/>
              <a:buNone/>
              <a:defRPr lang="en-US" sz="2000" b="0" i="0" kern="1200" spc="0" baseline="0" dirty="0">
                <a:solidFill>
                  <a:schemeClr val="bg2"/>
                </a:solidFill>
                <a:latin typeface="+mn-lt"/>
                <a:ea typeface="+mn-ea"/>
                <a:cs typeface="Segoe UI Semibold" panose="020B0702040204020203"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800" kern="1200">
                <a:solidFill>
                  <a:schemeClr val="accent2"/>
                </a:solidFill>
                <a:latin typeface="+mn-lt"/>
                <a:ea typeface="+mn-ea"/>
                <a:cs typeface="+mn-cs"/>
              </a:defRPr>
            </a:lvl2pPr>
            <a:lvl3pPr marL="1143000" indent="-228600" algn="ctr" defTabSz="914400" rtl="0" eaLnBrk="1" latinLnBrk="0" hangingPunct="1">
              <a:lnSpc>
                <a:spcPct val="90000"/>
              </a:lnSpc>
              <a:spcBef>
                <a:spcPts val="500"/>
              </a:spcBef>
              <a:spcAft>
                <a:spcPts val="600"/>
              </a:spcAft>
              <a:buFont typeface="Arial" panose="020B0604020202020204" pitchFamily="34" charset="0"/>
              <a:buChar char="•"/>
              <a:defRPr lang="en-US" sz="2400" b="0" kern="1200" dirty="0">
                <a:solidFill>
                  <a:schemeClr val="accent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400"/>
              </a:spcAft>
            </a:pPr>
            <a:r>
              <a:rPr lang="en-GB" dirty="0"/>
              <a:t>We work daily to promote </a:t>
            </a:r>
            <a:r>
              <a:rPr lang="en-US" dirty="0"/>
              <a:t>customer-centered mobility strategies to advance good health, economic vitality, self-sufficiency, and community. </a:t>
            </a:r>
            <a:endParaRPr lang="en-GB" dirty="0"/>
          </a:p>
        </p:txBody>
      </p:sp>
      <p:cxnSp>
        <p:nvCxnSpPr>
          <p:cNvPr id="10" name="Straight Connector 9">
            <a:extLst>
              <a:ext uri="{FF2B5EF4-FFF2-40B4-BE49-F238E27FC236}">
                <a16:creationId xmlns:a16="http://schemas.microsoft.com/office/drawing/2014/main" id="{FDCEB19E-430E-C249-86D5-970795E7A294}"/>
              </a:ext>
            </a:extLst>
          </p:cNvPr>
          <p:cNvCxnSpPr/>
          <p:nvPr/>
        </p:nvCxnSpPr>
        <p:spPr>
          <a:xfrm>
            <a:off x="5050528" y="2429283"/>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E52A221-45DD-3341-A1BD-58898B546E0F}"/>
              </a:ext>
            </a:extLst>
          </p:cNvPr>
          <p:cNvSpPr>
            <a:spLocks noGrp="1"/>
          </p:cNvSpPr>
          <p:nvPr>
            <p:ph type="body" sz="quarter" idx="11"/>
          </p:nvPr>
        </p:nvSpPr>
        <p:spPr>
          <a:xfrm>
            <a:off x="1552920" y="927049"/>
            <a:ext cx="9086159" cy="1502234"/>
          </a:xfrm>
        </p:spPr>
        <p:txBody>
          <a:bodyPr>
            <a:normAutofit lnSpcReduction="10000"/>
          </a:bodyPr>
          <a:lstStyle/>
          <a:p>
            <a:r>
              <a:rPr lang="en-GB" sz="2800" dirty="0">
                <a:solidFill>
                  <a:schemeClr val="bg1"/>
                </a:solidFill>
              </a:rPr>
              <a:t>The National </a:t>
            </a:r>
            <a:r>
              <a:rPr lang="en-GB" sz="2800" dirty="0" err="1">
                <a:solidFill>
                  <a:schemeClr val="bg1"/>
                </a:solidFill>
              </a:rPr>
              <a:t>Center</a:t>
            </a:r>
            <a:r>
              <a:rPr lang="en-GB" sz="2800" dirty="0">
                <a:solidFill>
                  <a:schemeClr val="bg1"/>
                </a:solidFill>
              </a:rPr>
              <a:t> for Mobility Management (NCMM) is a technical assistance </a:t>
            </a:r>
            <a:r>
              <a:rPr lang="en-GB" sz="2800" dirty="0" err="1">
                <a:solidFill>
                  <a:schemeClr val="bg1"/>
                </a:solidFill>
              </a:rPr>
              <a:t>center</a:t>
            </a:r>
            <a:r>
              <a:rPr lang="en-GB" sz="2800" dirty="0">
                <a:solidFill>
                  <a:schemeClr val="bg1"/>
                </a:solidFill>
              </a:rPr>
              <a:t> funded by the Federal Transit Administration</a:t>
            </a:r>
          </a:p>
          <a:p>
            <a:endParaRPr lang="en-US" dirty="0"/>
          </a:p>
        </p:txBody>
      </p:sp>
      <p:sp>
        <p:nvSpPr>
          <p:cNvPr id="15" name="TextBox 14">
            <a:extLst>
              <a:ext uri="{FF2B5EF4-FFF2-40B4-BE49-F238E27FC236}">
                <a16:creationId xmlns:a16="http://schemas.microsoft.com/office/drawing/2014/main" id="{C05FC048-946E-FF43-B8B7-FAFA5EB0DEB5}"/>
              </a:ext>
            </a:extLst>
          </p:cNvPr>
          <p:cNvSpPr txBox="1"/>
          <p:nvPr/>
        </p:nvSpPr>
        <p:spPr>
          <a:xfrm>
            <a:off x="0" y="5016843"/>
            <a:ext cx="12192000" cy="1841157"/>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3F55DCD1-5A33-EB42-99B9-71C074084813}"/>
              </a:ext>
            </a:extLst>
          </p:cNvPr>
          <p:cNvPicPr>
            <a:picLocks noChangeAspect="1"/>
          </p:cNvPicPr>
          <p:nvPr/>
        </p:nvPicPr>
        <p:blipFill>
          <a:blip r:embed="rId3"/>
          <a:stretch>
            <a:fillRect/>
          </a:stretch>
        </p:blipFill>
        <p:spPr>
          <a:xfrm>
            <a:off x="5347431" y="5141996"/>
            <a:ext cx="1787466" cy="1529278"/>
          </a:xfrm>
          <a:prstGeom prst="rect">
            <a:avLst/>
          </a:prstGeom>
        </p:spPr>
      </p:pic>
      <p:pic>
        <p:nvPicPr>
          <p:cNvPr id="12" name="Picture 11">
            <a:extLst>
              <a:ext uri="{FF2B5EF4-FFF2-40B4-BE49-F238E27FC236}">
                <a16:creationId xmlns:a16="http://schemas.microsoft.com/office/drawing/2014/main" id="{05E4C04D-0E3D-7745-A6F4-62DF797F4F4C}"/>
              </a:ext>
            </a:extLst>
          </p:cNvPr>
          <p:cNvPicPr>
            <a:picLocks noChangeAspect="1"/>
          </p:cNvPicPr>
          <p:nvPr/>
        </p:nvPicPr>
        <p:blipFill>
          <a:blip r:embed="rId4"/>
          <a:stretch>
            <a:fillRect/>
          </a:stretch>
        </p:blipFill>
        <p:spPr>
          <a:xfrm>
            <a:off x="8582776" y="5161736"/>
            <a:ext cx="2161344" cy="1266788"/>
          </a:xfrm>
          <a:prstGeom prst="rect">
            <a:avLst/>
          </a:prstGeom>
        </p:spPr>
      </p:pic>
      <p:pic>
        <p:nvPicPr>
          <p:cNvPr id="13" name="Picture 12">
            <a:extLst>
              <a:ext uri="{FF2B5EF4-FFF2-40B4-BE49-F238E27FC236}">
                <a16:creationId xmlns:a16="http://schemas.microsoft.com/office/drawing/2014/main" id="{6347BABC-903A-E447-B824-F3407407C35A}"/>
              </a:ext>
            </a:extLst>
          </p:cNvPr>
          <p:cNvPicPr>
            <a:picLocks noChangeAspect="1"/>
          </p:cNvPicPr>
          <p:nvPr/>
        </p:nvPicPr>
        <p:blipFill>
          <a:blip r:embed="rId5"/>
          <a:stretch>
            <a:fillRect/>
          </a:stretch>
        </p:blipFill>
        <p:spPr>
          <a:xfrm>
            <a:off x="1447880" y="5456690"/>
            <a:ext cx="2451672" cy="971834"/>
          </a:xfrm>
          <a:prstGeom prst="rect">
            <a:avLst/>
          </a:prstGeom>
        </p:spPr>
      </p:pic>
    </p:spTree>
    <p:extLst>
      <p:ext uri="{BB962C8B-B14F-4D97-AF65-F5344CB8AC3E}">
        <p14:creationId xmlns:p14="http://schemas.microsoft.com/office/powerpoint/2010/main" val="3896037676"/>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icture Placeholder 80"/>
          <p:cNvSpPr>
            <a:spLocks noGrp="1"/>
          </p:cNvSpPr>
          <p:nvPr>
            <p:ph type="pic" sz="quarter" idx="4294967295"/>
          </p:nvPr>
        </p:nvSpPr>
        <p:spPr>
          <a:xfrm>
            <a:off x="0" y="0"/>
            <a:ext cx="12190413" cy="6858000"/>
          </a:xfrm>
          <a:blipFill>
            <a:blip r:embed="rId3"/>
            <a:stretch>
              <a:fillRect/>
            </a:stretch>
          </a:blipFill>
        </p:spPr>
      </p:sp>
      <p:sp>
        <p:nvSpPr>
          <p:cNvPr id="51" name="Rectangle 50"/>
          <p:cNvSpPr/>
          <p:nvPr/>
        </p:nvSpPr>
        <p:spPr>
          <a:xfrm>
            <a:off x="0" y="190501"/>
            <a:ext cx="10912397" cy="7376983"/>
          </a:xfrm>
          <a:prstGeom prst="rect">
            <a:avLst/>
          </a:prstGeom>
          <a:gradFill flip="none" rotWithShape="1">
            <a:gsLst>
              <a:gs pos="52000">
                <a:schemeClr val="tx1"/>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 name="Content Placeholder 19"/>
          <p:cNvSpPr>
            <a:spLocks noGrp="1"/>
          </p:cNvSpPr>
          <p:nvPr>
            <p:ph idx="4294967295"/>
          </p:nvPr>
        </p:nvSpPr>
        <p:spPr>
          <a:xfrm>
            <a:off x="2053947" y="419100"/>
            <a:ext cx="2377440" cy="840230"/>
          </a:xfrm>
        </p:spPr>
        <p:txBody>
          <a:bodyPr/>
          <a:lstStyle/>
          <a:p>
            <a:pPr indent="0">
              <a:buNone/>
            </a:pPr>
            <a:r>
              <a:rPr lang="en-US" dirty="0"/>
              <a:t>3</a:t>
            </a:r>
          </a:p>
        </p:txBody>
      </p:sp>
      <p:sp>
        <p:nvSpPr>
          <p:cNvPr id="6" name="Text Placeholder 5"/>
          <p:cNvSpPr>
            <a:spLocks noGrp="1"/>
          </p:cNvSpPr>
          <p:nvPr>
            <p:ph type="body" sz="quarter" idx="4294967295"/>
          </p:nvPr>
        </p:nvSpPr>
        <p:spPr>
          <a:xfrm>
            <a:off x="623794" y="2143628"/>
            <a:ext cx="7705371" cy="4523871"/>
          </a:xfrm>
        </p:spPr>
        <p:txBody>
          <a:bodyPr>
            <a:normAutofit/>
          </a:bodyPr>
          <a:lstStyle/>
          <a:p>
            <a:pPr marL="342900" indent="-342900">
              <a:lnSpc>
                <a:spcPct val="150000"/>
              </a:lnSpc>
            </a:pPr>
            <a:r>
              <a:rPr lang="en-US" sz="2200" dirty="0">
                <a:solidFill>
                  <a:schemeClr val="bg1"/>
                </a:solidFill>
              </a:rPr>
              <a:t>Understand goals of the Ready-to-Launch pilot grant</a:t>
            </a:r>
          </a:p>
          <a:p>
            <a:pPr marL="342900" indent="-342900">
              <a:lnSpc>
                <a:spcPct val="150000"/>
              </a:lnSpc>
            </a:pPr>
            <a:r>
              <a:rPr lang="en-US" sz="2200" dirty="0">
                <a:solidFill>
                  <a:schemeClr val="bg1"/>
                </a:solidFill>
              </a:rPr>
              <a:t>Review application process, eligibility, etc.</a:t>
            </a:r>
          </a:p>
          <a:p>
            <a:pPr marL="342900" indent="-342900">
              <a:lnSpc>
                <a:spcPct val="150000"/>
              </a:lnSpc>
            </a:pPr>
            <a:r>
              <a:rPr lang="en-US" sz="2200" dirty="0">
                <a:solidFill>
                  <a:schemeClr val="bg1"/>
                </a:solidFill>
              </a:rPr>
              <a:t>Look at pre-application activities</a:t>
            </a:r>
          </a:p>
          <a:p>
            <a:pPr marL="342900" indent="-342900">
              <a:lnSpc>
                <a:spcPct val="150000"/>
              </a:lnSpc>
            </a:pPr>
            <a:r>
              <a:rPr lang="en-US" sz="2200" dirty="0">
                <a:solidFill>
                  <a:schemeClr val="bg1"/>
                </a:solidFill>
              </a:rPr>
              <a:t>Review key components of the grant proposal</a:t>
            </a:r>
          </a:p>
          <a:p>
            <a:pPr marL="342900" indent="-342900">
              <a:lnSpc>
                <a:spcPct val="150000"/>
              </a:lnSpc>
            </a:pPr>
            <a:r>
              <a:rPr lang="en-US" sz="2200" dirty="0">
                <a:solidFill>
                  <a:schemeClr val="bg1"/>
                </a:solidFill>
              </a:rPr>
              <a:t>Respond to questions</a:t>
            </a:r>
          </a:p>
          <a:p>
            <a:endParaRPr lang="en-US" dirty="0">
              <a:solidFill>
                <a:schemeClr val="bg1"/>
              </a:solidFill>
            </a:endParaRPr>
          </a:p>
        </p:txBody>
      </p:sp>
      <p:sp>
        <p:nvSpPr>
          <p:cNvPr id="71" name="Text Placeholder 70"/>
          <p:cNvSpPr>
            <a:spLocks noGrp="1"/>
          </p:cNvSpPr>
          <p:nvPr>
            <p:ph type="body" sz="quarter" idx="4294967295"/>
          </p:nvPr>
        </p:nvSpPr>
        <p:spPr>
          <a:xfrm>
            <a:off x="225631" y="332874"/>
            <a:ext cx="11697195" cy="1445630"/>
          </a:xfrm>
        </p:spPr>
        <p:txBody>
          <a:bodyPr>
            <a:normAutofit/>
          </a:bodyPr>
          <a:lstStyle/>
          <a:p>
            <a:pPr marL="0" indent="0">
              <a:buNone/>
            </a:pPr>
            <a:r>
              <a:rPr lang="en-GB" b="1" dirty="0">
                <a:solidFill>
                  <a:schemeClr val="bg1"/>
                </a:solidFill>
              </a:rPr>
              <a:t>Webinar Agenda</a:t>
            </a:r>
          </a:p>
          <a:p>
            <a:pPr marL="0" indent="0">
              <a:buNone/>
            </a:pPr>
            <a:endParaRPr lang="en-GB" b="1" dirty="0">
              <a:solidFill>
                <a:schemeClr val="bg1"/>
              </a:solidFill>
            </a:endParaRPr>
          </a:p>
          <a:p>
            <a:pPr marL="0" indent="0">
              <a:buNone/>
            </a:pPr>
            <a:r>
              <a:rPr lang="en-US" sz="1800" dirty="0">
                <a:solidFill>
                  <a:schemeClr val="bg1"/>
                </a:solidFill>
              </a:rPr>
              <a:t>Grant webpage: </a:t>
            </a:r>
            <a:r>
              <a:rPr lang="en-US" sz="1800" dirty="0">
                <a:solidFill>
                  <a:schemeClr val="bg1"/>
                </a:solidFill>
                <a:hlinkClick r:id="rId4"/>
              </a:rPr>
              <a:t>https://nationalcenterformobilitymanagement.org/ready-to-launch-grants-2024/</a:t>
            </a:r>
            <a:endParaRPr lang="en-US" sz="1800" dirty="0">
              <a:solidFill>
                <a:schemeClr val="bg1"/>
              </a:solidFill>
            </a:endParaRPr>
          </a:p>
        </p:txBody>
      </p:sp>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4</a:t>
            </a:fld>
            <a:endParaRPr lang="en-US" dirty="0"/>
          </a:p>
        </p:txBody>
      </p:sp>
    </p:spTree>
    <p:extLst>
      <p:ext uri="{BB962C8B-B14F-4D97-AF65-F5344CB8AC3E}">
        <p14:creationId xmlns:p14="http://schemas.microsoft.com/office/powerpoint/2010/main" val="1480514061"/>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5</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066276" y="1723097"/>
            <a:ext cx="8468497" cy="4658268"/>
          </a:xfrm>
        </p:spPr>
        <p:txBody>
          <a:bodyPr>
            <a:noAutofit/>
          </a:bodyPr>
          <a:lstStyle/>
          <a:p>
            <a:pPr marL="342900" lvl="0" indent="-342900">
              <a:lnSpc>
                <a:spcPct val="100000"/>
              </a:lnSpc>
              <a:buFont typeface="Arial" panose="020B0604020202020204" pitchFamily="34" charset="0"/>
              <a:buChar char="•"/>
            </a:pPr>
            <a:r>
              <a:rPr lang="en-US" sz="2000" dirty="0"/>
              <a:t>Allow communities to pilot an innovative transportation solution that will allow underserved community members </a:t>
            </a:r>
          </a:p>
          <a:p>
            <a:pPr marL="342900" lvl="0" indent="-342900">
              <a:lnSpc>
                <a:spcPct val="100000"/>
              </a:lnSpc>
              <a:buFont typeface="Arial" panose="020B0604020202020204" pitchFamily="34" charset="0"/>
              <a:buChar char="•"/>
            </a:pPr>
            <a:r>
              <a:rPr lang="en-US" sz="2000" dirty="0"/>
              <a:t>Guide communities in testing the feasibility of innovative transportation solutions in real-world applications</a:t>
            </a:r>
          </a:p>
          <a:p>
            <a:pPr marL="342900" indent="-342900">
              <a:lnSpc>
                <a:spcPct val="100000"/>
              </a:lnSpc>
              <a:buFont typeface="Arial" panose="020B0604020202020204" pitchFamily="34" charset="0"/>
              <a:buChar char="•"/>
            </a:pPr>
            <a:r>
              <a:rPr lang="en-US" sz="2000" dirty="0"/>
              <a:t>Assist communities in preparing to seek funding for a full-scale roll-out of their solutions</a:t>
            </a:r>
          </a:p>
          <a:p>
            <a:pPr marL="342900" indent="-342900">
              <a:lnSpc>
                <a:spcPct val="100000"/>
              </a:lnSpc>
              <a:buFont typeface="Arial" panose="020B0604020202020204" pitchFamily="34" charset="0"/>
              <a:buChar char="•"/>
            </a:pPr>
            <a:r>
              <a:rPr lang="en-US" sz="2000" dirty="0"/>
              <a:t>Guide communities in gathering outcome data regarding their solution to use as they seek sustainable funding for long-term implementation</a:t>
            </a:r>
          </a:p>
          <a:p>
            <a:pPr marL="342900" lvl="0" indent="-342900">
              <a:lnSpc>
                <a:spcPct val="100000"/>
              </a:lnSpc>
              <a:buFont typeface="Arial" panose="020B0604020202020204" pitchFamily="34" charset="0"/>
              <a:buChar char="•"/>
            </a:pPr>
            <a:r>
              <a:rPr lang="en-US" sz="2000" dirty="0"/>
              <a:t>Provide communities with technical assistance throughout this pilot phase.</a:t>
            </a:r>
          </a:p>
        </p:txBody>
      </p:sp>
      <p:sp>
        <p:nvSpPr>
          <p:cNvPr id="6" name="Text Placeholder 5">
            <a:extLst>
              <a:ext uri="{FF2B5EF4-FFF2-40B4-BE49-F238E27FC236}">
                <a16:creationId xmlns:a16="http://schemas.microsoft.com/office/drawing/2014/main" id="{66B6AB53-173B-4C8A-AC06-B45E94E5E4D2}"/>
              </a:ext>
            </a:extLst>
          </p:cNvPr>
          <p:cNvSpPr>
            <a:spLocks noGrp="1"/>
          </p:cNvSpPr>
          <p:nvPr>
            <p:ph type="body" sz="quarter" idx="16"/>
          </p:nvPr>
        </p:nvSpPr>
        <p:spPr>
          <a:xfrm>
            <a:off x="2296301" y="1013397"/>
            <a:ext cx="9106829" cy="494662"/>
          </a:xfrm>
        </p:spPr>
        <p:txBody>
          <a:bodyPr>
            <a:normAutofit/>
          </a:bodyPr>
          <a:lstStyle/>
          <a:p>
            <a:r>
              <a:rPr lang="en-GB" dirty="0"/>
              <a:t>Goals of the Ready-to-Launch Pilot Grant</a:t>
            </a:r>
          </a:p>
          <a:p>
            <a:endParaRPr lang="en-GB" dirty="0"/>
          </a:p>
        </p:txBody>
      </p:sp>
      <p:pic>
        <p:nvPicPr>
          <p:cNvPr id="4" name="Graphic 3" descr="Checkbox Checked with solid fill">
            <a:extLst>
              <a:ext uri="{FF2B5EF4-FFF2-40B4-BE49-F238E27FC236}">
                <a16:creationId xmlns:a16="http://schemas.microsoft.com/office/drawing/2014/main" id="{75E1BA89-6DF4-D44A-BB94-A76088B89B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53143">
            <a:off x="354486" y="510789"/>
            <a:ext cx="1994541" cy="1994541"/>
          </a:xfrm>
          <a:prstGeom prst="rect">
            <a:avLst/>
          </a:prstGeom>
        </p:spPr>
      </p:pic>
    </p:spTree>
    <p:extLst>
      <p:ext uri="{BB962C8B-B14F-4D97-AF65-F5344CB8AC3E}">
        <p14:creationId xmlns:p14="http://schemas.microsoft.com/office/powerpoint/2010/main" val="2811987622"/>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6</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179435" y="1530738"/>
            <a:ext cx="8473983" cy="3372566"/>
          </a:xfrm>
        </p:spPr>
        <p:txBody>
          <a:bodyPr>
            <a:normAutofit fontScale="92500"/>
          </a:bodyPr>
          <a:lstStyle/>
          <a:p>
            <a:pPr marL="342900" indent="-342900">
              <a:lnSpc>
                <a:spcPct val="134000"/>
              </a:lnSpc>
              <a:buFont typeface="Arial" panose="020B0604020202020204" pitchFamily="34" charset="0"/>
              <a:buChar char="•"/>
            </a:pPr>
            <a:r>
              <a:rPr lang="en-GB" sz="2200" dirty="0"/>
              <a:t># of applicants selected:  Four (4)</a:t>
            </a:r>
          </a:p>
          <a:p>
            <a:pPr marL="342900" indent="-342900">
              <a:lnSpc>
                <a:spcPct val="134000"/>
              </a:lnSpc>
              <a:buFont typeface="Arial" panose="020B0604020202020204" pitchFamily="34" charset="0"/>
              <a:buChar char="•"/>
            </a:pPr>
            <a:r>
              <a:rPr lang="en-GB" sz="2200" dirty="0"/>
              <a:t>Funding support: up to $75,000 </a:t>
            </a:r>
            <a:br>
              <a:rPr lang="en-GB" sz="2200" dirty="0"/>
            </a:br>
            <a:r>
              <a:rPr lang="en-GB" sz="2200" dirty="0"/>
              <a:t>(personnel cost related to pilot activities, transportation costs, meeting expenses, integration of technology, (no capital purchases)</a:t>
            </a:r>
          </a:p>
          <a:p>
            <a:pPr marL="342900" indent="-342900">
              <a:lnSpc>
                <a:spcPct val="134000"/>
              </a:lnSpc>
              <a:buFont typeface="Arial" panose="020B0604020202020204" pitchFamily="34" charset="0"/>
              <a:buChar char="•"/>
            </a:pPr>
            <a:r>
              <a:rPr lang="en-US" sz="2200" dirty="0">
                <a:effectLst/>
                <a:ea typeface="Times New Roman" panose="02020603050405020304" pitchFamily="18" charset="0"/>
                <a:cs typeface="Times New Roman" panose="02020603050405020304" pitchFamily="18" charset="0"/>
              </a:rPr>
              <a:t>Project being proposed is a </a:t>
            </a:r>
            <a:r>
              <a:rPr lang="en-US" sz="2200" b="1" dirty="0">
                <a:effectLst/>
                <a:ea typeface="Times New Roman" panose="02020603050405020304" pitchFamily="18" charset="0"/>
                <a:cs typeface="Times New Roman" panose="02020603050405020304" pitchFamily="18" charset="0"/>
              </a:rPr>
              <a:t>pilot or demonstration</a:t>
            </a:r>
            <a:r>
              <a:rPr lang="en-US" sz="2200" dirty="0">
                <a:effectLst/>
                <a:ea typeface="Times New Roman" panose="02020603050405020304" pitchFamily="18" charset="0"/>
                <a:cs typeface="Times New Roman" panose="02020603050405020304" pitchFamily="18" charset="0"/>
              </a:rPr>
              <a:t> of a </a:t>
            </a:r>
            <a:r>
              <a:rPr lang="en-US" sz="2200" b="1" dirty="0">
                <a:effectLst/>
                <a:ea typeface="Times New Roman" panose="02020603050405020304" pitchFamily="18" charset="0"/>
                <a:cs typeface="Times New Roman" panose="02020603050405020304" pitchFamily="18" charset="0"/>
              </a:rPr>
              <a:t>new idea or service</a:t>
            </a:r>
            <a:r>
              <a:rPr lang="en-US" sz="2200" dirty="0">
                <a:effectLst/>
                <a:ea typeface="Times New Roman" panose="02020603050405020304" pitchFamily="18" charset="0"/>
                <a:cs typeface="Times New Roman" panose="02020603050405020304" pitchFamily="18" charset="0"/>
              </a:rPr>
              <a:t> that reflects local needs, not the expansion of an existing service</a:t>
            </a:r>
            <a:r>
              <a:rPr lang="en-US" sz="2200" dirty="0">
                <a:effectLst/>
              </a:rPr>
              <a:t> </a:t>
            </a:r>
            <a:endParaRPr lang="en-GB" sz="2200" dirty="0"/>
          </a:p>
        </p:txBody>
      </p:sp>
      <p:sp>
        <p:nvSpPr>
          <p:cNvPr id="6" name="Text Placeholder 5">
            <a:extLst>
              <a:ext uri="{FF2B5EF4-FFF2-40B4-BE49-F238E27FC236}">
                <a16:creationId xmlns:a16="http://schemas.microsoft.com/office/drawing/2014/main" id="{66B6AB53-173B-4C8A-AC06-B45E94E5E4D2}"/>
              </a:ext>
            </a:extLst>
          </p:cNvPr>
          <p:cNvSpPr>
            <a:spLocks noGrp="1"/>
          </p:cNvSpPr>
          <p:nvPr>
            <p:ph type="body" sz="quarter" idx="16"/>
          </p:nvPr>
        </p:nvSpPr>
        <p:spPr>
          <a:xfrm>
            <a:off x="2608645" y="817213"/>
            <a:ext cx="4600538" cy="713525"/>
          </a:xfrm>
        </p:spPr>
        <p:txBody>
          <a:bodyPr/>
          <a:lstStyle/>
          <a:p>
            <a:r>
              <a:rPr lang="en-GB" dirty="0"/>
              <a:t>Key Facts</a:t>
            </a:r>
          </a:p>
        </p:txBody>
      </p:sp>
      <p:pic>
        <p:nvPicPr>
          <p:cNvPr id="4" name="Graphic 3" descr="Key with solid fill">
            <a:extLst>
              <a:ext uri="{FF2B5EF4-FFF2-40B4-BE49-F238E27FC236}">
                <a16:creationId xmlns:a16="http://schemas.microsoft.com/office/drawing/2014/main" id="{71F0CAF1-BDBB-7D42-9A91-483E246E99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521393">
            <a:off x="500223" y="360207"/>
            <a:ext cx="1841677" cy="1841677"/>
          </a:xfrm>
          <a:prstGeom prst="rect">
            <a:avLst/>
          </a:prstGeom>
        </p:spPr>
      </p:pic>
    </p:spTree>
    <p:extLst>
      <p:ext uri="{BB962C8B-B14F-4D97-AF65-F5344CB8AC3E}">
        <p14:creationId xmlns:p14="http://schemas.microsoft.com/office/powerpoint/2010/main" val="303201090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7</a:t>
            </a:fld>
            <a:endParaRPr lang="en-US" dirty="0"/>
          </a:p>
        </p:txBody>
      </p:sp>
      <p:sp>
        <p:nvSpPr>
          <p:cNvPr id="10" name="Text Placeholder 9">
            <a:extLst>
              <a:ext uri="{FF2B5EF4-FFF2-40B4-BE49-F238E27FC236}">
                <a16:creationId xmlns:a16="http://schemas.microsoft.com/office/drawing/2014/main" id="{199B387B-8184-4536-9F44-3A47BA0690BD}"/>
              </a:ext>
            </a:extLst>
          </p:cNvPr>
          <p:cNvSpPr>
            <a:spLocks noGrp="1"/>
          </p:cNvSpPr>
          <p:nvPr>
            <p:ph type="body" sz="quarter" idx="23"/>
          </p:nvPr>
        </p:nvSpPr>
        <p:spPr/>
        <p:txBody>
          <a:bodyPr/>
          <a:lstStyle/>
          <a:p>
            <a:r>
              <a:rPr lang="en-GB" dirty="0"/>
              <a:t>Timeline for Ready-to-Launch Grants</a:t>
            </a:r>
          </a:p>
        </p:txBody>
      </p:sp>
      <p:sp>
        <p:nvSpPr>
          <p:cNvPr id="9" name="Text Placeholder 8">
            <a:extLst>
              <a:ext uri="{FF2B5EF4-FFF2-40B4-BE49-F238E27FC236}">
                <a16:creationId xmlns:a16="http://schemas.microsoft.com/office/drawing/2014/main" id="{D77FA3DC-6C4F-43ED-9722-7E858F432C4F}"/>
              </a:ext>
            </a:extLst>
          </p:cNvPr>
          <p:cNvSpPr>
            <a:spLocks noGrp="1"/>
          </p:cNvSpPr>
          <p:nvPr>
            <p:ph type="body" sz="quarter" idx="20"/>
          </p:nvPr>
        </p:nvSpPr>
        <p:spPr>
          <a:xfrm>
            <a:off x="281865" y="2084454"/>
            <a:ext cx="2055649" cy="562964"/>
          </a:xfrm>
        </p:spPr>
        <p:txBody>
          <a:bodyPr/>
          <a:lstStyle/>
          <a:p>
            <a:r>
              <a:rPr lang="en-GB" dirty="0">
                <a:solidFill>
                  <a:schemeClr val="accent1"/>
                </a:solidFill>
              </a:rPr>
              <a:t>RFP Announced</a:t>
            </a:r>
          </a:p>
        </p:txBody>
      </p:sp>
      <p:sp>
        <p:nvSpPr>
          <p:cNvPr id="11" name="Text Placeholder 10">
            <a:extLst>
              <a:ext uri="{FF2B5EF4-FFF2-40B4-BE49-F238E27FC236}">
                <a16:creationId xmlns:a16="http://schemas.microsoft.com/office/drawing/2014/main" id="{3558A052-0D8F-4CD9-AF7C-0D0A3B12F39E}"/>
              </a:ext>
            </a:extLst>
          </p:cNvPr>
          <p:cNvSpPr>
            <a:spLocks noGrp="1"/>
          </p:cNvSpPr>
          <p:nvPr>
            <p:ph type="body" sz="quarter" idx="24"/>
          </p:nvPr>
        </p:nvSpPr>
        <p:spPr>
          <a:xfrm>
            <a:off x="2337514" y="2085834"/>
            <a:ext cx="2557722" cy="733151"/>
          </a:xfrm>
        </p:spPr>
        <p:txBody>
          <a:bodyPr anchor="t">
            <a:normAutofit/>
          </a:bodyPr>
          <a:lstStyle/>
          <a:p>
            <a:r>
              <a:rPr lang="en-GB" dirty="0">
                <a:solidFill>
                  <a:schemeClr val="accent1"/>
                </a:solidFill>
              </a:rPr>
              <a:t>Pre-Application Meeting  </a:t>
            </a:r>
          </a:p>
        </p:txBody>
      </p:sp>
      <p:sp>
        <p:nvSpPr>
          <p:cNvPr id="12" name="Text Placeholder 11">
            <a:extLst>
              <a:ext uri="{FF2B5EF4-FFF2-40B4-BE49-F238E27FC236}">
                <a16:creationId xmlns:a16="http://schemas.microsoft.com/office/drawing/2014/main" id="{C9392B13-A4CF-4B6A-8BF1-83A65C4818AF}"/>
              </a:ext>
            </a:extLst>
          </p:cNvPr>
          <p:cNvSpPr>
            <a:spLocks noGrp="1"/>
          </p:cNvSpPr>
          <p:nvPr>
            <p:ph type="body" sz="quarter" idx="25"/>
          </p:nvPr>
        </p:nvSpPr>
        <p:spPr>
          <a:xfrm>
            <a:off x="4879843" y="2087214"/>
            <a:ext cx="2279568" cy="733151"/>
          </a:xfrm>
        </p:spPr>
        <p:txBody>
          <a:bodyPr/>
          <a:lstStyle/>
          <a:p>
            <a:r>
              <a:rPr lang="en-GB" dirty="0">
                <a:solidFill>
                  <a:schemeClr val="accent1"/>
                </a:solidFill>
              </a:rPr>
              <a:t>Applications Due</a:t>
            </a:r>
          </a:p>
        </p:txBody>
      </p:sp>
      <p:sp>
        <p:nvSpPr>
          <p:cNvPr id="13" name="Text Placeholder 12">
            <a:extLst>
              <a:ext uri="{FF2B5EF4-FFF2-40B4-BE49-F238E27FC236}">
                <a16:creationId xmlns:a16="http://schemas.microsoft.com/office/drawing/2014/main" id="{C6A9B430-01AD-4367-9A54-5D610E93F6CE}"/>
              </a:ext>
            </a:extLst>
          </p:cNvPr>
          <p:cNvSpPr>
            <a:spLocks noGrp="1"/>
          </p:cNvSpPr>
          <p:nvPr>
            <p:ph type="body" sz="quarter" idx="26"/>
          </p:nvPr>
        </p:nvSpPr>
        <p:spPr>
          <a:xfrm>
            <a:off x="7283094" y="2085834"/>
            <a:ext cx="2055649" cy="733151"/>
          </a:xfrm>
        </p:spPr>
        <p:txBody>
          <a:bodyPr>
            <a:normAutofit/>
          </a:bodyPr>
          <a:lstStyle/>
          <a:p>
            <a:r>
              <a:rPr lang="en-GB" dirty="0">
                <a:solidFill>
                  <a:schemeClr val="accent1"/>
                </a:solidFill>
              </a:rPr>
              <a:t>Award Announcements </a:t>
            </a:r>
          </a:p>
          <a:p>
            <a:endParaRPr lang="en-GB" dirty="0">
              <a:solidFill>
                <a:schemeClr val="accent1"/>
              </a:solidFill>
            </a:endParaRPr>
          </a:p>
        </p:txBody>
      </p:sp>
      <p:sp>
        <p:nvSpPr>
          <p:cNvPr id="14" name="Text Placeholder 13">
            <a:extLst>
              <a:ext uri="{FF2B5EF4-FFF2-40B4-BE49-F238E27FC236}">
                <a16:creationId xmlns:a16="http://schemas.microsoft.com/office/drawing/2014/main" id="{1A104C13-5797-42A6-B1E1-395376AD68F1}"/>
              </a:ext>
            </a:extLst>
          </p:cNvPr>
          <p:cNvSpPr>
            <a:spLocks noGrp="1"/>
          </p:cNvSpPr>
          <p:nvPr>
            <p:ph type="body" sz="quarter" idx="27"/>
          </p:nvPr>
        </p:nvSpPr>
        <p:spPr>
          <a:xfrm>
            <a:off x="9462428" y="2048318"/>
            <a:ext cx="2055649" cy="733151"/>
          </a:xfrm>
        </p:spPr>
        <p:txBody>
          <a:bodyPr/>
          <a:lstStyle/>
          <a:p>
            <a:r>
              <a:rPr lang="en-GB" dirty="0">
                <a:solidFill>
                  <a:schemeClr val="accent1"/>
                </a:solidFill>
              </a:rPr>
              <a:t>Projects Completed</a:t>
            </a:r>
          </a:p>
        </p:txBody>
      </p:sp>
      <p:pic>
        <p:nvPicPr>
          <p:cNvPr id="15" name="Graphic 14" descr="Box with solid fill">
            <a:extLst>
              <a:ext uri="{FF2B5EF4-FFF2-40B4-BE49-F238E27FC236}">
                <a16:creationId xmlns:a16="http://schemas.microsoft.com/office/drawing/2014/main" id="{043C647E-ACC5-7641-82D6-0038FDAC0F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882" y="3604927"/>
            <a:ext cx="914400" cy="914400"/>
          </a:xfrm>
          <a:prstGeom prst="rect">
            <a:avLst/>
          </a:prstGeom>
        </p:spPr>
      </p:pic>
      <p:pic>
        <p:nvPicPr>
          <p:cNvPr id="17" name="Graphic 16" descr="Clipboard Checked with solid fill">
            <a:extLst>
              <a:ext uri="{FF2B5EF4-FFF2-40B4-BE49-F238E27FC236}">
                <a16:creationId xmlns:a16="http://schemas.microsoft.com/office/drawing/2014/main" id="{C05E7916-ED6C-7346-90F1-696CE69F7B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3053" y="3604927"/>
            <a:ext cx="914400" cy="914400"/>
          </a:xfrm>
          <a:prstGeom prst="rect">
            <a:avLst/>
          </a:prstGeom>
        </p:spPr>
      </p:pic>
      <p:pic>
        <p:nvPicPr>
          <p:cNvPr id="19" name="Graphic 18" descr="Megaphone">
            <a:extLst>
              <a:ext uri="{FF2B5EF4-FFF2-40B4-BE49-F238E27FC236}">
                <a16:creationId xmlns:a16="http://schemas.microsoft.com/office/drawing/2014/main" id="{990D7422-24B9-1047-B0F0-FFBDE69399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3719" y="3604927"/>
            <a:ext cx="914400" cy="914400"/>
          </a:xfrm>
          <a:prstGeom prst="rect">
            <a:avLst/>
          </a:prstGeom>
        </p:spPr>
      </p:pic>
      <p:pic>
        <p:nvPicPr>
          <p:cNvPr id="21" name="Graphic 20" descr="Online meeting with solid fill">
            <a:extLst>
              <a:ext uri="{FF2B5EF4-FFF2-40B4-BE49-F238E27FC236}">
                <a16:creationId xmlns:a16="http://schemas.microsoft.com/office/drawing/2014/main" id="{C54672AA-FC46-D843-A17A-BAA02F9B73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9175" y="3604927"/>
            <a:ext cx="914400" cy="914400"/>
          </a:xfrm>
          <a:prstGeom prst="rect">
            <a:avLst/>
          </a:prstGeom>
        </p:spPr>
      </p:pic>
      <p:sp>
        <p:nvSpPr>
          <p:cNvPr id="24" name="TextBox 23">
            <a:extLst>
              <a:ext uri="{FF2B5EF4-FFF2-40B4-BE49-F238E27FC236}">
                <a16:creationId xmlns:a16="http://schemas.microsoft.com/office/drawing/2014/main" id="{52B4352F-0A1B-5445-85EA-DFAF63F97ACB}"/>
              </a:ext>
            </a:extLst>
          </p:cNvPr>
          <p:cNvSpPr txBox="1"/>
          <p:nvPr/>
        </p:nvSpPr>
        <p:spPr>
          <a:xfrm>
            <a:off x="451727" y="3180043"/>
            <a:ext cx="1746710" cy="369332"/>
          </a:xfrm>
          <a:prstGeom prst="rect">
            <a:avLst/>
          </a:prstGeom>
          <a:noFill/>
        </p:spPr>
        <p:txBody>
          <a:bodyPr wrap="square" rtlCol="0">
            <a:spAutoFit/>
          </a:bodyPr>
          <a:lstStyle/>
          <a:p>
            <a:pPr algn="ctr"/>
            <a:r>
              <a:rPr lang="en-US" b="1" dirty="0">
                <a:solidFill>
                  <a:schemeClr val="accent1"/>
                </a:solidFill>
              </a:rPr>
              <a:t>Oct. 5, 2023</a:t>
            </a:r>
          </a:p>
        </p:txBody>
      </p:sp>
      <p:sp>
        <p:nvSpPr>
          <p:cNvPr id="25" name="TextBox 24">
            <a:extLst>
              <a:ext uri="{FF2B5EF4-FFF2-40B4-BE49-F238E27FC236}">
                <a16:creationId xmlns:a16="http://schemas.microsoft.com/office/drawing/2014/main" id="{84E65F01-711D-BB43-9F30-593AC8115D75}"/>
              </a:ext>
            </a:extLst>
          </p:cNvPr>
          <p:cNvSpPr txBox="1"/>
          <p:nvPr/>
        </p:nvSpPr>
        <p:spPr>
          <a:xfrm>
            <a:off x="2923648" y="3180043"/>
            <a:ext cx="1569053" cy="369332"/>
          </a:xfrm>
          <a:prstGeom prst="rect">
            <a:avLst/>
          </a:prstGeom>
          <a:noFill/>
        </p:spPr>
        <p:txBody>
          <a:bodyPr wrap="square" rtlCol="0">
            <a:spAutoFit/>
          </a:bodyPr>
          <a:lstStyle/>
          <a:p>
            <a:pPr algn="ctr"/>
            <a:r>
              <a:rPr lang="en-US" b="1" dirty="0">
                <a:solidFill>
                  <a:schemeClr val="accent1"/>
                </a:solidFill>
              </a:rPr>
              <a:t>Oct. 13, 2023</a:t>
            </a:r>
          </a:p>
        </p:txBody>
      </p:sp>
      <p:sp>
        <p:nvSpPr>
          <p:cNvPr id="26" name="TextBox 25">
            <a:extLst>
              <a:ext uri="{FF2B5EF4-FFF2-40B4-BE49-F238E27FC236}">
                <a16:creationId xmlns:a16="http://schemas.microsoft.com/office/drawing/2014/main" id="{3F817AC6-606B-3B40-AFB0-75F7F007E663}"/>
              </a:ext>
            </a:extLst>
          </p:cNvPr>
          <p:cNvSpPr txBox="1"/>
          <p:nvPr/>
        </p:nvSpPr>
        <p:spPr>
          <a:xfrm>
            <a:off x="5146272" y="3179141"/>
            <a:ext cx="1746710" cy="369332"/>
          </a:xfrm>
          <a:prstGeom prst="rect">
            <a:avLst/>
          </a:prstGeom>
          <a:noFill/>
        </p:spPr>
        <p:txBody>
          <a:bodyPr wrap="square" rtlCol="0">
            <a:spAutoFit/>
          </a:bodyPr>
          <a:lstStyle/>
          <a:p>
            <a:pPr algn="ctr"/>
            <a:r>
              <a:rPr lang="en-US" b="1" dirty="0">
                <a:solidFill>
                  <a:schemeClr val="accent1"/>
                </a:solidFill>
              </a:rPr>
              <a:t>Nov. 17, 2023</a:t>
            </a:r>
          </a:p>
        </p:txBody>
      </p:sp>
      <p:sp>
        <p:nvSpPr>
          <p:cNvPr id="27" name="TextBox 26">
            <a:extLst>
              <a:ext uri="{FF2B5EF4-FFF2-40B4-BE49-F238E27FC236}">
                <a16:creationId xmlns:a16="http://schemas.microsoft.com/office/drawing/2014/main" id="{5A6B0304-36BB-C64C-AC2F-182CBB326977}"/>
              </a:ext>
            </a:extLst>
          </p:cNvPr>
          <p:cNvSpPr txBox="1"/>
          <p:nvPr/>
        </p:nvSpPr>
        <p:spPr>
          <a:xfrm>
            <a:off x="7397245" y="3180043"/>
            <a:ext cx="1746710" cy="369332"/>
          </a:xfrm>
          <a:prstGeom prst="rect">
            <a:avLst/>
          </a:prstGeom>
          <a:noFill/>
        </p:spPr>
        <p:txBody>
          <a:bodyPr wrap="square" rtlCol="0">
            <a:spAutoFit/>
          </a:bodyPr>
          <a:lstStyle/>
          <a:p>
            <a:pPr algn="ctr"/>
            <a:r>
              <a:rPr lang="en-US" b="1" dirty="0">
                <a:solidFill>
                  <a:schemeClr val="accent1"/>
                </a:solidFill>
              </a:rPr>
              <a:t>Jan/Feb 2024</a:t>
            </a:r>
          </a:p>
        </p:txBody>
      </p:sp>
      <p:sp>
        <p:nvSpPr>
          <p:cNvPr id="28" name="TextBox 27">
            <a:extLst>
              <a:ext uri="{FF2B5EF4-FFF2-40B4-BE49-F238E27FC236}">
                <a16:creationId xmlns:a16="http://schemas.microsoft.com/office/drawing/2014/main" id="{1FF7D6C1-4594-2743-AB69-FC04F59B421A}"/>
              </a:ext>
            </a:extLst>
          </p:cNvPr>
          <p:cNvSpPr txBox="1"/>
          <p:nvPr/>
        </p:nvSpPr>
        <p:spPr>
          <a:xfrm>
            <a:off x="9797526" y="3180043"/>
            <a:ext cx="1385455" cy="369332"/>
          </a:xfrm>
          <a:prstGeom prst="rect">
            <a:avLst/>
          </a:prstGeom>
          <a:noFill/>
        </p:spPr>
        <p:txBody>
          <a:bodyPr wrap="square" rtlCol="0">
            <a:spAutoFit/>
          </a:bodyPr>
          <a:lstStyle/>
          <a:p>
            <a:pPr algn="ctr"/>
            <a:r>
              <a:rPr lang="en-US" b="1" dirty="0">
                <a:solidFill>
                  <a:schemeClr val="accent1"/>
                </a:solidFill>
              </a:rPr>
              <a:t>Dec 2024</a:t>
            </a:r>
          </a:p>
        </p:txBody>
      </p:sp>
      <p:pic>
        <p:nvPicPr>
          <p:cNvPr id="6" name="Graphic 5">
            <a:extLst>
              <a:ext uri="{FF2B5EF4-FFF2-40B4-BE49-F238E27FC236}">
                <a16:creationId xmlns:a16="http://schemas.microsoft.com/office/drawing/2014/main" id="{6676E56F-BBDF-C882-29A8-FD62F353E14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493176" y="3535676"/>
            <a:ext cx="1052902" cy="1052902"/>
          </a:xfrm>
          <a:prstGeom prst="rect">
            <a:avLst/>
          </a:prstGeom>
        </p:spPr>
      </p:pic>
      <p:sp>
        <p:nvSpPr>
          <p:cNvPr id="2" name="TextBox 1">
            <a:extLst>
              <a:ext uri="{FF2B5EF4-FFF2-40B4-BE49-F238E27FC236}">
                <a16:creationId xmlns:a16="http://schemas.microsoft.com/office/drawing/2014/main" id="{4549C74D-ACE7-4CAB-D025-0D021126F1E2}"/>
              </a:ext>
            </a:extLst>
          </p:cNvPr>
          <p:cNvSpPr txBox="1"/>
          <p:nvPr/>
        </p:nvSpPr>
        <p:spPr>
          <a:xfrm>
            <a:off x="5298917" y="4760447"/>
            <a:ext cx="1489510" cy="369332"/>
          </a:xfrm>
          <a:prstGeom prst="rect">
            <a:avLst/>
          </a:prstGeom>
          <a:noFill/>
        </p:spPr>
        <p:txBody>
          <a:bodyPr wrap="none" rtlCol="0">
            <a:spAutoFit/>
          </a:bodyPr>
          <a:lstStyle/>
          <a:p>
            <a:r>
              <a:rPr lang="en-US" b="1" dirty="0">
                <a:solidFill>
                  <a:schemeClr val="accent1"/>
                </a:solidFill>
              </a:rPr>
              <a:t>11:59 pm ET</a:t>
            </a:r>
          </a:p>
        </p:txBody>
      </p:sp>
    </p:spTree>
    <p:extLst>
      <p:ext uri="{BB962C8B-B14F-4D97-AF65-F5344CB8AC3E}">
        <p14:creationId xmlns:p14="http://schemas.microsoft.com/office/powerpoint/2010/main" val="94219337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8</a:t>
            </a:fld>
            <a:endParaRPr lang="en-US" dirty="0"/>
          </a:p>
        </p:txBody>
      </p:sp>
      <p:sp>
        <p:nvSpPr>
          <p:cNvPr id="7" name="Text Placeholder 6">
            <a:extLst>
              <a:ext uri="{FF2B5EF4-FFF2-40B4-BE49-F238E27FC236}">
                <a16:creationId xmlns:a16="http://schemas.microsoft.com/office/drawing/2014/main" id="{1A03BB09-2E54-4385-A57C-85C0782AB4D0}"/>
              </a:ext>
            </a:extLst>
          </p:cNvPr>
          <p:cNvSpPr>
            <a:spLocks noGrp="1"/>
          </p:cNvSpPr>
          <p:nvPr>
            <p:ph type="body" sz="quarter" idx="24"/>
          </p:nvPr>
        </p:nvSpPr>
        <p:spPr>
          <a:xfrm>
            <a:off x="2261218" y="2204676"/>
            <a:ext cx="8002073" cy="2857653"/>
          </a:xfrm>
        </p:spPr>
        <p:txBody>
          <a:bodyPr>
            <a:normAutofit fontScale="85000" lnSpcReduction="10000"/>
          </a:bodyPr>
          <a:lstStyle/>
          <a:p>
            <a:pPr marL="342900" indent="-342900">
              <a:lnSpc>
                <a:spcPct val="100000"/>
              </a:lnSpc>
              <a:spcAft>
                <a:spcPts val="600"/>
              </a:spcAft>
              <a:buFont typeface="Arial" panose="020B0604020202020204" pitchFamily="34" charset="0"/>
              <a:buChar char="•"/>
            </a:pPr>
            <a:r>
              <a:rPr lang="en-GB" sz="2000" dirty="0"/>
              <a:t>Organizations who are eligible recipients or subrecipients for Federal Transit Administration funds under U.S. Code Sections 5307, 5310, or 5311</a:t>
            </a:r>
          </a:p>
          <a:p>
            <a:pPr marL="342900" indent="-342900">
              <a:lnSpc>
                <a:spcPct val="100000"/>
              </a:lnSpc>
              <a:spcAft>
                <a:spcPts val="600"/>
              </a:spcAft>
              <a:buFont typeface="Arial" panose="020B0604020202020204" pitchFamily="34" charset="0"/>
              <a:buChar char="•"/>
            </a:pPr>
            <a:r>
              <a:rPr lang="en-GB" sz="2000" dirty="0"/>
              <a:t>Eligible organizations: state or local government authorities, nonprofit organizations, and operators of public transportation.</a:t>
            </a:r>
          </a:p>
          <a:p>
            <a:pPr marL="342900" indent="-342900">
              <a:lnSpc>
                <a:spcPct val="100000"/>
              </a:lnSpc>
              <a:spcAft>
                <a:spcPts val="600"/>
              </a:spcAft>
              <a:buFont typeface="Arial" panose="020B0604020202020204" pitchFamily="34" charset="0"/>
              <a:buChar char="•"/>
            </a:pPr>
            <a:r>
              <a:rPr lang="en-GB" sz="2000" dirty="0"/>
              <a:t>Lead organizations must be registered in the federal System for Award Management database (https://www.sam.gov) and provide their unique entity identifier (UEI) with their application. </a:t>
            </a:r>
          </a:p>
          <a:p>
            <a:pPr marL="342900" indent="-342900">
              <a:lnSpc>
                <a:spcPct val="100000"/>
              </a:lnSpc>
              <a:spcAft>
                <a:spcPts val="600"/>
              </a:spcAft>
              <a:buFont typeface="Arial" panose="020B0604020202020204" pitchFamily="34" charset="0"/>
              <a:buChar char="•"/>
            </a:pPr>
            <a:r>
              <a:rPr lang="en-GB" sz="2000" dirty="0"/>
              <a:t>Teams who have previously received an NCMM Ready-to-Launch grant are not eligible to apply for this opportunity</a:t>
            </a:r>
          </a:p>
        </p:txBody>
      </p:sp>
      <p:sp>
        <p:nvSpPr>
          <p:cNvPr id="6" name="Text Placeholder 5">
            <a:extLst>
              <a:ext uri="{FF2B5EF4-FFF2-40B4-BE49-F238E27FC236}">
                <a16:creationId xmlns:a16="http://schemas.microsoft.com/office/drawing/2014/main" id="{66B6AB53-173B-4C8A-AC06-B45E94E5E4D2}"/>
              </a:ext>
            </a:extLst>
          </p:cNvPr>
          <p:cNvSpPr>
            <a:spLocks noGrp="1"/>
          </p:cNvSpPr>
          <p:nvPr>
            <p:ph type="body" sz="quarter" idx="16"/>
          </p:nvPr>
        </p:nvSpPr>
        <p:spPr>
          <a:xfrm>
            <a:off x="2505734" y="1296598"/>
            <a:ext cx="9106829" cy="770742"/>
          </a:xfrm>
        </p:spPr>
        <p:txBody>
          <a:bodyPr/>
          <a:lstStyle/>
          <a:p>
            <a:pPr>
              <a:spcBef>
                <a:spcPts val="0"/>
              </a:spcBef>
              <a:spcAft>
                <a:spcPts val="600"/>
              </a:spcAft>
            </a:pPr>
            <a:r>
              <a:rPr lang="en-GB" sz="3200" dirty="0">
                <a:solidFill>
                  <a:schemeClr val="tx1"/>
                </a:solidFill>
              </a:rPr>
              <a:t>Application Process: </a:t>
            </a:r>
            <a:r>
              <a:rPr lang="en-GB" dirty="0"/>
              <a:t>Eligible applicants</a:t>
            </a:r>
          </a:p>
        </p:txBody>
      </p:sp>
      <p:pic>
        <p:nvPicPr>
          <p:cNvPr id="4" name="Graphic 3" descr="Hero Male with solid fill">
            <a:extLst>
              <a:ext uri="{FF2B5EF4-FFF2-40B4-BE49-F238E27FC236}">
                <a16:creationId xmlns:a16="http://schemas.microsoft.com/office/drawing/2014/main" id="{36D2D0F3-917E-E541-897A-A09F7709BD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96">
            <a:off x="590455" y="1061716"/>
            <a:ext cx="1713897" cy="1713897"/>
          </a:xfrm>
          <a:prstGeom prst="rect">
            <a:avLst/>
          </a:prstGeom>
        </p:spPr>
      </p:pic>
    </p:spTree>
    <p:extLst>
      <p:ext uri="{BB962C8B-B14F-4D97-AF65-F5344CB8AC3E}">
        <p14:creationId xmlns:p14="http://schemas.microsoft.com/office/powerpoint/2010/main" val="118825587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FFAA44-7474-C01D-0270-A6C8883B2D95}"/>
              </a:ext>
            </a:extLst>
          </p:cNvPr>
          <p:cNvSpPr>
            <a:spLocks noGrp="1"/>
          </p:cNvSpPr>
          <p:nvPr>
            <p:ph type="body" sz="quarter" idx="24"/>
          </p:nvPr>
        </p:nvSpPr>
        <p:spPr>
          <a:xfrm>
            <a:off x="2472071" y="2447951"/>
            <a:ext cx="9203471" cy="3449266"/>
          </a:xfrm>
        </p:spPr>
        <p:txBody>
          <a:bodyPr>
            <a:normAutofit/>
          </a:bodyPr>
          <a:lstStyle/>
          <a:p>
            <a:pPr marL="342900" indent="-342900">
              <a:lnSpc>
                <a:spcPct val="114000"/>
              </a:lnSpc>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Project being proposed is a </a:t>
            </a:r>
            <a:r>
              <a:rPr lang="en-US" sz="2000" b="1" dirty="0">
                <a:effectLst/>
                <a:ea typeface="Times New Roman" panose="02020603050405020304" pitchFamily="18" charset="0"/>
                <a:cs typeface="Times New Roman" panose="02020603050405020304" pitchFamily="18" charset="0"/>
              </a:rPr>
              <a:t>pilot or demonstration</a:t>
            </a:r>
            <a:r>
              <a:rPr lang="en-US" sz="2000" dirty="0">
                <a:effectLst/>
                <a:ea typeface="Times New Roman" panose="02020603050405020304" pitchFamily="18" charset="0"/>
                <a:cs typeface="Times New Roman" panose="02020603050405020304" pitchFamily="18" charset="0"/>
              </a:rPr>
              <a:t> of a </a:t>
            </a:r>
            <a:r>
              <a:rPr lang="en-US" sz="2000" b="1" dirty="0">
                <a:effectLst/>
                <a:ea typeface="Times New Roman" panose="02020603050405020304" pitchFamily="18" charset="0"/>
                <a:cs typeface="Times New Roman" panose="02020603050405020304" pitchFamily="18" charset="0"/>
              </a:rPr>
              <a:t>new idea or service</a:t>
            </a:r>
            <a:r>
              <a:rPr lang="en-US" sz="2000" dirty="0">
                <a:effectLst/>
                <a:ea typeface="Times New Roman" panose="02020603050405020304" pitchFamily="18" charset="0"/>
                <a:cs typeface="Times New Roman" panose="02020603050405020304" pitchFamily="18" charset="0"/>
              </a:rPr>
              <a:t> that reflects local needs, not the expansion of an existing service</a:t>
            </a:r>
            <a:r>
              <a:rPr lang="en-US" sz="2000" dirty="0">
                <a:effectLst/>
              </a:rPr>
              <a:t> </a:t>
            </a:r>
            <a:endParaRPr lang="en-GB" sz="2000" dirty="0"/>
          </a:p>
          <a:p>
            <a:pPr marL="342900" indent="-342900">
              <a:lnSpc>
                <a:spcPct val="114000"/>
              </a:lnSpc>
              <a:buFont typeface="Arial" panose="020B0604020202020204" pitchFamily="34" charset="0"/>
              <a:buChar char="•"/>
            </a:pPr>
            <a:r>
              <a:rPr lang="en-US" sz="2000" dirty="0"/>
              <a:t>The pilot project clearly addresses transportation equity with regard to the effect that transportation planning, investment, and operations have for low-income, elderly, individuals with a disability, and/or underserved individuals </a:t>
            </a:r>
          </a:p>
          <a:p>
            <a:pPr marL="342900" indent="-342900">
              <a:lnSpc>
                <a:spcPct val="114000"/>
              </a:lnSpc>
              <a:buFont typeface="Arial" panose="020B0604020202020204" pitchFamily="34" charset="0"/>
              <a:buChar char="•"/>
            </a:pPr>
            <a:r>
              <a:rPr lang="en-US" sz="2000" dirty="0"/>
              <a:t>Team submits a detailed Operations Plan on how the pilot project will be implemented </a:t>
            </a:r>
          </a:p>
        </p:txBody>
      </p:sp>
      <p:sp>
        <p:nvSpPr>
          <p:cNvPr id="3" name="Text Placeholder 2">
            <a:extLst>
              <a:ext uri="{FF2B5EF4-FFF2-40B4-BE49-F238E27FC236}">
                <a16:creationId xmlns:a16="http://schemas.microsoft.com/office/drawing/2014/main" id="{DB24E173-1959-3CC9-3D36-4108AA0AAC09}"/>
              </a:ext>
            </a:extLst>
          </p:cNvPr>
          <p:cNvSpPr>
            <a:spLocks noGrp="1"/>
          </p:cNvSpPr>
          <p:nvPr>
            <p:ph type="body" sz="quarter" idx="16"/>
          </p:nvPr>
        </p:nvSpPr>
        <p:spPr>
          <a:xfrm>
            <a:off x="2286919" y="1760989"/>
            <a:ext cx="9573777" cy="612697"/>
          </a:xfrm>
        </p:spPr>
        <p:txBody>
          <a:bodyPr/>
          <a:lstStyle/>
          <a:p>
            <a:r>
              <a:rPr lang="en-US" dirty="0">
                <a:solidFill>
                  <a:schemeClr val="tx1"/>
                </a:solidFill>
              </a:rPr>
              <a:t>Application Process:</a:t>
            </a:r>
            <a:r>
              <a:rPr lang="en-US" dirty="0"/>
              <a:t> Key Elements of Application</a:t>
            </a:r>
          </a:p>
        </p:txBody>
      </p:sp>
      <p:pic>
        <p:nvPicPr>
          <p:cNvPr id="5" name="Graphic 4" descr="List outline">
            <a:extLst>
              <a:ext uri="{FF2B5EF4-FFF2-40B4-BE49-F238E27FC236}">
                <a16:creationId xmlns:a16="http://schemas.microsoft.com/office/drawing/2014/main" id="{9E03D0D4-FA08-3AF0-F199-4C5225AA96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996" y="1074028"/>
            <a:ext cx="1373923" cy="1373923"/>
          </a:xfrm>
          <a:prstGeom prst="rect">
            <a:avLst/>
          </a:prstGeom>
        </p:spPr>
      </p:pic>
    </p:spTree>
    <p:extLst>
      <p:ext uri="{BB962C8B-B14F-4D97-AF65-F5344CB8AC3E}">
        <p14:creationId xmlns:p14="http://schemas.microsoft.com/office/powerpoint/2010/main" val="2975749635"/>
      </p:ext>
    </p:extLst>
  </p:cSld>
  <p:clrMapOvr>
    <a:masterClrMapping/>
  </p:clrMapOvr>
</p:sld>
</file>

<file path=ppt/theme/theme1.xml><?xml version="1.0" encoding="utf-8"?>
<a:theme xmlns:a="http://schemas.openxmlformats.org/drawingml/2006/main" name="Custom Design">
  <a:themeElements>
    <a:clrScheme name="NCMM Colours">
      <a:dk1>
        <a:srgbClr val="361446"/>
      </a:dk1>
      <a:lt1>
        <a:srgbClr val="FFFFFF"/>
      </a:lt1>
      <a:dk2>
        <a:srgbClr val="AD21CA"/>
      </a:dk2>
      <a:lt2>
        <a:srgbClr val="FFFFFF"/>
      </a:lt2>
      <a:accent1>
        <a:srgbClr val="6C288B"/>
      </a:accent1>
      <a:accent2>
        <a:srgbClr val="AD21CA"/>
      </a:accent2>
      <a:accent3>
        <a:srgbClr val="361446"/>
      </a:accent3>
      <a:accent4>
        <a:srgbClr val="45C5FD"/>
      </a:accent4>
      <a:accent5>
        <a:srgbClr val="6CC490"/>
      </a:accent5>
      <a:accent6>
        <a:srgbClr val="F7CF16"/>
      </a:accent6>
      <a:hlink>
        <a:srgbClr val="45C5FD"/>
      </a:hlink>
      <a:folHlink>
        <a:srgbClr val="F7CF16"/>
      </a:folHlink>
    </a:clrScheme>
    <a:fontScheme name="NCMM Fonts">
      <a:majorFont>
        <a:latin typeface="Raleway Semi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1C2FF92-1ACE-4D23-9586-85906FF02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0CA71C-6B24-463C-853F-076A02E27CBC}">
  <ds:schemaRefs>
    <ds:schemaRef ds:uri="http://schemas.microsoft.com/sharepoint/v3/contenttype/forms"/>
  </ds:schemaRefs>
</ds:datastoreItem>
</file>

<file path=customXml/itemProps3.xml><?xml version="1.0" encoding="utf-8"?>
<ds:datastoreItem xmlns:ds="http://schemas.openxmlformats.org/officeDocument/2006/customXml" ds:itemID="{9D2E6351-E64A-42DD-A554-7DF75222212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tf16401425_win32</Template>
  <TotalTime>16414</TotalTime>
  <Words>1543</Words>
  <Application>Microsoft Macintosh PowerPoint</Application>
  <PresentationFormat>Widescreen</PresentationFormat>
  <Paragraphs>145</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Optima</vt:lpstr>
      <vt:lpstr>Raleway</vt:lpstr>
      <vt:lpstr>Raleway SemiBold</vt:lpstr>
      <vt:lpstr>Segoe UI</vt:lpstr>
      <vt:lpstr>Segoe UI Semilight</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ant james</dc:creator>
  <cp:keywords/>
  <dc:description/>
  <cp:lastModifiedBy>Bill Wagner</cp:lastModifiedBy>
  <cp:revision>156</cp:revision>
  <cp:lastPrinted>2023-10-12T11:42:04Z</cp:lastPrinted>
  <dcterms:created xsi:type="dcterms:W3CDTF">2020-10-15T09:06:44Z</dcterms:created>
  <dcterms:modified xsi:type="dcterms:W3CDTF">2023-10-13T17:44:53Z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