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9.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0.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2.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3.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6" r:id="rId4"/>
    <p:sldMasterId id="2147484237" r:id="rId5"/>
    <p:sldMasterId id="2147483946" r:id="rId6"/>
    <p:sldMasterId id="2147484078" r:id="rId7"/>
    <p:sldMasterId id="2147484091" r:id="rId8"/>
    <p:sldMasterId id="2147483941" r:id="rId9"/>
    <p:sldMasterId id="2147483967" r:id="rId10"/>
    <p:sldMasterId id="2147483924" r:id="rId11"/>
    <p:sldMasterId id="2147483957" r:id="rId12"/>
    <p:sldMasterId id="2147484216" r:id="rId13"/>
    <p:sldMasterId id="2147484223" r:id="rId14"/>
    <p:sldMasterId id="2147484227" r:id="rId15"/>
    <p:sldMasterId id="2147484231" r:id="rId16"/>
    <p:sldMasterId id="2147483984" r:id="rId17"/>
  </p:sldMasterIdLst>
  <p:notesMasterIdLst>
    <p:notesMasterId r:id="rId28"/>
  </p:notesMasterIdLst>
  <p:handoutMasterIdLst>
    <p:handoutMasterId r:id="rId29"/>
  </p:handoutMasterIdLst>
  <p:sldIdLst>
    <p:sldId id="268" r:id="rId18"/>
    <p:sldId id="271" r:id="rId19"/>
    <p:sldId id="261" r:id="rId20"/>
    <p:sldId id="262" r:id="rId21"/>
    <p:sldId id="267" r:id="rId22"/>
    <p:sldId id="263" r:id="rId23"/>
    <p:sldId id="264" r:id="rId24"/>
    <p:sldId id="265" r:id="rId25"/>
    <p:sldId id="266" r:id="rId26"/>
    <p:sldId id="269"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C7D0"/>
    <a:srgbClr val="0058AE"/>
    <a:srgbClr val="47606C"/>
    <a:srgbClr val="213442"/>
    <a:srgbClr val="404040"/>
    <a:srgbClr val="4B8A00"/>
    <a:srgbClr val="156E84"/>
    <a:srgbClr val="213323"/>
    <a:srgbClr val="215732"/>
    <a:srgbClr val="040D2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8" autoAdjust="0"/>
    <p:restoredTop sz="58625" autoAdjust="0"/>
  </p:normalViewPr>
  <p:slideViewPr>
    <p:cSldViewPr snapToGrid="0">
      <p:cViewPr varScale="1">
        <p:scale>
          <a:sx n="65" d="100"/>
          <a:sy n="65" d="100"/>
        </p:scale>
        <p:origin x="2052" y="66"/>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900"/>
    </p:cViewPr>
  </p:sorterViewPr>
  <p:notesViewPr>
    <p:cSldViewPr snapToGrid="0">
      <p:cViewPr>
        <p:scale>
          <a:sx n="93" d="100"/>
          <a:sy n="93" d="100"/>
        </p:scale>
        <p:origin x="246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slide" Target="slides/slide4.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2.bin"/><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a:off x="6177211" y="8743796"/>
            <a:ext cx="640080" cy="594359"/>
          </a:xfrm>
          <a:prstGeom prst="rect">
            <a:avLst/>
          </a:prstGeom>
          <a:noFill/>
        </p:spPr>
        <p:txBody>
          <a:bodyPr wrap="square" lIns="0" tIns="0" rIns="0" bIns="0" rtlCol="0" anchor="ctr" anchorCtr="0">
            <a:noAutofit/>
          </a:bodyPr>
          <a:lstStyle/>
          <a:p>
            <a:pPr algn="r"/>
            <a:fld id="{A04C45DB-443F-4C04-86E1-4B79F59568D1}" type="slidenum">
              <a:rPr lang="en-US" sz="800" b="1" smtClean="0"/>
              <a:pPr algn="r"/>
              <a:t>‹#›</a:t>
            </a:fld>
            <a:endParaRPr lang="en-US" sz="800" b="1" dirty="0"/>
          </a:p>
        </p:txBody>
      </p:sp>
      <p:sp>
        <p:nvSpPr>
          <p:cNvPr id="8" name="TextBox 7"/>
          <p:cNvSpPr txBox="1"/>
          <p:nvPr/>
        </p:nvSpPr>
        <p:spPr>
          <a:xfrm>
            <a:off x="1" y="8743794"/>
            <a:ext cx="4925085" cy="594360"/>
          </a:xfrm>
          <a:prstGeom prst="rect">
            <a:avLst/>
          </a:prstGeom>
          <a:noFill/>
        </p:spPr>
        <p:txBody>
          <a:bodyPr wrap="square" lIns="502920" tIns="0" rIns="0" bIns="0" rtlCol="0" anchor="ctr" anchorCtr="0">
            <a:noAutofit/>
          </a:bodyPr>
          <a:lstStyle/>
          <a:p>
            <a:pPr algn="l"/>
            <a:r>
              <a:rPr lang="en-US" sz="800" b="0" dirty="0">
                <a:solidFill>
                  <a:srgbClr val="5B7F95">
                    <a:alpha val="60000"/>
                  </a:srgbClr>
                </a:solidFill>
              </a:rPr>
              <a:t>© 2021 Faegre Drinker Biddle &amp; Reath LLP. All Rights Reserved. Privileged &amp; Confidential.</a:t>
            </a:r>
          </a:p>
        </p:txBody>
      </p:sp>
      <p:graphicFrame>
        <p:nvGraphicFramePr>
          <p:cNvPr id="15" name="Object 14"/>
          <p:cNvGraphicFramePr>
            <a:graphicFrameLocks noChangeAspect="1"/>
          </p:cNvGraphicFramePr>
          <p:nvPr>
            <p:extLst>
              <p:ext uri="{D42A27DB-BD31-4B8C-83A1-F6EECF244321}">
                <p14:modId xmlns:p14="http://schemas.microsoft.com/office/powerpoint/2010/main" val="3368129880"/>
              </p:ext>
            </p:extLst>
          </p:nvPr>
        </p:nvGraphicFramePr>
        <p:xfrm>
          <a:off x="5980145" y="8917362"/>
          <a:ext cx="395534" cy="248017"/>
        </p:xfrm>
        <a:graphic>
          <a:graphicData uri="http://schemas.openxmlformats.org/presentationml/2006/ole">
            <mc:AlternateContent xmlns:mc="http://schemas.openxmlformats.org/markup-compatibility/2006">
              <mc:Choice xmlns:v="urn:schemas-microsoft-com:vml" Requires="v">
                <p:oleObj r:id="rId2" imgW="1749240" imgH="1097280" progId="">
                  <p:embed/>
                </p:oleObj>
              </mc:Choice>
              <mc:Fallback>
                <p:oleObj r:id="rId2" imgW="1749240" imgH="1097280" progId="">
                  <p:embed/>
                  <p:pic>
                    <p:nvPicPr>
                      <p:cNvPr id="2" name="Object 1"/>
                      <p:cNvPicPr/>
                      <p:nvPr/>
                    </p:nvPicPr>
                    <p:blipFill>
                      <a:blip r:embed="rId3"/>
                      <a:stretch>
                        <a:fillRect/>
                      </a:stretch>
                    </p:blipFill>
                    <p:spPr>
                      <a:xfrm>
                        <a:off x="5980145" y="8917362"/>
                        <a:ext cx="395534" cy="248017"/>
                      </a:xfrm>
                      <a:prstGeom prst="rect">
                        <a:avLst/>
                      </a:prstGeom>
                    </p:spPr>
                  </p:pic>
                </p:oleObj>
              </mc:Fallback>
            </mc:AlternateContent>
          </a:graphicData>
        </a:graphic>
      </p:graphicFrame>
    </p:spTree>
    <p:extLst>
      <p:ext uri="{BB962C8B-B14F-4D97-AF65-F5344CB8AC3E}">
        <p14:creationId xmlns:p14="http://schemas.microsoft.com/office/powerpoint/2010/main" val="52141042"/>
      </p:ext>
    </p:extLst>
  </p:cSld>
  <p:clrMap bg1="lt1" tx1="dk1" bg2="lt2" tx2="dk2" accent1="accent1" accent2="accent2" accent3="accent3" accent4="accent4" accent5="accent5" accent6="accent6" hlink="hlink" folHlink="folHlink"/>
  <p:hf ftr="0" dt="0"/>
  <p:extLst>
    <p:ext uri="{56416CCD-93CA-4268-BC5B-53C4BB910035}">
      <p15:sldGuideLst xmlns:p15="http://schemas.microsoft.com/office/powerpoint/2012/main">
        <p15:guide id="1" orient="horz" pos="3024" userDrawn="1">
          <p15:clr>
            <a:srgbClr val="F26B43"/>
          </p15:clr>
        </p15:guide>
        <p15:guide id="2" pos="2304" userDrawn="1">
          <p15:clr>
            <a:srgbClr val="F26B43"/>
          </p15:clr>
        </p15:guide>
        <p15:guide id="3" pos="429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bin"/><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09588" y="471488"/>
            <a:ext cx="6316662" cy="3554412"/>
          </a:xfrm>
          <a:prstGeom prst="rect">
            <a:avLst/>
          </a:prstGeom>
          <a:noFill/>
          <a:ln w="12700">
            <a:solidFill>
              <a:prstClr val="black"/>
            </a:solidFill>
          </a:ln>
        </p:spPr>
        <p:txBody>
          <a:bodyPr vert="horz" lIns="96661" tIns="48331" rIns="96661" bIns="48331" rtlCol="0" anchor="ctr"/>
          <a:lstStyle/>
          <a:p>
            <a:endParaRPr lang="en-US" dirty="0"/>
          </a:p>
        </p:txBody>
      </p:sp>
      <p:sp>
        <p:nvSpPr>
          <p:cNvPr id="8" name="TextBox 7"/>
          <p:cNvSpPr txBox="1"/>
          <p:nvPr/>
        </p:nvSpPr>
        <p:spPr>
          <a:xfrm>
            <a:off x="6177211" y="9002210"/>
            <a:ext cx="640080" cy="594359"/>
          </a:xfrm>
          <a:prstGeom prst="rect">
            <a:avLst/>
          </a:prstGeom>
          <a:noFill/>
        </p:spPr>
        <p:txBody>
          <a:bodyPr wrap="square" lIns="0" tIns="0" rIns="0" bIns="0" rtlCol="0" anchor="ctr" anchorCtr="0">
            <a:noAutofit/>
          </a:bodyPr>
          <a:lstStyle/>
          <a:p>
            <a:pPr algn="r"/>
            <a:fld id="{A04C45DB-443F-4C04-86E1-4B79F59568D1}" type="slidenum">
              <a:rPr lang="en-US" sz="800" b="1" smtClean="0"/>
              <a:pPr algn="r"/>
              <a:t>‹#›</a:t>
            </a:fld>
            <a:endParaRPr lang="en-US" sz="800" b="1" dirty="0"/>
          </a:p>
        </p:txBody>
      </p:sp>
      <p:sp>
        <p:nvSpPr>
          <p:cNvPr id="9" name="TextBox 8"/>
          <p:cNvSpPr txBox="1"/>
          <p:nvPr/>
        </p:nvSpPr>
        <p:spPr>
          <a:xfrm>
            <a:off x="1" y="9002208"/>
            <a:ext cx="4925085" cy="594360"/>
          </a:xfrm>
          <a:prstGeom prst="rect">
            <a:avLst/>
          </a:prstGeom>
          <a:noFill/>
        </p:spPr>
        <p:txBody>
          <a:bodyPr wrap="square" lIns="502920" tIns="0" rIns="0" bIns="0" rtlCol="0" anchor="ctr" anchorCtr="0">
            <a:noAutofit/>
          </a:bodyPr>
          <a:lstStyle/>
          <a:p>
            <a:pPr algn="l"/>
            <a:r>
              <a:rPr lang="en-US" sz="800" b="0" dirty="0">
                <a:solidFill>
                  <a:srgbClr val="5B7F95">
                    <a:alpha val="60000"/>
                  </a:srgbClr>
                </a:solidFill>
              </a:rPr>
              <a:t>© 2021 Faegre Drinker Biddle &amp; Reath LLP. All Rights Reserved. Privileged &amp; Confidential.</a:t>
            </a:r>
          </a:p>
        </p:txBody>
      </p:sp>
      <p:graphicFrame>
        <p:nvGraphicFramePr>
          <p:cNvPr id="10" name="Object 9"/>
          <p:cNvGraphicFramePr>
            <a:graphicFrameLocks noChangeAspect="1"/>
          </p:cNvGraphicFramePr>
          <p:nvPr>
            <p:extLst>
              <p:ext uri="{D42A27DB-BD31-4B8C-83A1-F6EECF244321}">
                <p14:modId xmlns:p14="http://schemas.microsoft.com/office/powerpoint/2010/main" val="869848239"/>
              </p:ext>
            </p:extLst>
          </p:nvPr>
        </p:nvGraphicFramePr>
        <p:xfrm>
          <a:off x="5980145" y="9175776"/>
          <a:ext cx="395534" cy="248017"/>
        </p:xfrm>
        <a:graphic>
          <a:graphicData uri="http://schemas.openxmlformats.org/presentationml/2006/ole">
            <mc:AlternateContent xmlns:mc="http://schemas.openxmlformats.org/markup-compatibility/2006">
              <mc:Choice xmlns:v="urn:schemas-microsoft-com:vml" Requires="v">
                <p:oleObj r:id="rId2" imgW="1749240" imgH="1097280" progId="">
                  <p:embed/>
                </p:oleObj>
              </mc:Choice>
              <mc:Fallback>
                <p:oleObj r:id="rId2" imgW="1749240" imgH="1097280" progId="">
                  <p:embed/>
                  <p:pic>
                    <p:nvPicPr>
                      <p:cNvPr id="15" name="Object 14"/>
                      <p:cNvPicPr/>
                      <p:nvPr/>
                    </p:nvPicPr>
                    <p:blipFill>
                      <a:blip r:embed="rId3"/>
                      <a:stretch>
                        <a:fillRect/>
                      </a:stretch>
                    </p:blipFill>
                    <p:spPr>
                      <a:xfrm>
                        <a:off x="5980145" y="9175776"/>
                        <a:ext cx="395534" cy="248017"/>
                      </a:xfrm>
                      <a:prstGeom prst="rect">
                        <a:avLst/>
                      </a:prstGeom>
                    </p:spPr>
                  </p:pic>
                </p:oleObj>
              </mc:Fallback>
            </mc:AlternateContent>
          </a:graphicData>
        </a:graphic>
      </p:graphicFrame>
      <p:sp>
        <p:nvSpPr>
          <p:cNvPr id="11" name="Notes Placeholder 10"/>
          <p:cNvSpPr>
            <a:spLocks noGrp="1"/>
          </p:cNvSpPr>
          <p:nvPr>
            <p:ph type="body" sz="quarter" idx="3"/>
          </p:nvPr>
        </p:nvSpPr>
        <p:spPr>
          <a:xfrm>
            <a:off x="524435" y="4222377"/>
            <a:ext cx="6320117" cy="470647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234831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84835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8547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4684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2274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9888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9510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0253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0373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Faegre Drinker Green">
    <p:bg>
      <p:bgPr>
        <a:gradFill>
          <a:gsLst>
            <a:gs pos="0">
              <a:schemeClr val="accent1"/>
            </a:gs>
            <a:gs pos="65000">
              <a:schemeClr val="tx1"/>
            </a:gs>
          </a:gsLst>
          <a:lin ang="2160000" scaled="0"/>
        </a:gra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0"/>
            <a:ext cx="9848850" cy="2711116"/>
          </a:xfrm>
          <a:prstGeom prst="rect">
            <a:avLst/>
          </a:prstGeom>
        </p:spPr>
        <p:txBody>
          <a:bodyPr wrap="square" lIns="685800" tIns="685800" rIns="685800" bIns="365760" anchor="b" anchorCtr="0">
            <a:no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5"/>
                </a:solidFill>
              </a:defRPr>
            </a:lvl2pPr>
            <a:lvl3pPr marL="0" indent="0">
              <a:lnSpc>
                <a:spcPts val="3200"/>
              </a:lnSpc>
              <a:spcBef>
                <a:spcPts val="900"/>
              </a:spcBef>
              <a:buFont typeface="Arial" panose="020B0604020202020204" pitchFamily="34" charset="0"/>
              <a:buNone/>
              <a:defRPr sz="2800" b="0">
                <a:solidFill>
                  <a:schemeClr val="accent5"/>
                </a:solidFill>
              </a:defRPr>
            </a:lvl3pPr>
            <a:lvl4pPr marL="0" indent="0">
              <a:lnSpc>
                <a:spcPts val="3200"/>
              </a:lnSpc>
              <a:spcBef>
                <a:spcPts val="900"/>
              </a:spcBef>
              <a:buFont typeface="Arial" panose="020B0604020202020204" pitchFamily="34" charset="0"/>
              <a:buNone/>
              <a:defRPr sz="2800" b="0">
                <a:solidFill>
                  <a:schemeClr val="accent5"/>
                </a:solidFill>
              </a:defRPr>
            </a:lvl4pPr>
            <a:lvl5pPr marL="0" indent="0">
              <a:lnSpc>
                <a:spcPts val="3200"/>
              </a:lnSpc>
              <a:spcBef>
                <a:spcPts val="900"/>
              </a:spcBef>
              <a:buFont typeface="Arial" panose="020B0604020202020204" pitchFamily="34" charset="0"/>
              <a:buNone/>
              <a:defRPr sz="2800" b="0">
                <a:solidFill>
                  <a:schemeClr val="accent5"/>
                </a:solidFill>
              </a:defRPr>
            </a:lvl5pPr>
            <a:lvl6pPr marL="0" indent="0">
              <a:lnSpc>
                <a:spcPts val="3200"/>
              </a:lnSpc>
              <a:spcBef>
                <a:spcPts val="900"/>
              </a:spcBef>
              <a:buNone/>
              <a:defRPr sz="2800" b="0">
                <a:solidFill>
                  <a:schemeClr val="accent5"/>
                </a:solidFill>
              </a:defRPr>
            </a:lvl6pPr>
            <a:lvl7pPr marL="0" indent="0">
              <a:lnSpc>
                <a:spcPts val="3200"/>
              </a:lnSpc>
              <a:spcBef>
                <a:spcPts val="900"/>
              </a:spcBef>
              <a:buNone/>
              <a:defRPr sz="2800" b="0">
                <a:solidFill>
                  <a:schemeClr val="accent5"/>
                </a:solidFill>
              </a:defRPr>
            </a:lvl7pPr>
            <a:lvl8pPr marL="0" indent="0">
              <a:lnSpc>
                <a:spcPts val="3200"/>
              </a:lnSpc>
              <a:spcBef>
                <a:spcPts val="900"/>
              </a:spcBef>
              <a:buNone/>
              <a:defRPr sz="2800" b="0">
                <a:solidFill>
                  <a:schemeClr val="accent5"/>
                </a:solidFill>
              </a:defRPr>
            </a:lvl8pPr>
            <a:lvl9pPr marL="0" indent="0">
              <a:lnSpc>
                <a:spcPts val="3200"/>
              </a:lnSpc>
              <a:spcBef>
                <a:spcPts val="900"/>
              </a:spcBef>
              <a:buNone/>
              <a:defRPr sz="2800" b="0">
                <a:solidFill>
                  <a:schemeClr val="accent5"/>
                </a:solidFill>
              </a:defRPr>
            </a:lvl9pPr>
          </a:lstStyle>
          <a:p>
            <a:pPr lvl="0"/>
            <a:r>
              <a:rPr lang="en-US" dirty="0"/>
              <a:t>Slide Title 54 pt. Bold</a:t>
            </a:r>
          </a:p>
          <a:p>
            <a:pPr lvl="1"/>
            <a:r>
              <a:rPr lang="en-US" dirty="0"/>
              <a:t>Click “Increase List Level” to produce this style subhead </a:t>
            </a:r>
            <a:r>
              <a:rPr lang="en-US"/>
              <a:t>28 pt.</a:t>
            </a:r>
          </a:p>
        </p:txBody>
      </p:sp>
      <p:sp>
        <p:nvSpPr>
          <p:cNvPr id="7"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dirty="0"/>
              <a:t>Month Day, </a:t>
            </a:r>
            <a:r>
              <a:rPr lang="en-US" err="1"/>
              <a:t>20XX</a:t>
            </a:r>
            <a:r>
              <a:rPr lang="en-US"/>
              <a:t> 11 </a:t>
            </a:r>
            <a:r>
              <a:rPr lang="en-US" dirty="0"/>
              <a:t>pt.</a:t>
            </a:r>
          </a:p>
        </p:txBody>
      </p:sp>
    </p:spTree>
    <p:extLst>
      <p:ext uri="{BB962C8B-B14F-4D97-AF65-F5344CB8AC3E}">
        <p14:creationId xmlns:p14="http://schemas.microsoft.com/office/powerpoint/2010/main" val="31690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Photo BG 85% Trans Green Presenters Bottom">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1618655"/>
            <a:ext cx="9848850"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0" y="2205272"/>
            <a:ext cx="12192000" cy="2053866"/>
          </a:xfrm>
          <a:prstGeom prst="rect">
            <a:avLst/>
          </a:prstGeom>
        </p:spPr>
        <p:txBody>
          <a:bodyPr lIns="685800" tIns="0" rIns="685800" bIns="0" anchor="t" anchorCtr="0">
            <a:noAutofit/>
          </a:bodyPr>
          <a:lstStyle>
            <a:lvl1pPr marL="0" indent="0">
              <a:lnSpc>
                <a:spcPts val="5001"/>
              </a:lnSpc>
              <a:spcBef>
                <a:spcPts val="0"/>
              </a:spcBef>
              <a:buNone/>
              <a:defRPr sz="5399"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a:t>Slide Title 54 pt. Bold </a:t>
            </a:r>
            <a:br>
              <a:rPr lang="en-US"/>
            </a:br>
            <a:r>
              <a:rPr lang="en-US"/>
              <a:t>85% Transparency </a:t>
            </a:r>
          </a:p>
          <a:p>
            <a:pPr lvl="1"/>
            <a:r>
              <a:rPr lang="en-US"/>
              <a:t>Click “Increase List Level” to produce this style subhead 28 pt.</a:t>
            </a:r>
          </a:p>
        </p:txBody>
      </p:sp>
      <p:sp>
        <p:nvSpPr>
          <p:cNvPr id="19"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60" name="TextBox 5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2024 Faegre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32" name="Text Placeholder 70"/>
          <p:cNvSpPr>
            <a:spLocks noGrp="1"/>
          </p:cNvSpPr>
          <p:nvPr>
            <p:ph type="body" sz="quarter" idx="14" hasCustomPrompt="1"/>
          </p:nvPr>
        </p:nvSpPr>
        <p:spPr>
          <a:xfrm>
            <a:off x="694678"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33" name="Text Placeholder 70"/>
          <p:cNvSpPr>
            <a:spLocks noGrp="1"/>
          </p:cNvSpPr>
          <p:nvPr>
            <p:ph type="body" sz="quarter" idx="15" hasCustomPrompt="1"/>
          </p:nvPr>
        </p:nvSpPr>
        <p:spPr>
          <a:xfrm>
            <a:off x="694678"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34" name="Text Placeholder 70"/>
          <p:cNvSpPr>
            <a:spLocks noGrp="1"/>
          </p:cNvSpPr>
          <p:nvPr>
            <p:ph type="body" sz="quarter" idx="16" hasCustomPrompt="1"/>
          </p:nvPr>
        </p:nvSpPr>
        <p:spPr>
          <a:xfrm>
            <a:off x="694678"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1" name="Text Placeholder 70"/>
          <p:cNvSpPr>
            <a:spLocks noGrp="1"/>
          </p:cNvSpPr>
          <p:nvPr>
            <p:ph type="body" sz="quarter" idx="17" hasCustomPrompt="1"/>
          </p:nvPr>
        </p:nvSpPr>
        <p:spPr>
          <a:xfrm>
            <a:off x="694678"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a:t>
            </a:r>
            <a:r>
              <a:rPr lang="en-US" dirty="0"/>
              <a:t>– 8 pt.</a:t>
            </a:r>
          </a:p>
        </p:txBody>
      </p:sp>
      <p:sp>
        <p:nvSpPr>
          <p:cNvPr id="62" name="Text Placeholder 70"/>
          <p:cNvSpPr>
            <a:spLocks noGrp="1"/>
          </p:cNvSpPr>
          <p:nvPr>
            <p:ph type="body" sz="quarter" idx="18" hasCustomPrompt="1"/>
          </p:nvPr>
        </p:nvSpPr>
        <p:spPr>
          <a:xfrm>
            <a:off x="2872771"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63" name="Text Placeholder 70"/>
          <p:cNvSpPr>
            <a:spLocks noGrp="1"/>
          </p:cNvSpPr>
          <p:nvPr>
            <p:ph type="body" sz="quarter" idx="19" hasCustomPrompt="1"/>
          </p:nvPr>
        </p:nvSpPr>
        <p:spPr>
          <a:xfrm>
            <a:off x="2872771"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64" name="Text Placeholder 70"/>
          <p:cNvSpPr>
            <a:spLocks noGrp="1"/>
          </p:cNvSpPr>
          <p:nvPr>
            <p:ph type="body" sz="quarter" idx="20" hasCustomPrompt="1"/>
          </p:nvPr>
        </p:nvSpPr>
        <p:spPr>
          <a:xfrm>
            <a:off x="2872771"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5" name="Text Placeholder 70"/>
          <p:cNvSpPr>
            <a:spLocks noGrp="1"/>
          </p:cNvSpPr>
          <p:nvPr>
            <p:ph type="body" sz="quarter" idx="21" hasCustomPrompt="1"/>
          </p:nvPr>
        </p:nvSpPr>
        <p:spPr>
          <a:xfrm>
            <a:off x="2872771"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66" name="Text Placeholder 70"/>
          <p:cNvSpPr>
            <a:spLocks noGrp="1"/>
          </p:cNvSpPr>
          <p:nvPr>
            <p:ph type="body" sz="quarter" idx="22" hasCustomPrompt="1"/>
          </p:nvPr>
        </p:nvSpPr>
        <p:spPr>
          <a:xfrm>
            <a:off x="5050864"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67" name="Text Placeholder 70"/>
          <p:cNvSpPr>
            <a:spLocks noGrp="1"/>
          </p:cNvSpPr>
          <p:nvPr>
            <p:ph type="body" sz="quarter" idx="23" hasCustomPrompt="1"/>
          </p:nvPr>
        </p:nvSpPr>
        <p:spPr>
          <a:xfrm>
            <a:off x="5050864"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68" name="Text Placeholder 70"/>
          <p:cNvSpPr>
            <a:spLocks noGrp="1"/>
          </p:cNvSpPr>
          <p:nvPr>
            <p:ph type="body" sz="quarter" idx="24" hasCustomPrompt="1"/>
          </p:nvPr>
        </p:nvSpPr>
        <p:spPr>
          <a:xfrm>
            <a:off x="5050864"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9" name="Text Placeholder 70"/>
          <p:cNvSpPr>
            <a:spLocks noGrp="1"/>
          </p:cNvSpPr>
          <p:nvPr>
            <p:ph type="body" sz="quarter" idx="25" hasCustomPrompt="1"/>
          </p:nvPr>
        </p:nvSpPr>
        <p:spPr>
          <a:xfrm>
            <a:off x="5050864"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0" name="Text Placeholder 70"/>
          <p:cNvSpPr>
            <a:spLocks noGrp="1"/>
          </p:cNvSpPr>
          <p:nvPr>
            <p:ph type="body" sz="quarter" idx="26" hasCustomPrompt="1"/>
          </p:nvPr>
        </p:nvSpPr>
        <p:spPr>
          <a:xfrm>
            <a:off x="7228955"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71" name="Text Placeholder 70"/>
          <p:cNvSpPr>
            <a:spLocks noGrp="1"/>
          </p:cNvSpPr>
          <p:nvPr>
            <p:ph type="body" sz="quarter" idx="27" hasCustomPrompt="1"/>
          </p:nvPr>
        </p:nvSpPr>
        <p:spPr>
          <a:xfrm>
            <a:off x="7228955"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72" name="Text Placeholder 70"/>
          <p:cNvSpPr>
            <a:spLocks noGrp="1"/>
          </p:cNvSpPr>
          <p:nvPr>
            <p:ph type="body" sz="quarter" idx="28" hasCustomPrompt="1"/>
          </p:nvPr>
        </p:nvSpPr>
        <p:spPr>
          <a:xfrm>
            <a:off x="7228955"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3" name="Text Placeholder 70"/>
          <p:cNvSpPr>
            <a:spLocks noGrp="1"/>
          </p:cNvSpPr>
          <p:nvPr>
            <p:ph type="body" sz="quarter" idx="29" hasCustomPrompt="1"/>
          </p:nvPr>
        </p:nvSpPr>
        <p:spPr>
          <a:xfrm>
            <a:off x="7228955"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4" name="Text Placeholder 70"/>
          <p:cNvSpPr>
            <a:spLocks noGrp="1"/>
          </p:cNvSpPr>
          <p:nvPr>
            <p:ph type="body" sz="quarter" idx="30" hasCustomPrompt="1"/>
          </p:nvPr>
        </p:nvSpPr>
        <p:spPr>
          <a:xfrm>
            <a:off x="9407045"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75" name="Text Placeholder 70"/>
          <p:cNvSpPr>
            <a:spLocks noGrp="1"/>
          </p:cNvSpPr>
          <p:nvPr>
            <p:ph type="body" sz="quarter" idx="31" hasCustomPrompt="1"/>
          </p:nvPr>
        </p:nvSpPr>
        <p:spPr>
          <a:xfrm>
            <a:off x="9407045"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76" name="Text Placeholder 70"/>
          <p:cNvSpPr>
            <a:spLocks noGrp="1"/>
          </p:cNvSpPr>
          <p:nvPr>
            <p:ph type="body" sz="quarter" idx="32" hasCustomPrompt="1"/>
          </p:nvPr>
        </p:nvSpPr>
        <p:spPr>
          <a:xfrm>
            <a:off x="9407045"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7" name="Text Placeholder 70"/>
          <p:cNvSpPr>
            <a:spLocks noGrp="1"/>
          </p:cNvSpPr>
          <p:nvPr>
            <p:ph type="body" sz="quarter" idx="33" hasCustomPrompt="1"/>
          </p:nvPr>
        </p:nvSpPr>
        <p:spPr>
          <a:xfrm>
            <a:off x="9407045"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8" name="Text Placeholder 70"/>
          <p:cNvSpPr>
            <a:spLocks noGrp="1"/>
          </p:cNvSpPr>
          <p:nvPr>
            <p:ph type="body" sz="quarter" idx="34" hasCustomPrompt="1"/>
          </p:nvPr>
        </p:nvSpPr>
        <p:spPr>
          <a:xfrm>
            <a:off x="694678"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79" name="Text Placeholder 70"/>
          <p:cNvSpPr>
            <a:spLocks noGrp="1"/>
          </p:cNvSpPr>
          <p:nvPr>
            <p:ph type="body" sz="quarter" idx="35" hasCustomPrompt="1"/>
          </p:nvPr>
        </p:nvSpPr>
        <p:spPr>
          <a:xfrm>
            <a:off x="2872771"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0" name="Text Placeholder 70"/>
          <p:cNvSpPr>
            <a:spLocks noGrp="1"/>
          </p:cNvSpPr>
          <p:nvPr>
            <p:ph type="body" sz="quarter" idx="36" hasCustomPrompt="1"/>
          </p:nvPr>
        </p:nvSpPr>
        <p:spPr>
          <a:xfrm>
            <a:off x="5050864"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1" name="Text Placeholder 70"/>
          <p:cNvSpPr>
            <a:spLocks noGrp="1"/>
          </p:cNvSpPr>
          <p:nvPr>
            <p:ph type="body" sz="quarter" idx="37" hasCustomPrompt="1"/>
          </p:nvPr>
        </p:nvSpPr>
        <p:spPr>
          <a:xfrm>
            <a:off x="7228955"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2" name="Text Placeholder 70"/>
          <p:cNvSpPr>
            <a:spLocks noGrp="1"/>
          </p:cNvSpPr>
          <p:nvPr>
            <p:ph type="body" sz="quarter" idx="38" hasCustomPrompt="1"/>
          </p:nvPr>
        </p:nvSpPr>
        <p:spPr>
          <a:xfrm>
            <a:off x="9407045"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36" name="TextBox 35"/>
          <p:cNvSpPr txBox="1"/>
          <p:nvPr userDrawn="1"/>
        </p:nvSpPr>
        <p:spPr>
          <a:xfrm>
            <a:off x="3049" y="4340204"/>
            <a:ext cx="12188952" cy="200054"/>
          </a:xfrm>
          <a:prstGeom prst="rect">
            <a:avLst/>
          </a:prstGeom>
          <a:noFill/>
        </p:spPr>
        <p:txBody>
          <a:bodyPr wrap="square" lIns="685799" tIns="0" rIns="685799" bIns="45719" rtlCol="0">
            <a:spAutoFit/>
          </a:bodyPr>
          <a:lstStyle/>
          <a:p>
            <a:r>
              <a:rPr lang="en-US" sz="1000" dirty="0">
                <a:solidFill>
                  <a:schemeClr val="accent5"/>
                </a:solidFill>
              </a:rPr>
              <a:t>Presented by:</a:t>
            </a:r>
          </a:p>
        </p:txBody>
      </p:sp>
    </p:spTree>
    <p:extLst>
      <p:ext uri="{BB962C8B-B14F-4D97-AF65-F5344CB8AC3E}">
        <p14:creationId xmlns:p14="http://schemas.microsoft.com/office/powerpoint/2010/main" val="7689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hoto BG 85% Trans Green Presenters Right">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accent1">
                  <a:alpha val="75000"/>
                </a:schemeClr>
              </a:gs>
              <a:gs pos="55000">
                <a:schemeClr val="tx1">
                  <a:alpha val="75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4" name="Text Placeholder 3"/>
          <p:cNvSpPr>
            <a:spLocks noGrp="1"/>
          </p:cNvSpPr>
          <p:nvPr>
            <p:ph type="body" sz="quarter" idx="10" hasCustomPrompt="1"/>
          </p:nvPr>
        </p:nvSpPr>
        <p:spPr>
          <a:xfrm>
            <a:off x="-1" y="1645407"/>
            <a:ext cx="8531352"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1726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Font typeface="Arial" panose="020B0604020202020204" pitchFamily="34" charset="0"/>
              <a:buNone/>
              <a:defRPr sz="2800" b="0">
                <a:solidFill>
                  <a:schemeClr val="accent1"/>
                </a:solidFill>
              </a:defRPr>
            </a:lvl6pPr>
            <a:lvl7pPr marL="0" indent="0">
              <a:lnSpc>
                <a:spcPts val="3200"/>
              </a:lnSpc>
              <a:spcBef>
                <a:spcPts val="900"/>
              </a:spcBef>
              <a:buFont typeface="Arial" panose="020B0604020202020204" pitchFamily="34" charset="0"/>
              <a:buNone/>
              <a:defRPr sz="2800" b="0">
                <a:solidFill>
                  <a:schemeClr val="accent1"/>
                </a:solidFill>
              </a:defRPr>
            </a:lvl7pPr>
            <a:lvl8pPr marL="0" indent="0">
              <a:lnSpc>
                <a:spcPts val="3200"/>
              </a:lnSpc>
              <a:spcBef>
                <a:spcPts val="900"/>
              </a:spcBef>
              <a:buFont typeface="Arial" panose="020B0604020202020204" pitchFamily="34" charset="0"/>
              <a:buNone/>
              <a:defRPr sz="2800" b="0">
                <a:solidFill>
                  <a:schemeClr val="accent1"/>
                </a:solidFill>
              </a:defRPr>
            </a:lvl8pPr>
            <a:lvl9pPr marL="0" indent="0">
              <a:lnSpc>
                <a:spcPts val="3200"/>
              </a:lnSpc>
              <a:spcBef>
                <a:spcPts val="900"/>
              </a:spcBef>
              <a:buFont typeface="Arial" panose="020B0604020202020204" pitchFamily="34" charset="0"/>
              <a:buNone/>
              <a:defRPr sz="2800" b="0">
                <a:solidFill>
                  <a:schemeClr val="accent1"/>
                </a:solidFill>
              </a:defRPr>
            </a:lvl9pPr>
          </a:lstStyle>
          <a:p>
            <a:pPr lvl="0"/>
            <a:r>
              <a:rPr lang="en-US"/>
              <a:t>Slide Title 48 pt. Bold </a:t>
            </a:r>
            <a:br>
              <a:rPr lang="en-US"/>
            </a:br>
            <a:r>
              <a:rPr lang="en-US"/>
              <a:t>85% Transparency </a:t>
            </a:r>
          </a:p>
          <a:p>
            <a:pPr lvl="1"/>
            <a:r>
              <a:rPr lang="en-US"/>
              <a:t>Click “Increase List Level” to produce this style subhead 28 pt.</a:t>
            </a:r>
          </a:p>
        </p:txBody>
      </p:sp>
      <p:sp>
        <p:nvSpPr>
          <p:cNvPr id="30" name="TextBox 2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2024 Faegre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29"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spcBef>
                <a:spcPts val="0"/>
              </a:spcBef>
              <a:buNone/>
              <a:defRPr sz="1001" b="1" baseline="0">
                <a:solidFill>
                  <a:schemeClr val="bg1"/>
                </a:solidFill>
              </a:defRPr>
            </a:lvl1pPr>
          </a:lstStyle>
          <a:p>
            <a:r>
              <a:rPr lang="en-US" dirty="0"/>
              <a:t>First A. Last Name 10 pt. Bold</a:t>
            </a:r>
          </a:p>
        </p:txBody>
      </p:sp>
      <p:sp>
        <p:nvSpPr>
          <p:cNvPr id="31"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dirty="0"/>
              <a:t>Title 8 pt.</a:t>
            </a:r>
          </a:p>
        </p:txBody>
      </p:sp>
      <p:sp>
        <p:nvSpPr>
          <p:cNvPr id="35"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39"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56"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spcBef>
                <a:spcPts val="0"/>
              </a:spcBef>
              <a:buNone/>
              <a:defRPr sz="1001" b="1" baseline="0">
                <a:solidFill>
                  <a:schemeClr val="bg1"/>
                </a:solidFill>
              </a:defRPr>
            </a:lvl1pPr>
          </a:lstStyle>
          <a:p>
            <a:r>
              <a:rPr lang="en-US" dirty="0"/>
              <a:t>First A. Last Name 10 pt. Bold</a:t>
            </a:r>
          </a:p>
        </p:txBody>
      </p:sp>
      <p:sp>
        <p:nvSpPr>
          <p:cNvPr id="57"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dirty="0"/>
              <a:t>Title 8 pt.</a:t>
            </a:r>
          </a:p>
        </p:txBody>
      </p:sp>
      <p:sp>
        <p:nvSpPr>
          <p:cNvPr id="58"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a:t>Practice Group/Department – 8 pt.</a:t>
            </a:r>
            <a:endParaRPr lang="en-US" dirty="0"/>
          </a:p>
        </p:txBody>
      </p:sp>
      <p:sp>
        <p:nvSpPr>
          <p:cNvPr id="59"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a:t>Office/City – 8 pt.</a:t>
            </a:r>
            <a:endParaRPr lang="en-US" dirty="0"/>
          </a:p>
        </p:txBody>
      </p:sp>
      <p:sp>
        <p:nvSpPr>
          <p:cNvPr id="60"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spcBef>
                <a:spcPts val="0"/>
              </a:spcBef>
              <a:buNone/>
              <a:defRPr sz="1001" b="1" baseline="0">
                <a:solidFill>
                  <a:schemeClr val="bg1"/>
                </a:solidFill>
              </a:defRPr>
            </a:lvl1pPr>
          </a:lstStyle>
          <a:p>
            <a:r>
              <a:rPr lang="en-US" dirty="0"/>
              <a:t>First A. Last Name 10 pt. Bold</a:t>
            </a:r>
          </a:p>
        </p:txBody>
      </p:sp>
      <p:sp>
        <p:nvSpPr>
          <p:cNvPr id="61"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dirty="0"/>
              <a:t>Title 8 pt.</a:t>
            </a:r>
          </a:p>
        </p:txBody>
      </p:sp>
      <p:sp>
        <p:nvSpPr>
          <p:cNvPr id="62"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a:t>Practice Group/Department – 8 pt.</a:t>
            </a:r>
            <a:endParaRPr lang="en-US" dirty="0"/>
          </a:p>
        </p:txBody>
      </p:sp>
      <p:sp>
        <p:nvSpPr>
          <p:cNvPr id="63"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a:t>Office/City – 8 pt.</a:t>
            </a:r>
            <a:endParaRPr lang="en-US" dirty="0"/>
          </a:p>
        </p:txBody>
      </p:sp>
      <p:sp>
        <p:nvSpPr>
          <p:cNvPr id="64"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spcBef>
                <a:spcPts val="0"/>
              </a:spcBef>
              <a:buNone/>
              <a:defRPr sz="1001" b="1" baseline="0">
                <a:solidFill>
                  <a:schemeClr val="bg1"/>
                </a:solidFill>
              </a:defRPr>
            </a:lvl1pPr>
          </a:lstStyle>
          <a:p>
            <a:r>
              <a:rPr lang="en-US" dirty="0"/>
              <a:t>First A. Last Name 10 pt. Bold</a:t>
            </a:r>
          </a:p>
        </p:txBody>
      </p:sp>
      <p:sp>
        <p:nvSpPr>
          <p:cNvPr id="65"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dirty="0"/>
              <a:t>Title 8 pt.</a:t>
            </a:r>
          </a:p>
        </p:txBody>
      </p:sp>
      <p:sp>
        <p:nvSpPr>
          <p:cNvPr id="66"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a:t>Practice Group/Department – 8 pt.</a:t>
            </a:r>
            <a:endParaRPr lang="en-US" dirty="0"/>
          </a:p>
        </p:txBody>
      </p:sp>
      <p:sp>
        <p:nvSpPr>
          <p:cNvPr id="67"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a:t>Office/City – 8 pt.</a:t>
            </a:r>
            <a:endParaRPr lang="en-US" dirty="0"/>
          </a:p>
        </p:txBody>
      </p:sp>
      <p:sp>
        <p:nvSpPr>
          <p:cNvPr id="68"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69"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0"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1"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2" name="TextBox 31"/>
          <p:cNvSpPr txBox="1"/>
          <p:nvPr userDrawn="1"/>
        </p:nvSpPr>
        <p:spPr>
          <a:xfrm>
            <a:off x="8531525" y="2247993"/>
            <a:ext cx="3657600" cy="200054"/>
          </a:xfrm>
          <a:prstGeom prst="rect">
            <a:avLst/>
          </a:prstGeom>
          <a:noFill/>
        </p:spPr>
        <p:txBody>
          <a:bodyPr wrap="square" lIns="685799" tIns="0" rIns="685799" bIns="45719" rtlCol="0">
            <a:spAutoFit/>
          </a:bodyPr>
          <a:lstStyle/>
          <a:p>
            <a:r>
              <a:rPr lang="en-US" sz="1000" dirty="0">
                <a:solidFill>
                  <a:schemeClr val="accent5"/>
                </a:solidFill>
              </a:rPr>
              <a:t>Presented by:</a:t>
            </a:r>
          </a:p>
        </p:txBody>
      </p:sp>
      <p:pic>
        <p:nvPicPr>
          <p:cNvPr id="34" name="Picture 3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
        <p:nvSpPr>
          <p:cNvPr id="37" name="Rectangle 36"/>
          <p:cNvSpPr/>
          <p:nvPr userDrawn="1"/>
        </p:nvSpPr>
        <p:spPr>
          <a:xfrm>
            <a:off x="8534401" y="0"/>
            <a:ext cx="3659628" cy="6858000"/>
          </a:xfrm>
          <a:prstGeom prst="rect">
            <a:avLst/>
          </a:prstGeom>
          <a:blipFill dpi="0" rotWithShape="1">
            <a:blip r:embed="rId3">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Tree>
    <p:extLst>
      <p:ext uri="{BB962C8B-B14F-4D97-AF65-F5344CB8AC3E}">
        <p14:creationId xmlns:p14="http://schemas.microsoft.com/office/powerpoint/2010/main" val="75074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hoto BG 85% Trans Green Presenters Right Photos">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accent1">
                  <a:alpha val="75000"/>
                </a:schemeClr>
              </a:gs>
              <a:gs pos="55000">
                <a:schemeClr val="tx1">
                  <a:alpha val="75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7" name="Rectangle 36"/>
          <p:cNvSpPr/>
          <p:nvPr userDrawn="1"/>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4" name="Text Placeholder 3"/>
          <p:cNvSpPr>
            <a:spLocks noGrp="1"/>
          </p:cNvSpPr>
          <p:nvPr>
            <p:ph type="body" sz="quarter" idx="10" hasCustomPrompt="1"/>
          </p:nvPr>
        </p:nvSpPr>
        <p:spPr>
          <a:xfrm>
            <a:off x="-1" y="1645407"/>
            <a:ext cx="8531352"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5155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4201"/>
              </a:lnSpc>
              <a:buFont typeface="Arial" panose="020B0604020202020204" pitchFamily="34" charset="0"/>
              <a:buNone/>
              <a:defRPr sz="2800" b="0">
                <a:solidFill>
                  <a:schemeClr val="accent1"/>
                </a:solidFill>
              </a:defRPr>
            </a:lvl3pPr>
            <a:lvl4pPr marL="0" indent="0">
              <a:lnSpc>
                <a:spcPts val="4201"/>
              </a:lnSpc>
              <a:buFont typeface="Arial" panose="020B0604020202020204" pitchFamily="34" charset="0"/>
              <a:buNone/>
              <a:defRPr sz="2800" b="0">
                <a:solidFill>
                  <a:schemeClr val="accent1"/>
                </a:solidFill>
              </a:defRPr>
            </a:lvl4pPr>
            <a:lvl5pPr marL="0" indent="0">
              <a:lnSpc>
                <a:spcPts val="4201"/>
              </a:lnSpc>
              <a:buFont typeface="Arial" panose="020B0604020202020204" pitchFamily="34" charset="0"/>
              <a:buNone/>
              <a:defRPr sz="2800" b="0">
                <a:solidFill>
                  <a:schemeClr val="accent1"/>
                </a:solidFill>
              </a:defRPr>
            </a:lvl5pPr>
            <a:lvl6pPr marL="0" indent="0">
              <a:buNone/>
              <a:defRPr sz="2800" b="0">
                <a:solidFill>
                  <a:schemeClr val="accent1"/>
                </a:solidFill>
              </a:defRPr>
            </a:lvl6pPr>
            <a:lvl7pPr marL="0" indent="0">
              <a:buNone/>
              <a:defRPr sz="2800" b="0">
                <a:solidFill>
                  <a:schemeClr val="accent1"/>
                </a:solidFill>
              </a:defRPr>
            </a:lvl7pPr>
            <a:lvl8pPr marL="0" indent="0">
              <a:buNone/>
              <a:defRPr sz="2800" b="0">
                <a:solidFill>
                  <a:schemeClr val="accent1"/>
                </a:solidFill>
              </a:defRPr>
            </a:lvl8pPr>
            <a:lvl9pPr marL="0" indent="0">
              <a:buNone/>
              <a:defRPr sz="2800" b="0">
                <a:solidFill>
                  <a:schemeClr val="accent1"/>
                </a:solidFill>
              </a:defRPr>
            </a:lvl9pPr>
          </a:lstStyle>
          <a:p>
            <a:pPr lvl="0"/>
            <a:r>
              <a:rPr lang="en-US"/>
              <a:t>Slide Title 54 pt. Bold </a:t>
            </a:r>
            <a:br>
              <a:rPr lang="en-US"/>
            </a:br>
            <a:r>
              <a:rPr lang="en-US"/>
              <a:t>85% Transparency </a:t>
            </a:r>
          </a:p>
          <a:p>
            <a:pPr lvl="1"/>
            <a:r>
              <a:rPr lang="en-US"/>
              <a:t>Click “Increase List Level” to produce this style subhead 28 pt.</a:t>
            </a:r>
          </a:p>
        </p:txBody>
      </p:sp>
      <p:sp>
        <p:nvSpPr>
          <p:cNvPr id="30" name="TextBox 2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2024 Faegre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56"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57"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58"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59"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0"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1"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2"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3"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4"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5"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6"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7"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8"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9"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70"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1"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72"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3"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4"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5"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29" name="Picture Placeholder 4"/>
          <p:cNvSpPr>
            <a:spLocks noGrp="1" noChangeAspect="1"/>
          </p:cNvSpPr>
          <p:nvPr>
            <p:ph type="pic" sz="quarter" idx="38" hasCustomPrompt="1"/>
          </p:nvPr>
        </p:nvSpPr>
        <p:spPr>
          <a:xfrm>
            <a:off x="8336044" y="2607407"/>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1" name="Picture Placeholder 4"/>
          <p:cNvSpPr>
            <a:spLocks noGrp="1" noChangeAspect="1"/>
          </p:cNvSpPr>
          <p:nvPr>
            <p:ph type="pic" sz="quarter" idx="39" hasCustomPrompt="1"/>
          </p:nvPr>
        </p:nvSpPr>
        <p:spPr>
          <a:xfrm>
            <a:off x="8336044" y="3539719"/>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5" name="Picture Placeholder 4"/>
          <p:cNvSpPr>
            <a:spLocks noGrp="1" noChangeAspect="1"/>
          </p:cNvSpPr>
          <p:nvPr>
            <p:ph type="pic" sz="quarter" idx="40" hasCustomPrompt="1"/>
          </p:nvPr>
        </p:nvSpPr>
        <p:spPr>
          <a:xfrm>
            <a:off x="8336044" y="4472031"/>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9" name="Picture Placeholder 4"/>
          <p:cNvSpPr>
            <a:spLocks noGrp="1" noChangeAspect="1"/>
          </p:cNvSpPr>
          <p:nvPr>
            <p:ph type="pic" sz="quarter" idx="41" hasCustomPrompt="1"/>
          </p:nvPr>
        </p:nvSpPr>
        <p:spPr>
          <a:xfrm>
            <a:off x="8336044" y="5400333"/>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4" name="TextBox 33"/>
          <p:cNvSpPr txBox="1"/>
          <p:nvPr userDrawn="1"/>
        </p:nvSpPr>
        <p:spPr>
          <a:xfrm>
            <a:off x="8531525" y="2247993"/>
            <a:ext cx="3657600" cy="200054"/>
          </a:xfrm>
          <a:prstGeom prst="rect">
            <a:avLst/>
          </a:prstGeom>
          <a:noFill/>
        </p:spPr>
        <p:txBody>
          <a:bodyPr wrap="square" lIns="685799" tIns="0" rIns="685799" bIns="45719" rtlCol="0">
            <a:spAutoFit/>
          </a:bodyPr>
          <a:lstStyle/>
          <a:p>
            <a:r>
              <a:rPr lang="en-US" sz="1000" dirty="0">
                <a:solidFill>
                  <a:schemeClr val="accent5"/>
                </a:solidFill>
              </a:rPr>
              <a:t>Presented by:</a:t>
            </a:r>
          </a:p>
        </p:txBody>
      </p:sp>
      <p:pic>
        <p:nvPicPr>
          <p:cNvPr id="36" name="Picture 3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428101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hoto BG 50% Trans Gree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2147885"/>
            <a:ext cx="9848850"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5" name="Text Placeholder 5"/>
          <p:cNvSpPr>
            <a:spLocks noGrp="1"/>
          </p:cNvSpPr>
          <p:nvPr>
            <p:ph type="body" sz="quarter" idx="11" hasCustomPrompt="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dirty="0"/>
              <a:t>Slide Title 54 pt. Bold </a:t>
            </a:r>
            <a:br>
              <a:rPr lang="en-US"/>
            </a:br>
            <a:r>
              <a:rPr lang="en-US"/>
              <a:t>50% </a:t>
            </a:r>
            <a:r>
              <a:rPr lang="en-US" dirty="0"/>
              <a:t>Transparency </a:t>
            </a:r>
          </a:p>
          <a:p>
            <a:pPr lvl="1"/>
            <a:r>
              <a:rPr lang="en-US" dirty="0"/>
              <a:t>Click “Increase List Level” to produce this style subhead 28 </a:t>
            </a:r>
            <a:r>
              <a:rPr lang="en-US"/>
              <a:t>pt.</a:t>
            </a:r>
          </a:p>
        </p:txBody>
      </p:sp>
      <p:sp>
        <p:nvSpPr>
          <p:cNvPr id="6"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8" name="TextBox 7"/>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2024 Faegre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Tree>
    <p:extLst>
      <p:ext uri="{BB962C8B-B14F-4D97-AF65-F5344CB8AC3E}">
        <p14:creationId xmlns:p14="http://schemas.microsoft.com/office/powerpoint/2010/main" val="190345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Photo BG 50% Trans Green Presenters Bottom">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1618655"/>
            <a:ext cx="9848850"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0" y="2205272"/>
            <a:ext cx="12192000" cy="2053866"/>
          </a:xfrm>
          <a:prstGeom prst="rect">
            <a:avLst/>
          </a:prstGeom>
        </p:spPr>
        <p:txBody>
          <a:bodyPr lIns="685800" tIns="0" rIns="685800" bIns="0" anchor="t" anchorCtr="0">
            <a:noAutofit/>
          </a:bodyPr>
          <a:lstStyle>
            <a:lvl1pPr marL="0" indent="0">
              <a:lnSpc>
                <a:spcPts val="5001"/>
              </a:lnSpc>
              <a:spcBef>
                <a:spcPts val="0"/>
              </a:spcBef>
              <a:buNone/>
              <a:defRPr sz="5399"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a:t>Slide Title 54 pt. Bold </a:t>
            </a:r>
            <a:br>
              <a:rPr lang="en-US"/>
            </a:br>
            <a:r>
              <a:rPr lang="en-US"/>
              <a:t>50% Transparency </a:t>
            </a:r>
          </a:p>
          <a:p>
            <a:pPr lvl="1"/>
            <a:r>
              <a:rPr lang="en-US"/>
              <a:t>Click “Increase List Level” to produce this style subhead 28 pt.</a:t>
            </a:r>
          </a:p>
        </p:txBody>
      </p:sp>
      <p:sp>
        <p:nvSpPr>
          <p:cNvPr id="19"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60" name="TextBox 5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2024 Faegre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32" name="Text Placeholder 70"/>
          <p:cNvSpPr>
            <a:spLocks noGrp="1"/>
          </p:cNvSpPr>
          <p:nvPr>
            <p:ph type="body" sz="quarter" idx="14" hasCustomPrompt="1"/>
          </p:nvPr>
        </p:nvSpPr>
        <p:spPr>
          <a:xfrm>
            <a:off x="694678"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33" name="Text Placeholder 70"/>
          <p:cNvSpPr>
            <a:spLocks noGrp="1"/>
          </p:cNvSpPr>
          <p:nvPr>
            <p:ph type="body" sz="quarter" idx="15" hasCustomPrompt="1"/>
          </p:nvPr>
        </p:nvSpPr>
        <p:spPr>
          <a:xfrm>
            <a:off x="694678"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34" name="Text Placeholder 70"/>
          <p:cNvSpPr>
            <a:spLocks noGrp="1"/>
          </p:cNvSpPr>
          <p:nvPr>
            <p:ph type="body" sz="quarter" idx="16" hasCustomPrompt="1"/>
          </p:nvPr>
        </p:nvSpPr>
        <p:spPr>
          <a:xfrm>
            <a:off x="694678"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1" name="Text Placeholder 70"/>
          <p:cNvSpPr>
            <a:spLocks noGrp="1"/>
          </p:cNvSpPr>
          <p:nvPr>
            <p:ph type="body" sz="quarter" idx="17" hasCustomPrompt="1"/>
          </p:nvPr>
        </p:nvSpPr>
        <p:spPr>
          <a:xfrm>
            <a:off x="694678"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a:t>
            </a:r>
            <a:r>
              <a:rPr lang="en-US" dirty="0"/>
              <a:t>– 8 pt.</a:t>
            </a:r>
          </a:p>
        </p:txBody>
      </p:sp>
      <p:sp>
        <p:nvSpPr>
          <p:cNvPr id="62" name="Text Placeholder 70"/>
          <p:cNvSpPr>
            <a:spLocks noGrp="1"/>
          </p:cNvSpPr>
          <p:nvPr>
            <p:ph type="body" sz="quarter" idx="18" hasCustomPrompt="1"/>
          </p:nvPr>
        </p:nvSpPr>
        <p:spPr>
          <a:xfrm>
            <a:off x="2872771"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63" name="Text Placeholder 70"/>
          <p:cNvSpPr>
            <a:spLocks noGrp="1"/>
          </p:cNvSpPr>
          <p:nvPr>
            <p:ph type="body" sz="quarter" idx="19" hasCustomPrompt="1"/>
          </p:nvPr>
        </p:nvSpPr>
        <p:spPr>
          <a:xfrm>
            <a:off x="2872771"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64" name="Text Placeholder 70"/>
          <p:cNvSpPr>
            <a:spLocks noGrp="1"/>
          </p:cNvSpPr>
          <p:nvPr>
            <p:ph type="body" sz="quarter" idx="20" hasCustomPrompt="1"/>
          </p:nvPr>
        </p:nvSpPr>
        <p:spPr>
          <a:xfrm>
            <a:off x="2872771"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5" name="Text Placeholder 70"/>
          <p:cNvSpPr>
            <a:spLocks noGrp="1"/>
          </p:cNvSpPr>
          <p:nvPr>
            <p:ph type="body" sz="quarter" idx="21" hasCustomPrompt="1"/>
          </p:nvPr>
        </p:nvSpPr>
        <p:spPr>
          <a:xfrm>
            <a:off x="2872771"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66" name="Text Placeholder 70"/>
          <p:cNvSpPr>
            <a:spLocks noGrp="1"/>
          </p:cNvSpPr>
          <p:nvPr>
            <p:ph type="body" sz="quarter" idx="22" hasCustomPrompt="1"/>
          </p:nvPr>
        </p:nvSpPr>
        <p:spPr>
          <a:xfrm>
            <a:off x="5050864"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67" name="Text Placeholder 70"/>
          <p:cNvSpPr>
            <a:spLocks noGrp="1"/>
          </p:cNvSpPr>
          <p:nvPr>
            <p:ph type="body" sz="quarter" idx="23" hasCustomPrompt="1"/>
          </p:nvPr>
        </p:nvSpPr>
        <p:spPr>
          <a:xfrm>
            <a:off x="5050864"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68" name="Text Placeholder 70"/>
          <p:cNvSpPr>
            <a:spLocks noGrp="1"/>
          </p:cNvSpPr>
          <p:nvPr>
            <p:ph type="body" sz="quarter" idx="24" hasCustomPrompt="1"/>
          </p:nvPr>
        </p:nvSpPr>
        <p:spPr>
          <a:xfrm>
            <a:off x="5050864"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9" name="Text Placeholder 70"/>
          <p:cNvSpPr>
            <a:spLocks noGrp="1"/>
          </p:cNvSpPr>
          <p:nvPr>
            <p:ph type="body" sz="quarter" idx="25" hasCustomPrompt="1"/>
          </p:nvPr>
        </p:nvSpPr>
        <p:spPr>
          <a:xfrm>
            <a:off x="5050864"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0" name="Text Placeholder 70"/>
          <p:cNvSpPr>
            <a:spLocks noGrp="1"/>
          </p:cNvSpPr>
          <p:nvPr>
            <p:ph type="body" sz="quarter" idx="26" hasCustomPrompt="1"/>
          </p:nvPr>
        </p:nvSpPr>
        <p:spPr>
          <a:xfrm>
            <a:off x="7228955"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71" name="Text Placeholder 70"/>
          <p:cNvSpPr>
            <a:spLocks noGrp="1"/>
          </p:cNvSpPr>
          <p:nvPr>
            <p:ph type="body" sz="quarter" idx="27" hasCustomPrompt="1"/>
          </p:nvPr>
        </p:nvSpPr>
        <p:spPr>
          <a:xfrm>
            <a:off x="7228955"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72" name="Text Placeholder 70"/>
          <p:cNvSpPr>
            <a:spLocks noGrp="1"/>
          </p:cNvSpPr>
          <p:nvPr>
            <p:ph type="body" sz="quarter" idx="28" hasCustomPrompt="1"/>
          </p:nvPr>
        </p:nvSpPr>
        <p:spPr>
          <a:xfrm>
            <a:off x="7228955"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3" name="Text Placeholder 70"/>
          <p:cNvSpPr>
            <a:spLocks noGrp="1"/>
          </p:cNvSpPr>
          <p:nvPr>
            <p:ph type="body" sz="quarter" idx="29" hasCustomPrompt="1"/>
          </p:nvPr>
        </p:nvSpPr>
        <p:spPr>
          <a:xfrm>
            <a:off x="7228955"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4" name="Text Placeholder 70"/>
          <p:cNvSpPr>
            <a:spLocks noGrp="1"/>
          </p:cNvSpPr>
          <p:nvPr>
            <p:ph type="body" sz="quarter" idx="30" hasCustomPrompt="1"/>
          </p:nvPr>
        </p:nvSpPr>
        <p:spPr>
          <a:xfrm>
            <a:off x="9407045"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75" name="Text Placeholder 70"/>
          <p:cNvSpPr>
            <a:spLocks noGrp="1"/>
          </p:cNvSpPr>
          <p:nvPr>
            <p:ph type="body" sz="quarter" idx="31" hasCustomPrompt="1"/>
          </p:nvPr>
        </p:nvSpPr>
        <p:spPr>
          <a:xfrm>
            <a:off x="9407045"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76" name="Text Placeholder 70"/>
          <p:cNvSpPr>
            <a:spLocks noGrp="1"/>
          </p:cNvSpPr>
          <p:nvPr>
            <p:ph type="body" sz="quarter" idx="32" hasCustomPrompt="1"/>
          </p:nvPr>
        </p:nvSpPr>
        <p:spPr>
          <a:xfrm>
            <a:off x="9407045"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7" name="Text Placeholder 70"/>
          <p:cNvSpPr>
            <a:spLocks noGrp="1"/>
          </p:cNvSpPr>
          <p:nvPr>
            <p:ph type="body" sz="quarter" idx="33" hasCustomPrompt="1"/>
          </p:nvPr>
        </p:nvSpPr>
        <p:spPr>
          <a:xfrm>
            <a:off x="9407045"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8" name="Text Placeholder 70"/>
          <p:cNvSpPr>
            <a:spLocks noGrp="1"/>
          </p:cNvSpPr>
          <p:nvPr>
            <p:ph type="body" sz="quarter" idx="34" hasCustomPrompt="1"/>
          </p:nvPr>
        </p:nvSpPr>
        <p:spPr>
          <a:xfrm>
            <a:off x="694678"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79" name="Text Placeholder 70"/>
          <p:cNvSpPr>
            <a:spLocks noGrp="1"/>
          </p:cNvSpPr>
          <p:nvPr>
            <p:ph type="body" sz="quarter" idx="35" hasCustomPrompt="1"/>
          </p:nvPr>
        </p:nvSpPr>
        <p:spPr>
          <a:xfrm>
            <a:off x="2872771"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0" name="Text Placeholder 70"/>
          <p:cNvSpPr>
            <a:spLocks noGrp="1"/>
          </p:cNvSpPr>
          <p:nvPr>
            <p:ph type="body" sz="quarter" idx="36" hasCustomPrompt="1"/>
          </p:nvPr>
        </p:nvSpPr>
        <p:spPr>
          <a:xfrm>
            <a:off x="5050864"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1" name="Text Placeholder 70"/>
          <p:cNvSpPr>
            <a:spLocks noGrp="1"/>
          </p:cNvSpPr>
          <p:nvPr>
            <p:ph type="body" sz="quarter" idx="37" hasCustomPrompt="1"/>
          </p:nvPr>
        </p:nvSpPr>
        <p:spPr>
          <a:xfrm>
            <a:off x="7228955"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2" name="Text Placeholder 70"/>
          <p:cNvSpPr>
            <a:spLocks noGrp="1"/>
          </p:cNvSpPr>
          <p:nvPr>
            <p:ph type="body" sz="quarter" idx="38" hasCustomPrompt="1"/>
          </p:nvPr>
        </p:nvSpPr>
        <p:spPr>
          <a:xfrm>
            <a:off x="9407045"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36" name="TextBox 35"/>
          <p:cNvSpPr txBox="1"/>
          <p:nvPr userDrawn="1"/>
        </p:nvSpPr>
        <p:spPr>
          <a:xfrm>
            <a:off x="3049" y="4340204"/>
            <a:ext cx="12188952" cy="200182"/>
          </a:xfrm>
          <a:prstGeom prst="rect">
            <a:avLst/>
          </a:prstGeom>
          <a:noFill/>
        </p:spPr>
        <p:txBody>
          <a:bodyPr wrap="square" lIns="685799" tIns="0" rIns="685799" bIns="45719" rtlCol="0">
            <a:spAutoFit/>
          </a:bodyPr>
          <a:lstStyle/>
          <a:p>
            <a:r>
              <a:rPr lang="en-US" sz="1001" dirty="0">
                <a:solidFill>
                  <a:schemeClr val="accent5"/>
                </a:solidFill>
              </a:rPr>
              <a:t>Presented by:</a:t>
            </a:r>
          </a:p>
        </p:txBody>
      </p:sp>
    </p:spTree>
    <p:extLst>
      <p:ext uri="{BB962C8B-B14F-4D97-AF65-F5344CB8AC3E}">
        <p14:creationId xmlns:p14="http://schemas.microsoft.com/office/powerpoint/2010/main" val="151568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Photo BG 50% Trans Green Presenters Right">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accent1">
                  <a:alpha val="75000"/>
                </a:schemeClr>
              </a:gs>
              <a:gs pos="55000">
                <a:schemeClr val="tx1">
                  <a:alpha val="75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6" name="Rectangle 35"/>
          <p:cNvSpPr/>
          <p:nvPr userDrawn="1"/>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4" name="Text Placeholder 3"/>
          <p:cNvSpPr>
            <a:spLocks noGrp="1"/>
          </p:cNvSpPr>
          <p:nvPr>
            <p:ph type="body" sz="quarter" idx="10" hasCustomPrompt="1"/>
          </p:nvPr>
        </p:nvSpPr>
        <p:spPr>
          <a:xfrm>
            <a:off x="-1" y="1645407"/>
            <a:ext cx="8531352"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1726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Font typeface="Arial" panose="020B0604020202020204" pitchFamily="34" charset="0"/>
              <a:buNone/>
              <a:defRPr sz="2800" b="0">
                <a:solidFill>
                  <a:schemeClr val="accent1"/>
                </a:solidFill>
              </a:defRPr>
            </a:lvl6pPr>
            <a:lvl7pPr marL="0" indent="0">
              <a:lnSpc>
                <a:spcPts val="3200"/>
              </a:lnSpc>
              <a:spcBef>
                <a:spcPts val="900"/>
              </a:spcBef>
              <a:buFont typeface="Arial" panose="020B0604020202020204" pitchFamily="34" charset="0"/>
              <a:buNone/>
              <a:defRPr sz="2800" b="0">
                <a:solidFill>
                  <a:schemeClr val="accent1"/>
                </a:solidFill>
              </a:defRPr>
            </a:lvl7pPr>
            <a:lvl8pPr marL="0" indent="0">
              <a:lnSpc>
                <a:spcPts val="3200"/>
              </a:lnSpc>
              <a:spcBef>
                <a:spcPts val="900"/>
              </a:spcBef>
              <a:buFont typeface="Arial" panose="020B0604020202020204" pitchFamily="34" charset="0"/>
              <a:buNone/>
              <a:defRPr sz="2800" b="0">
                <a:solidFill>
                  <a:schemeClr val="accent1"/>
                </a:solidFill>
              </a:defRPr>
            </a:lvl8pPr>
            <a:lvl9pPr marL="0" indent="0">
              <a:lnSpc>
                <a:spcPts val="3200"/>
              </a:lnSpc>
              <a:spcBef>
                <a:spcPts val="900"/>
              </a:spcBef>
              <a:buFont typeface="Arial" panose="020B0604020202020204" pitchFamily="34" charset="0"/>
              <a:buNone/>
              <a:defRPr sz="2800" b="0">
                <a:solidFill>
                  <a:schemeClr val="accent1"/>
                </a:solidFill>
              </a:defRPr>
            </a:lvl9pPr>
          </a:lstStyle>
          <a:p>
            <a:pPr lvl="0"/>
            <a:r>
              <a:rPr lang="en-US"/>
              <a:t>Slide Title 48 pt. Bold </a:t>
            </a:r>
            <a:br>
              <a:rPr lang="en-US"/>
            </a:br>
            <a:r>
              <a:rPr lang="en-US"/>
              <a:t>50% Transparency </a:t>
            </a:r>
          </a:p>
          <a:p>
            <a:pPr lvl="1"/>
            <a:r>
              <a:rPr lang="en-US"/>
              <a:t>Click “Increase List Level” to produce this style subhead 28 pt.</a:t>
            </a:r>
          </a:p>
        </p:txBody>
      </p:sp>
      <p:sp>
        <p:nvSpPr>
          <p:cNvPr id="30" name="TextBox 2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2024 Faegre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29"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31"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35"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39"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56"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57"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58"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59"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0"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1"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2"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3"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4"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5"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6"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7"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8"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69"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0"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1"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2" name="TextBox 31"/>
          <p:cNvSpPr txBox="1"/>
          <p:nvPr userDrawn="1"/>
        </p:nvSpPr>
        <p:spPr>
          <a:xfrm>
            <a:off x="8531525" y="2247993"/>
            <a:ext cx="3657600" cy="200182"/>
          </a:xfrm>
          <a:prstGeom prst="rect">
            <a:avLst/>
          </a:prstGeom>
          <a:noFill/>
        </p:spPr>
        <p:txBody>
          <a:bodyPr wrap="square" lIns="685799" tIns="0" rIns="685799" bIns="45719" rtlCol="0">
            <a:spAutoFit/>
          </a:bodyPr>
          <a:lstStyle/>
          <a:p>
            <a:r>
              <a:rPr lang="en-US" sz="1001" dirty="0">
                <a:solidFill>
                  <a:schemeClr val="accent5"/>
                </a:solidFill>
              </a:rPr>
              <a:t>Presented by:</a:t>
            </a:r>
          </a:p>
        </p:txBody>
      </p:sp>
      <p:pic>
        <p:nvPicPr>
          <p:cNvPr id="34" name="Picture 33"/>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132116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Photo BG 50% Trans Green Presenters Right Photos">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accent1">
                  <a:alpha val="75000"/>
                </a:schemeClr>
              </a:gs>
              <a:gs pos="55000">
                <a:schemeClr val="tx1">
                  <a:alpha val="75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6" name="Rectangle 35"/>
          <p:cNvSpPr/>
          <p:nvPr userDrawn="1"/>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4" name="Text Placeholder 3"/>
          <p:cNvSpPr>
            <a:spLocks noGrp="1"/>
          </p:cNvSpPr>
          <p:nvPr>
            <p:ph type="body" sz="quarter" idx="10" hasCustomPrompt="1"/>
          </p:nvPr>
        </p:nvSpPr>
        <p:spPr>
          <a:xfrm>
            <a:off x="-1" y="1645407"/>
            <a:ext cx="8531352"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5155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4201"/>
              </a:lnSpc>
              <a:buFont typeface="Arial" panose="020B0604020202020204" pitchFamily="34" charset="0"/>
              <a:buNone/>
              <a:defRPr sz="2800" b="0">
                <a:solidFill>
                  <a:schemeClr val="accent1"/>
                </a:solidFill>
              </a:defRPr>
            </a:lvl3pPr>
            <a:lvl4pPr marL="0" indent="0">
              <a:lnSpc>
                <a:spcPts val="4201"/>
              </a:lnSpc>
              <a:buFont typeface="Arial" panose="020B0604020202020204" pitchFamily="34" charset="0"/>
              <a:buNone/>
              <a:defRPr sz="2800" b="0">
                <a:solidFill>
                  <a:schemeClr val="accent1"/>
                </a:solidFill>
              </a:defRPr>
            </a:lvl4pPr>
            <a:lvl5pPr marL="0" indent="0">
              <a:lnSpc>
                <a:spcPts val="4201"/>
              </a:lnSpc>
              <a:buFont typeface="Arial" panose="020B0604020202020204" pitchFamily="34" charset="0"/>
              <a:buNone/>
              <a:defRPr sz="2800" b="0">
                <a:solidFill>
                  <a:schemeClr val="accent1"/>
                </a:solidFill>
              </a:defRPr>
            </a:lvl5pPr>
            <a:lvl6pPr marL="0" indent="0">
              <a:buNone/>
              <a:defRPr sz="2800" b="0">
                <a:solidFill>
                  <a:schemeClr val="accent1"/>
                </a:solidFill>
              </a:defRPr>
            </a:lvl6pPr>
            <a:lvl7pPr marL="0" indent="0">
              <a:buNone/>
              <a:defRPr sz="2800" b="0">
                <a:solidFill>
                  <a:schemeClr val="accent1"/>
                </a:solidFill>
              </a:defRPr>
            </a:lvl7pPr>
            <a:lvl8pPr marL="0" indent="0">
              <a:buNone/>
              <a:defRPr sz="2800" b="0">
                <a:solidFill>
                  <a:schemeClr val="accent1"/>
                </a:solidFill>
              </a:defRPr>
            </a:lvl8pPr>
            <a:lvl9pPr marL="0" indent="0">
              <a:buNone/>
              <a:defRPr sz="2800" b="0">
                <a:solidFill>
                  <a:schemeClr val="accent1"/>
                </a:solidFill>
              </a:defRPr>
            </a:lvl9pPr>
          </a:lstStyle>
          <a:p>
            <a:pPr lvl="0"/>
            <a:r>
              <a:rPr lang="en-US"/>
              <a:t>Slide Title 48 pt. Bold </a:t>
            </a:r>
            <a:br>
              <a:rPr lang="en-US"/>
            </a:br>
            <a:r>
              <a:rPr lang="en-US"/>
              <a:t>50% Transparency </a:t>
            </a:r>
          </a:p>
          <a:p>
            <a:pPr lvl="1"/>
            <a:r>
              <a:rPr lang="en-US"/>
              <a:t>Click “Increase List Level” to produce this style subhead 28 pt.</a:t>
            </a:r>
          </a:p>
        </p:txBody>
      </p:sp>
      <p:sp>
        <p:nvSpPr>
          <p:cNvPr id="30" name="TextBox 2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2024 Faegre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57"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58"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59"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0"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1"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2"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3"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4"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5"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6"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7"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8"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9"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70"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71"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2"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73"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4"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5"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6"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7" name="Picture Placeholder 4"/>
          <p:cNvSpPr>
            <a:spLocks noGrp="1" noChangeAspect="1"/>
          </p:cNvSpPr>
          <p:nvPr>
            <p:ph type="pic" sz="quarter" idx="38" hasCustomPrompt="1"/>
          </p:nvPr>
        </p:nvSpPr>
        <p:spPr>
          <a:xfrm>
            <a:off x="8336044" y="2607407"/>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78" name="Picture Placeholder 4"/>
          <p:cNvSpPr>
            <a:spLocks noGrp="1" noChangeAspect="1"/>
          </p:cNvSpPr>
          <p:nvPr>
            <p:ph type="pic" sz="quarter" idx="39" hasCustomPrompt="1"/>
          </p:nvPr>
        </p:nvSpPr>
        <p:spPr>
          <a:xfrm>
            <a:off x="8336044" y="3539719"/>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79" name="Picture Placeholder 4"/>
          <p:cNvSpPr>
            <a:spLocks noGrp="1" noChangeAspect="1"/>
          </p:cNvSpPr>
          <p:nvPr>
            <p:ph type="pic" sz="quarter" idx="40" hasCustomPrompt="1"/>
          </p:nvPr>
        </p:nvSpPr>
        <p:spPr>
          <a:xfrm>
            <a:off x="8336044" y="4472031"/>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80" name="Picture Placeholder 4"/>
          <p:cNvSpPr>
            <a:spLocks noGrp="1" noChangeAspect="1"/>
          </p:cNvSpPr>
          <p:nvPr>
            <p:ph type="pic" sz="quarter" idx="41" hasCustomPrompt="1"/>
          </p:nvPr>
        </p:nvSpPr>
        <p:spPr>
          <a:xfrm>
            <a:off x="8336044" y="5400333"/>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4" name="TextBox 33"/>
          <p:cNvSpPr txBox="1"/>
          <p:nvPr userDrawn="1"/>
        </p:nvSpPr>
        <p:spPr>
          <a:xfrm>
            <a:off x="8531525" y="2247993"/>
            <a:ext cx="3657600" cy="200182"/>
          </a:xfrm>
          <a:prstGeom prst="rect">
            <a:avLst/>
          </a:prstGeom>
          <a:noFill/>
        </p:spPr>
        <p:txBody>
          <a:bodyPr wrap="square" lIns="685799" tIns="0" rIns="685799" bIns="45719" rtlCol="0">
            <a:spAutoFit/>
          </a:bodyPr>
          <a:lstStyle/>
          <a:p>
            <a:r>
              <a:rPr lang="en-US" sz="1001" dirty="0">
                <a:solidFill>
                  <a:schemeClr val="accent5"/>
                </a:solidFill>
              </a:rPr>
              <a:t>Presented by:</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182433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Photo BG 25% Trans Gree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2147885"/>
            <a:ext cx="9848850"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5" name="Text Placeholder 5"/>
          <p:cNvSpPr>
            <a:spLocks noGrp="1"/>
          </p:cNvSpPr>
          <p:nvPr>
            <p:ph type="body" sz="quarter" idx="11" hasCustomPrompt="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dirty="0"/>
              <a:t>Slide Title 54 pt. Bold </a:t>
            </a:r>
            <a:br>
              <a:rPr lang="en-US"/>
            </a:br>
            <a:r>
              <a:rPr lang="en-US"/>
              <a:t>25% </a:t>
            </a:r>
            <a:r>
              <a:rPr lang="en-US" dirty="0"/>
              <a:t>Transparency </a:t>
            </a:r>
          </a:p>
          <a:p>
            <a:pPr lvl="1"/>
            <a:r>
              <a:rPr lang="en-US" dirty="0"/>
              <a:t>Click “Increase List Level” to produce this style subhead 28 </a:t>
            </a:r>
            <a:r>
              <a:rPr lang="en-US"/>
              <a:t>pt.</a:t>
            </a:r>
          </a:p>
        </p:txBody>
      </p:sp>
      <p:sp>
        <p:nvSpPr>
          <p:cNvPr id="6"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8" name="TextBox 7"/>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2024 Faegre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Tree>
    <p:extLst>
      <p:ext uri="{BB962C8B-B14F-4D97-AF65-F5344CB8AC3E}">
        <p14:creationId xmlns:p14="http://schemas.microsoft.com/office/powerpoint/2010/main" val="401156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Photo BG 25% Trans Green Presenters Bottom">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1618655"/>
            <a:ext cx="9848850"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0" y="2205272"/>
            <a:ext cx="12192000" cy="2053866"/>
          </a:xfrm>
          <a:prstGeom prst="rect">
            <a:avLst/>
          </a:prstGeom>
        </p:spPr>
        <p:txBody>
          <a:bodyPr lIns="685800" tIns="0" rIns="685800" bIns="0" anchor="t" anchorCtr="0">
            <a:noAutofit/>
          </a:bodyPr>
          <a:lstStyle>
            <a:lvl1pPr marL="0" indent="0">
              <a:lnSpc>
                <a:spcPts val="5001"/>
              </a:lnSpc>
              <a:spcBef>
                <a:spcPts val="0"/>
              </a:spcBef>
              <a:buNone/>
              <a:defRPr sz="5399"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a:t>Slide Title 54 pt. Bold </a:t>
            </a:r>
            <a:br>
              <a:rPr lang="en-US"/>
            </a:br>
            <a:r>
              <a:rPr lang="en-US"/>
              <a:t>25% Transparency </a:t>
            </a:r>
          </a:p>
          <a:p>
            <a:pPr lvl="1"/>
            <a:r>
              <a:rPr lang="en-US"/>
              <a:t>Click “Increase List Level” to produce this style subhead 28 pt.</a:t>
            </a:r>
          </a:p>
        </p:txBody>
      </p:sp>
      <p:sp>
        <p:nvSpPr>
          <p:cNvPr id="19"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60" name="TextBox 5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2024 Faegre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32" name="Text Placeholder 70"/>
          <p:cNvSpPr>
            <a:spLocks noGrp="1"/>
          </p:cNvSpPr>
          <p:nvPr>
            <p:ph type="body" sz="quarter" idx="14" hasCustomPrompt="1"/>
          </p:nvPr>
        </p:nvSpPr>
        <p:spPr>
          <a:xfrm>
            <a:off x="694678"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33" name="Text Placeholder 70"/>
          <p:cNvSpPr>
            <a:spLocks noGrp="1"/>
          </p:cNvSpPr>
          <p:nvPr>
            <p:ph type="body" sz="quarter" idx="15" hasCustomPrompt="1"/>
          </p:nvPr>
        </p:nvSpPr>
        <p:spPr>
          <a:xfrm>
            <a:off x="694678"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34" name="Text Placeholder 70"/>
          <p:cNvSpPr>
            <a:spLocks noGrp="1"/>
          </p:cNvSpPr>
          <p:nvPr>
            <p:ph type="body" sz="quarter" idx="16" hasCustomPrompt="1"/>
          </p:nvPr>
        </p:nvSpPr>
        <p:spPr>
          <a:xfrm>
            <a:off x="694678"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1" name="Text Placeholder 70"/>
          <p:cNvSpPr>
            <a:spLocks noGrp="1"/>
          </p:cNvSpPr>
          <p:nvPr>
            <p:ph type="body" sz="quarter" idx="17" hasCustomPrompt="1"/>
          </p:nvPr>
        </p:nvSpPr>
        <p:spPr>
          <a:xfrm>
            <a:off x="694678"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a:t>
            </a:r>
            <a:r>
              <a:rPr lang="en-US" dirty="0"/>
              <a:t>– 8 pt.</a:t>
            </a:r>
          </a:p>
        </p:txBody>
      </p:sp>
      <p:sp>
        <p:nvSpPr>
          <p:cNvPr id="62" name="Text Placeholder 70"/>
          <p:cNvSpPr>
            <a:spLocks noGrp="1"/>
          </p:cNvSpPr>
          <p:nvPr>
            <p:ph type="body" sz="quarter" idx="18" hasCustomPrompt="1"/>
          </p:nvPr>
        </p:nvSpPr>
        <p:spPr>
          <a:xfrm>
            <a:off x="2872771"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63" name="Text Placeholder 70"/>
          <p:cNvSpPr>
            <a:spLocks noGrp="1"/>
          </p:cNvSpPr>
          <p:nvPr>
            <p:ph type="body" sz="quarter" idx="19" hasCustomPrompt="1"/>
          </p:nvPr>
        </p:nvSpPr>
        <p:spPr>
          <a:xfrm>
            <a:off x="2872771"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64" name="Text Placeholder 70"/>
          <p:cNvSpPr>
            <a:spLocks noGrp="1"/>
          </p:cNvSpPr>
          <p:nvPr>
            <p:ph type="body" sz="quarter" idx="20" hasCustomPrompt="1"/>
          </p:nvPr>
        </p:nvSpPr>
        <p:spPr>
          <a:xfrm>
            <a:off x="2872771"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5" name="Text Placeholder 70"/>
          <p:cNvSpPr>
            <a:spLocks noGrp="1"/>
          </p:cNvSpPr>
          <p:nvPr>
            <p:ph type="body" sz="quarter" idx="21" hasCustomPrompt="1"/>
          </p:nvPr>
        </p:nvSpPr>
        <p:spPr>
          <a:xfrm>
            <a:off x="2872771"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66" name="Text Placeholder 70"/>
          <p:cNvSpPr>
            <a:spLocks noGrp="1"/>
          </p:cNvSpPr>
          <p:nvPr>
            <p:ph type="body" sz="quarter" idx="22" hasCustomPrompt="1"/>
          </p:nvPr>
        </p:nvSpPr>
        <p:spPr>
          <a:xfrm>
            <a:off x="5050864"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67" name="Text Placeholder 70"/>
          <p:cNvSpPr>
            <a:spLocks noGrp="1"/>
          </p:cNvSpPr>
          <p:nvPr>
            <p:ph type="body" sz="quarter" idx="23" hasCustomPrompt="1"/>
          </p:nvPr>
        </p:nvSpPr>
        <p:spPr>
          <a:xfrm>
            <a:off x="5050864"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68" name="Text Placeholder 70"/>
          <p:cNvSpPr>
            <a:spLocks noGrp="1"/>
          </p:cNvSpPr>
          <p:nvPr>
            <p:ph type="body" sz="quarter" idx="24" hasCustomPrompt="1"/>
          </p:nvPr>
        </p:nvSpPr>
        <p:spPr>
          <a:xfrm>
            <a:off x="5050864"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9" name="Text Placeholder 70"/>
          <p:cNvSpPr>
            <a:spLocks noGrp="1"/>
          </p:cNvSpPr>
          <p:nvPr>
            <p:ph type="body" sz="quarter" idx="25" hasCustomPrompt="1"/>
          </p:nvPr>
        </p:nvSpPr>
        <p:spPr>
          <a:xfrm>
            <a:off x="5050864"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0" name="Text Placeholder 70"/>
          <p:cNvSpPr>
            <a:spLocks noGrp="1"/>
          </p:cNvSpPr>
          <p:nvPr>
            <p:ph type="body" sz="quarter" idx="26" hasCustomPrompt="1"/>
          </p:nvPr>
        </p:nvSpPr>
        <p:spPr>
          <a:xfrm>
            <a:off x="7228955"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71" name="Text Placeholder 70"/>
          <p:cNvSpPr>
            <a:spLocks noGrp="1"/>
          </p:cNvSpPr>
          <p:nvPr>
            <p:ph type="body" sz="quarter" idx="27" hasCustomPrompt="1"/>
          </p:nvPr>
        </p:nvSpPr>
        <p:spPr>
          <a:xfrm>
            <a:off x="7228955"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72" name="Text Placeholder 70"/>
          <p:cNvSpPr>
            <a:spLocks noGrp="1"/>
          </p:cNvSpPr>
          <p:nvPr>
            <p:ph type="body" sz="quarter" idx="28" hasCustomPrompt="1"/>
          </p:nvPr>
        </p:nvSpPr>
        <p:spPr>
          <a:xfrm>
            <a:off x="7228955"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3" name="Text Placeholder 70"/>
          <p:cNvSpPr>
            <a:spLocks noGrp="1"/>
          </p:cNvSpPr>
          <p:nvPr>
            <p:ph type="body" sz="quarter" idx="29" hasCustomPrompt="1"/>
          </p:nvPr>
        </p:nvSpPr>
        <p:spPr>
          <a:xfrm>
            <a:off x="7228955"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4" name="Text Placeholder 70"/>
          <p:cNvSpPr>
            <a:spLocks noGrp="1"/>
          </p:cNvSpPr>
          <p:nvPr>
            <p:ph type="body" sz="quarter" idx="30" hasCustomPrompt="1"/>
          </p:nvPr>
        </p:nvSpPr>
        <p:spPr>
          <a:xfrm>
            <a:off x="9407045"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75" name="Text Placeholder 70"/>
          <p:cNvSpPr>
            <a:spLocks noGrp="1"/>
          </p:cNvSpPr>
          <p:nvPr>
            <p:ph type="body" sz="quarter" idx="31" hasCustomPrompt="1"/>
          </p:nvPr>
        </p:nvSpPr>
        <p:spPr>
          <a:xfrm>
            <a:off x="9407045"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76" name="Text Placeholder 70"/>
          <p:cNvSpPr>
            <a:spLocks noGrp="1"/>
          </p:cNvSpPr>
          <p:nvPr>
            <p:ph type="body" sz="quarter" idx="32" hasCustomPrompt="1"/>
          </p:nvPr>
        </p:nvSpPr>
        <p:spPr>
          <a:xfrm>
            <a:off x="9407045"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7" name="Text Placeholder 70"/>
          <p:cNvSpPr>
            <a:spLocks noGrp="1"/>
          </p:cNvSpPr>
          <p:nvPr>
            <p:ph type="body" sz="quarter" idx="33" hasCustomPrompt="1"/>
          </p:nvPr>
        </p:nvSpPr>
        <p:spPr>
          <a:xfrm>
            <a:off x="9407045"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8" name="Text Placeholder 70"/>
          <p:cNvSpPr>
            <a:spLocks noGrp="1"/>
          </p:cNvSpPr>
          <p:nvPr>
            <p:ph type="body" sz="quarter" idx="34" hasCustomPrompt="1"/>
          </p:nvPr>
        </p:nvSpPr>
        <p:spPr>
          <a:xfrm>
            <a:off x="694678"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79" name="Text Placeholder 70"/>
          <p:cNvSpPr>
            <a:spLocks noGrp="1"/>
          </p:cNvSpPr>
          <p:nvPr>
            <p:ph type="body" sz="quarter" idx="35" hasCustomPrompt="1"/>
          </p:nvPr>
        </p:nvSpPr>
        <p:spPr>
          <a:xfrm>
            <a:off x="2872771"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0" name="Text Placeholder 70"/>
          <p:cNvSpPr>
            <a:spLocks noGrp="1"/>
          </p:cNvSpPr>
          <p:nvPr>
            <p:ph type="body" sz="quarter" idx="36" hasCustomPrompt="1"/>
          </p:nvPr>
        </p:nvSpPr>
        <p:spPr>
          <a:xfrm>
            <a:off x="5050864"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1" name="Text Placeholder 70"/>
          <p:cNvSpPr>
            <a:spLocks noGrp="1"/>
          </p:cNvSpPr>
          <p:nvPr>
            <p:ph type="body" sz="quarter" idx="37" hasCustomPrompt="1"/>
          </p:nvPr>
        </p:nvSpPr>
        <p:spPr>
          <a:xfrm>
            <a:off x="7228955"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2" name="Text Placeholder 70"/>
          <p:cNvSpPr>
            <a:spLocks noGrp="1"/>
          </p:cNvSpPr>
          <p:nvPr>
            <p:ph type="body" sz="quarter" idx="38" hasCustomPrompt="1"/>
          </p:nvPr>
        </p:nvSpPr>
        <p:spPr>
          <a:xfrm>
            <a:off x="9407045"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35" name="TextBox 34"/>
          <p:cNvSpPr txBox="1"/>
          <p:nvPr userDrawn="1"/>
        </p:nvSpPr>
        <p:spPr>
          <a:xfrm>
            <a:off x="3049" y="4340204"/>
            <a:ext cx="12188952" cy="200182"/>
          </a:xfrm>
          <a:prstGeom prst="rect">
            <a:avLst/>
          </a:prstGeom>
          <a:noFill/>
        </p:spPr>
        <p:txBody>
          <a:bodyPr wrap="square" lIns="685799" tIns="0" rIns="685799" bIns="45719" rtlCol="0">
            <a:spAutoFit/>
          </a:bodyPr>
          <a:lstStyle/>
          <a:p>
            <a:r>
              <a:rPr lang="en-US" sz="1001" dirty="0">
                <a:solidFill>
                  <a:schemeClr val="accent5"/>
                </a:solidFill>
              </a:rPr>
              <a:t>Presented by:</a:t>
            </a:r>
          </a:p>
        </p:txBody>
      </p:sp>
    </p:spTree>
    <p:extLst>
      <p:ext uri="{BB962C8B-B14F-4D97-AF65-F5344CB8AC3E}">
        <p14:creationId xmlns:p14="http://schemas.microsoft.com/office/powerpoint/2010/main" val="76095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hoto BG 25% Trans Green Presenters Right">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accent1">
                  <a:alpha val="75000"/>
                </a:schemeClr>
              </a:gs>
              <a:gs pos="55000">
                <a:schemeClr val="tx1">
                  <a:alpha val="75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6" name="Rectangle 35"/>
          <p:cNvSpPr/>
          <p:nvPr userDrawn="1"/>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4" name="Text Placeholder 3"/>
          <p:cNvSpPr>
            <a:spLocks noGrp="1"/>
          </p:cNvSpPr>
          <p:nvPr>
            <p:ph type="body" sz="quarter" idx="10" hasCustomPrompt="1"/>
          </p:nvPr>
        </p:nvSpPr>
        <p:spPr>
          <a:xfrm>
            <a:off x="-1" y="1645407"/>
            <a:ext cx="8531352"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1726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Font typeface="Arial" panose="020B0604020202020204" pitchFamily="34" charset="0"/>
              <a:buNone/>
              <a:defRPr sz="2800" b="0">
                <a:solidFill>
                  <a:schemeClr val="accent1"/>
                </a:solidFill>
              </a:defRPr>
            </a:lvl6pPr>
            <a:lvl7pPr marL="0" indent="0">
              <a:lnSpc>
                <a:spcPts val="3200"/>
              </a:lnSpc>
              <a:spcBef>
                <a:spcPts val="900"/>
              </a:spcBef>
              <a:buFont typeface="Arial" panose="020B0604020202020204" pitchFamily="34" charset="0"/>
              <a:buNone/>
              <a:defRPr sz="2800" b="0">
                <a:solidFill>
                  <a:schemeClr val="accent1"/>
                </a:solidFill>
              </a:defRPr>
            </a:lvl7pPr>
            <a:lvl8pPr marL="0" indent="0">
              <a:lnSpc>
                <a:spcPts val="3200"/>
              </a:lnSpc>
              <a:spcBef>
                <a:spcPts val="900"/>
              </a:spcBef>
              <a:buFont typeface="Arial" panose="020B0604020202020204" pitchFamily="34" charset="0"/>
              <a:buNone/>
              <a:defRPr sz="2800" b="0">
                <a:solidFill>
                  <a:schemeClr val="accent1"/>
                </a:solidFill>
              </a:defRPr>
            </a:lvl8pPr>
            <a:lvl9pPr marL="0" indent="0">
              <a:lnSpc>
                <a:spcPts val="3200"/>
              </a:lnSpc>
              <a:spcBef>
                <a:spcPts val="900"/>
              </a:spcBef>
              <a:buFont typeface="Arial" panose="020B0604020202020204" pitchFamily="34" charset="0"/>
              <a:buNone/>
              <a:defRPr sz="2800" b="0">
                <a:solidFill>
                  <a:schemeClr val="accent1"/>
                </a:solidFill>
              </a:defRPr>
            </a:lvl9pPr>
          </a:lstStyle>
          <a:p>
            <a:pPr lvl="0"/>
            <a:r>
              <a:rPr lang="en-US"/>
              <a:t>Slide Title 48 pt. Bold </a:t>
            </a:r>
            <a:br>
              <a:rPr lang="en-US"/>
            </a:br>
            <a:r>
              <a:rPr lang="en-US"/>
              <a:t>25% Transparency </a:t>
            </a:r>
          </a:p>
          <a:p>
            <a:pPr lvl="1"/>
            <a:r>
              <a:rPr lang="en-US"/>
              <a:t>Click “Increase List Level” to produce this style subhead 28 pt.</a:t>
            </a:r>
          </a:p>
        </p:txBody>
      </p:sp>
      <p:sp>
        <p:nvSpPr>
          <p:cNvPr id="30" name="TextBox 2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2024 Faegre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29"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31"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35"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39"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56"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57"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58"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59"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0"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1"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2"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3"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4"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5"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6"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7"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8"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69"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0"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1"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2" name="TextBox 31"/>
          <p:cNvSpPr txBox="1"/>
          <p:nvPr userDrawn="1"/>
        </p:nvSpPr>
        <p:spPr>
          <a:xfrm>
            <a:off x="8531525" y="2247993"/>
            <a:ext cx="3657600" cy="200182"/>
          </a:xfrm>
          <a:prstGeom prst="rect">
            <a:avLst/>
          </a:prstGeom>
          <a:noFill/>
        </p:spPr>
        <p:txBody>
          <a:bodyPr wrap="square" lIns="685799" tIns="0" rIns="685799" bIns="45719" rtlCol="0">
            <a:spAutoFit/>
          </a:bodyPr>
          <a:lstStyle/>
          <a:p>
            <a:r>
              <a:rPr lang="en-US" sz="1001" dirty="0">
                <a:solidFill>
                  <a:schemeClr val="accent5"/>
                </a:solidFill>
              </a:rPr>
              <a:t>Presented by:</a:t>
            </a:r>
          </a:p>
        </p:txBody>
      </p:sp>
      <p:pic>
        <p:nvPicPr>
          <p:cNvPr id="34" name="Picture 33"/>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340403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FD Green Presenters Bottom">
    <p:bg>
      <p:bgPr>
        <a:gradFill>
          <a:gsLst>
            <a:gs pos="0">
              <a:schemeClr val="accent1"/>
            </a:gs>
            <a:gs pos="65000">
              <a:schemeClr val="tx1"/>
            </a:gs>
          </a:gsLst>
          <a:lin ang="2160000" scaled="0"/>
        </a:gra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1"/>
            <a:ext cx="9848850" cy="2181886"/>
          </a:xfrm>
          <a:prstGeom prst="rect">
            <a:avLst/>
          </a:prstGeom>
        </p:spPr>
        <p:txBody>
          <a:bodyPr wrap="square" lIns="685800" tIns="685800" rIns="685800" bIns="365760" anchor="b" anchorCtr="0">
            <a:no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stStyle>
          <a:p>
            <a:pPr lvl="5"/>
            <a:r>
              <a:rPr lang="en-US" dirty="0"/>
              <a:t>Presentation Eyebrow 14 pt. (Example: Proposal for XYZ Company) </a:t>
            </a:r>
          </a:p>
        </p:txBody>
      </p:sp>
      <p:sp>
        <p:nvSpPr>
          <p:cNvPr id="6" name="Text Placeholder 5"/>
          <p:cNvSpPr>
            <a:spLocks noGrp="1"/>
          </p:cNvSpPr>
          <p:nvPr>
            <p:ph type="body" sz="quarter" idx="11" hasCustomPrompt="1"/>
          </p:nvPr>
        </p:nvSpPr>
        <p:spPr>
          <a:xfrm>
            <a:off x="0" y="2205272"/>
            <a:ext cx="12192000" cy="2053866"/>
          </a:xfrm>
          <a:prstGeom prst="rect">
            <a:avLst/>
          </a:prstGeom>
        </p:spPr>
        <p:txBody>
          <a:bodyPr lIns="685800" tIns="0" rIns="685800" bIns="0" anchor="t" anchorCtr="0">
            <a:noAutofit/>
          </a:bodyPr>
          <a:lstStyle>
            <a:lvl1pPr marL="0" indent="0">
              <a:lnSpc>
                <a:spcPts val="5001"/>
              </a:lnSpc>
              <a:spcBef>
                <a:spcPts val="0"/>
              </a:spcBef>
              <a:buNone/>
              <a:defRPr sz="5399" b="1" baseline="0">
                <a:solidFill>
                  <a:schemeClr val="bg1"/>
                </a:solidFill>
              </a:defRPr>
            </a:lvl1pPr>
            <a:lvl2pPr marL="0" indent="0">
              <a:lnSpc>
                <a:spcPts val="3200"/>
              </a:lnSpc>
              <a:spcBef>
                <a:spcPts val="900"/>
              </a:spcBef>
              <a:buNone/>
              <a:defRPr sz="2800" b="0" i="0">
                <a:solidFill>
                  <a:schemeClr val="accent5"/>
                </a:solidFill>
              </a:defRPr>
            </a:lvl2pPr>
            <a:lvl3pPr marL="0" indent="0">
              <a:lnSpc>
                <a:spcPts val="3200"/>
              </a:lnSpc>
              <a:spcBef>
                <a:spcPts val="900"/>
              </a:spcBef>
              <a:buFont typeface="Arial" panose="020B0604020202020204" pitchFamily="34" charset="0"/>
              <a:buNone/>
              <a:defRPr sz="2800" b="0">
                <a:solidFill>
                  <a:schemeClr val="accent5"/>
                </a:solidFill>
              </a:defRPr>
            </a:lvl3pPr>
            <a:lvl4pPr marL="0" indent="0">
              <a:lnSpc>
                <a:spcPts val="3200"/>
              </a:lnSpc>
              <a:spcBef>
                <a:spcPts val="900"/>
              </a:spcBef>
              <a:buFont typeface="Arial" panose="020B0604020202020204" pitchFamily="34" charset="0"/>
              <a:buNone/>
              <a:defRPr sz="2800" b="0">
                <a:solidFill>
                  <a:schemeClr val="accent5"/>
                </a:solidFill>
              </a:defRPr>
            </a:lvl4pPr>
            <a:lvl5pPr marL="0" indent="0">
              <a:lnSpc>
                <a:spcPts val="3200"/>
              </a:lnSpc>
              <a:spcBef>
                <a:spcPts val="900"/>
              </a:spcBef>
              <a:buFont typeface="Arial" panose="020B0604020202020204" pitchFamily="34" charset="0"/>
              <a:buNone/>
              <a:defRPr sz="2800" b="0">
                <a:solidFill>
                  <a:schemeClr val="accent5"/>
                </a:solidFill>
              </a:defRPr>
            </a:lvl5pPr>
            <a:lvl6pPr marL="0" indent="0">
              <a:lnSpc>
                <a:spcPts val="3200"/>
              </a:lnSpc>
              <a:spcBef>
                <a:spcPts val="900"/>
              </a:spcBef>
              <a:buNone/>
              <a:defRPr sz="2800" b="0">
                <a:solidFill>
                  <a:schemeClr val="accent5"/>
                </a:solidFill>
              </a:defRPr>
            </a:lvl6pPr>
            <a:lvl7pPr marL="0" indent="0">
              <a:lnSpc>
                <a:spcPts val="3200"/>
              </a:lnSpc>
              <a:spcBef>
                <a:spcPts val="900"/>
              </a:spcBef>
              <a:buNone/>
              <a:defRPr sz="2800" b="0">
                <a:solidFill>
                  <a:schemeClr val="accent5"/>
                </a:solidFill>
              </a:defRPr>
            </a:lvl7pPr>
            <a:lvl8pPr marL="0" indent="0">
              <a:lnSpc>
                <a:spcPts val="3200"/>
              </a:lnSpc>
              <a:spcBef>
                <a:spcPts val="900"/>
              </a:spcBef>
              <a:buNone/>
              <a:defRPr sz="2800" b="0">
                <a:solidFill>
                  <a:schemeClr val="accent5"/>
                </a:solidFill>
              </a:defRPr>
            </a:lvl8pPr>
            <a:lvl9pPr marL="0" indent="0">
              <a:lnSpc>
                <a:spcPts val="3200"/>
              </a:lnSpc>
              <a:spcBef>
                <a:spcPts val="900"/>
              </a:spcBef>
              <a:buNone/>
              <a:defRPr sz="2800" b="0">
                <a:solidFill>
                  <a:schemeClr val="accent5"/>
                </a:solidFill>
              </a:defRPr>
            </a:lvl9pPr>
          </a:lstStyle>
          <a:p>
            <a:pPr lvl="0"/>
            <a:r>
              <a:rPr lang="en-US"/>
              <a:t>Slide Title 54 pt. Bold</a:t>
            </a:r>
          </a:p>
          <a:p>
            <a:pPr lvl="1"/>
            <a:r>
              <a:rPr lang="en-US"/>
              <a:t>Click “Increase List Level” to produce this style subhead 28 pt.</a:t>
            </a:r>
          </a:p>
        </p:txBody>
      </p:sp>
      <p:sp>
        <p:nvSpPr>
          <p:cNvPr id="19"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5" name="Text Placeholder 70"/>
          <p:cNvSpPr>
            <a:spLocks noGrp="1"/>
          </p:cNvSpPr>
          <p:nvPr>
            <p:ph type="body" sz="quarter" idx="14" hasCustomPrompt="1"/>
          </p:nvPr>
        </p:nvSpPr>
        <p:spPr>
          <a:xfrm>
            <a:off x="694678"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7" name="Text Placeholder 70"/>
          <p:cNvSpPr>
            <a:spLocks noGrp="1"/>
          </p:cNvSpPr>
          <p:nvPr>
            <p:ph type="body" sz="quarter" idx="15" hasCustomPrompt="1"/>
          </p:nvPr>
        </p:nvSpPr>
        <p:spPr>
          <a:xfrm>
            <a:off x="694678"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8" name="Text Placeholder 70"/>
          <p:cNvSpPr>
            <a:spLocks noGrp="1"/>
          </p:cNvSpPr>
          <p:nvPr>
            <p:ph type="body" sz="quarter" idx="16" hasCustomPrompt="1"/>
          </p:nvPr>
        </p:nvSpPr>
        <p:spPr>
          <a:xfrm>
            <a:off x="694678"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9" name="Text Placeholder 70"/>
          <p:cNvSpPr>
            <a:spLocks noGrp="1"/>
          </p:cNvSpPr>
          <p:nvPr>
            <p:ph type="body" sz="quarter" idx="17" hasCustomPrompt="1"/>
          </p:nvPr>
        </p:nvSpPr>
        <p:spPr>
          <a:xfrm>
            <a:off x="694678"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a:t>
            </a:r>
            <a:r>
              <a:rPr lang="en-US" dirty="0"/>
              <a:t>– 8 pt.</a:t>
            </a:r>
          </a:p>
        </p:txBody>
      </p:sp>
      <p:sp>
        <p:nvSpPr>
          <p:cNvPr id="10" name="Text Placeholder 70"/>
          <p:cNvSpPr>
            <a:spLocks noGrp="1"/>
          </p:cNvSpPr>
          <p:nvPr>
            <p:ph type="body" sz="quarter" idx="18" hasCustomPrompt="1"/>
          </p:nvPr>
        </p:nvSpPr>
        <p:spPr>
          <a:xfrm>
            <a:off x="2872771"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11" name="Text Placeholder 70"/>
          <p:cNvSpPr>
            <a:spLocks noGrp="1"/>
          </p:cNvSpPr>
          <p:nvPr>
            <p:ph type="body" sz="quarter" idx="19" hasCustomPrompt="1"/>
          </p:nvPr>
        </p:nvSpPr>
        <p:spPr>
          <a:xfrm>
            <a:off x="2872771"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12" name="Text Placeholder 70"/>
          <p:cNvSpPr>
            <a:spLocks noGrp="1"/>
          </p:cNvSpPr>
          <p:nvPr>
            <p:ph type="body" sz="quarter" idx="20" hasCustomPrompt="1"/>
          </p:nvPr>
        </p:nvSpPr>
        <p:spPr>
          <a:xfrm>
            <a:off x="2872771"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3" name="Text Placeholder 70"/>
          <p:cNvSpPr>
            <a:spLocks noGrp="1"/>
          </p:cNvSpPr>
          <p:nvPr>
            <p:ph type="body" sz="quarter" idx="21" hasCustomPrompt="1"/>
          </p:nvPr>
        </p:nvSpPr>
        <p:spPr>
          <a:xfrm>
            <a:off x="2872771"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14" name="Text Placeholder 70"/>
          <p:cNvSpPr>
            <a:spLocks noGrp="1"/>
          </p:cNvSpPr>
          <p:nvPr>
            <p:ph type="body" sz="quarter" idx="22" hasCustomPrompt="1"/>
          </p:nvPr>
        </p:nvSpPr>
        <p:spPr>
          <a:xfrm>
            <a:off x="5050864"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15" name="Text Placeholder 70"/>
          <p:cNvSpPr>
            <a:spLocks noGrp="1"/>
          </p:cNvSpPr>
          <p:nvPr>
            <p:ph type="body" sz="quarter" idx="23" hasCustomPrompt="1"/>
          </p:nvPr>
        </p:nvSpPr>
        <p:spPr>
          <a:xfrm>
            <a:off x="5050864"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16" name="Text Placeholder 70"/>
          <p:cNvSpPr>
            <a:spLocks noGrp="1"/>
          </p:cNvSpPr>
          <p:nvPr>
            <p:ph type="body" sz="quarter" idx="24" hasCustomPrompt="1"/>
          </p:nvPr>
        </p:nvSpPr>
        <p:spPr>
          <a:xfrm>
            <a:off x="5050864"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7" name="Text Placeholder 70"/>
          <p:cNvSpPr>
            <a:spLocks noGrp="1"/>
          </p:cNvSpPr>
          <p:nvPr>
            <p:ph type="body" sz="quarter" idx="25" hasCustomPrompt="1"/>
          </p:nvPr>
        </p:nvSpPr>
        <p:spPr>
          <a:xfrm>
            <a:off x="5050864"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18" name="Text Placeholder 70"/>
          <p:cNvSpPr>
            <a:spLocks noGrp="1"/>
          </p:cNvSpPr>
          <p:nvPr>
            <p:ph type="body" sz="quarter" idx="26" hasCustomPrompt="1"/>
          </p:nvPr>
        </p:nvSpPr>
        <p:spPr>
          <a:xfrm>
            <a:off x="7228955"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20" name="Text Placeholder 70"/>
          <p:cNvSpPr>
            <a:spLocks noGrp="1"/>
          </p:cNvSpPr>
          <p:nvPr>
            <p:ph type="body" sz="quarter" idx="27" hasCustomPrompt="1"/>
          </p:nvPr>
        </p:nvSpPr>
        <p:spPr>
          <a:xfrm>
            <a:off x="7228955"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21" name="Text Placeholder 70"/>
          <p:cNvSpPr>
            <a:spLocks noGrp="1"/>
          </p:cNvSpPr>
          <p:nvPr>
            <p:ph type="body" sz="quarter" idx="28" hasCustomPrompt="1"/>
          </p:nvPr>
        </p:nvSpPr>
        <p:spPr>
          <a:xfrm>
            <a:off x="7228955"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22" name="Text Placeholder 70"/>
          <p:cNvSpPr>
            <a:spLocks noGrp="1"/>
          </p:cNvSpPr>
          <p:nvPr>
            <p:ph type="body" sz="quarter" idx="29" hasCustomPrompt="1"/>
          </p:nvPr>
        </p:nvSpPr>
        <p:spPr>
          <a:xfrm>
            <a:off x="7228955"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23" name="Text Placeholder 70"/>
          <p:cNvSpPr>
            <a:spLocks noGrp="1"/>
          </p:cNvSpPr>
          <p:nvPr>
            <p:ph type="body" sz="quarter" idx="30" hasCustomPrompt="1"/>
          </p:nvPr>
        </p:nvSpPr>
        <p:spPr>
          <a:xfrm>
            <a:off x="9407045"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24" name="Text Placeholder 70"/>
          <p:cNvSpPr>
            <a:spLocks noGrp="1"/>
          </p:cNvSpPr>
          <p:nvPr>
            <p:ph type="body" sz="quarter" idx="31" hasCustomPrompt="1"/>
          </p:nvPr>
        </p:nvSpPr>
        <p:spPr>
          <a:xfrm>
            <a:off x="9407045"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25" name="Text Placeholder 70"/>
          <p:cNvSpPr>
            <a:spLocks noGrp="1"/>
          </p:cNvSpPr>
          <p:nvPr>
            <p:ph type="body" sz="quarter" idx="32" hasCustomPrompt="1"/>
          </p:nvPr>
        </p:nvSpPr>
        <p:spPr>
          <a:xfrm>
            <a:off x="9407045"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26" name="Text Placeholder 70"/>
          <p:cNvSpPr>
            <a:spLocks noGrp="1"/>
          </p:cNvSpPr>
          <p:nvPr>
            <p:ph type="body" sz="quarter" idx="33" hasCustomPrompt="1"/>
          </p:nvPr>
        </p:nvSpPr>
        <p:spPr>
          <a:xfrm>
            <a:off x="9407045"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27" name="TextBox 26"/>
          <p:cNvSpPr txBox="1"/>
          <p:nvPr userDrawn="1"/>
        </p:nvSpPr>
        <p:spPr>
          <a:xfrm>
            <a:off x="3049" y="4340204"/>
            <a:ext cx="12188952" cy="200054"/>
          </a:xfrm>
          <a:prstGeom prst="rect">
            <a:avLst/>
          </a:prstGeom>
          <a:noFill/>
        </p:spPr>
        <p:txBody>
          <a:bodyPr wrap="square" lIns="685799" tIns="0" rIns="685799" bIns="45719" rtlCol="0">
            <a:spAutoFit/>
          </a:bodyPr>
          <a:lstStyle/>
          <a:p>
            <a:r>
              <a:rPr lang="en-US" sz="1000" dirty="0">
                <a:solidFill>
                  <a:schemeClr val="accent5"/>
                </a:solidFill>
              </a:rPr>
              <a:t>Presented by:</a:t>
            </a:r>
          </a:p>
        </p:txBody>
      </p:sp>
      <p:sp>
        <p:nvSpPr>
          <p:cNvPr id="28" name="Text Placeholder 70"/>
          <p:cNvSpPr>
            <a:spLocks noGrp="1"/>
          </p:cNvSpPr>
          <p:nvPr>
            <p:ph type="body" sz="quarter" idx="34" hasCustomPrompt="1"/>
          </p:nvPr>
        </p:nvSpPr>
        <p:spPr>
          <a:xfrm>
            <a:off x="694678"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29" name="Text Placeholder 70"/>
          <p:cNvSpPr>
            <a:spLocks noGrp="1"/>
          </p:cNvSpPr>
          <p:nvPr>
            <p:ph type="body" sz="quarter" idx="35" hasCustomPrompt="1"/>
          </p:nvPr>
        </p:nvSpPr>
        <p:spPr>
          <a:xfrm>
            <a:off x="2872771"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30" name="Text Placeholder 70"/>
          <p:cNvSpPr>
            <a:spLocks noGrp="1"/>
          </p:cNvSpPr>
          <p:nvPr>
            <p:ph type="body" sz="quarter" idx="36" hasCustomPrompt="1"/>
          </p:nvPr>
        </p:nvSpPr>
        <p:spPr>
          <a:xfrm>
            <a:off x="5050864"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31" name="Text Placeholder 70"/>
          <p:cNvSpPr>
            <a:spLocks noGrp="1"/>
          </p:cNvSpPr>
          <p:nvPr>
            <p:ph type="body" sz="quarter" idx="37" hasCustomPrompt="1"/>
          </p:nvPr>
        </p:nvSpPr>
        <p:spPr>
          <a:xfrm>
            <a:off x="7228955"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32" name="Text Placeholder 70"/>
          <p:cNvSpPr>
            <a:spLocks noGrp="1"/>
          </p:cNvSpPr>
          <p:nvPr>
            <p:ph type="body" sz="quarter" idx="38" hasCustomPrompt="1"/>
          </p:nvPr>
        </p:nvSpPr>
        <p:spPr>
          <a:xfrm>
            <a:off x="9407045"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184501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hoto BG 25% Trans Green Presenters Right Photos">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accent1">
                  <a:alpha val="75000"/>
                </a:schemeClr>
              </a:gs>
              <a:gs pos="55000">
                <a:schemeClr val="tx1">
                  <a:alpha val="75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5" name="Rectangle 34"/>
          <p:cNvSpPr/>
          <p:nvPr userDrawn="1"/>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4" name="Text Placeholder 3"/>
          <p:cNvSpPr>
            <a:spLocks noGrp="1"/>
          </p:cNvSpPr>
          <p:nvPr>
            <p:ph type="body" sz="quarter" idx="10" hasCustomPrompt="1"/>
          </p:nvPr>
        </p:nvSpPr>
        <p:spPr>
          <a:xfrm>
            <a:off x="-1" y="1645407"/>
            <a:ext cx="8531352"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stStyle>
          <a:p>
            <a:pPr lvl="7"/>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5155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4201"/>
              </a:lnSpc>
              <a:buFont typeface="Arial" panose="020B0604020202020204" pitchFamily="34" charset="0"/>
              <a:buNone/>
              <a:defRPr sz="2800" b="0">
                <a:solidFill>
                  <a:schemeClr val="accent1"/>
                </a:solidFill>
              </a:defRPr>
            </a:lvl3pPr>
            <a:lvl4pPr marL="0" indent="0">
              <a:lnSpc>
                <a:spcPts val="4201"/>
              </a:lnSpc>
              <a:buFont typeface="Arial" panose="020B0604020202020204" pitchFamily="34" charset="0"/>
              <a:buNone/>
              <a:defRPr sz="2800" b="0">
                <a:solidFill>
                  <a:schemeClr val="accent1"/>
                </a:solidFill>
              </a:defRPr>
            </a:lvl4pPr>
            <a:lvl5pPr marL="0" indent="0">
              <a:lnSpc>
                <a:spcPts val="4201"/>
              </a:lnSpc>
              <a:buFont typeface="Arial" panose="020B0604020202020204" pitchFamily="34" charset="0"/>
              <a:buNone/>
              <a:defRPr sz="2800" b="0">
                <a:solidFill>
                  <a:schemeClr val="accent1"/>
                </a:solidFill>
              </a:defRPr>
            </a:lvl5pPr>
            <a:lvl6pPr marL="0" indent="0">
              <a:buNone/>
              <a:defRPr sz="2800" b="0">
                <a:solidFill>
                  <a:schemeClr val="accent1"/>
                </a:solidFill>
              </a:defRPr>
            </a:lvl6pPr>
            <a:lvl7pPr marL="0" indent="0">
              <a:buNone/>
              <a:defRPr sz="2800" b="0">
                <a:solidFill>
                  <a:schemeClr val="accent1"/>
                </a:solidFill>
              </a:defRPr>
            </a:lvl7pPr>
            <a:lvl8pPr marL="0" indent="0">
              <a:buNone/>
              <a:defRPr sz="2800" b="0">
                <a:solidFill>
                  <a:schemeClr val="accent1"/>
                </a:solidFill>
              </a:defRPr>
            </a:lvl8pPr>
            <a:lvl9pPr marL="0" indent="0">
              <a:buNone/>
              <a:defRPr sz="2800" b="0">
                <a:solidFill>
                  <a:schemeClr val="accent1"/>
                </a:solidFill>
              </a:defRPr>
            </a:lvl9pPr>
          </a:lstStyle>
          <a:p>
            <a:pPr lvl="0"/>
            <a:r>
              <a:rPr lang="en-US"/>
              <a:t>Slide Title 48 pt. Bold </a:t>
            </a:r>
            <a:br>
              <a:rPr lang="en-US"/>
            </a:br>
            <a:r>
              <a:rPr lang="en-US"/>
              <a:t>25% Transparency </a:t>
            </a:r>
          </a:p>
          <a:p>
            <a:pPr lvl="1"/>
            <a:r>
              <a:rPr lang="en-US"/>
              <a:t>Click “Increase List Level” to produce this style subhead 28 pt.</a:t>
            </a:r>
          </a:p>
        </p:txBody>
      </p:sp>
      <p:sp>
        <p:nvSpPr>
          <p:cNvPr id="30" name="TextBox 2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2024 Faegre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56" name="TextBox 55"/>
          <p:cNvSpPr txBox="1"/>
          <p:nvPr userDrawn="1"/>
        </p:nvSpPr>
        <p:spPr>
          <a:xfrm>
            <a:off x="8531525" y="2247993"/>
            <a:ext cx="3657600" cy="200182"/>
          </a:xfrm>
          <a:prstGeom prst="rect">
            <a:avLst/>
          </a:prstGeom>
          <a:noFill/>
        </p:spPr>
        <p:txBody>
          <a:bodyPr wrap="square" lIns="685799" tIns="0" rIns="685799" bIns="45719" rtlCol="0">
            <a:spAutoFit/>
          </a:bodyPr>
          <a:lstStyle/>
          <a:p>
            <a:r>
              <a:rPr lang="en-US" sz="1001" dirty="0">
                <a:solidFill>
                  <a:schemeClr val="accent5"/>
                </a:solidFill>
              </a:rPr>
              <a:t>Presented by:</a:t>
            </a:r>
          </a:p>
        </p:txBody>
      </p:sp>
      <p:sp>
        <p:nvSpPr>
          <p:cNvPr id="57"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58"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59"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0"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1"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2"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3"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4"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5"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6"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7"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8"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9"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70"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71"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2"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73"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4"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5"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6"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7" name="Picture Placeholder 4"/>
          <p:cNvSpPr>
            <a:spLocks noGrp="1" noChangeAspect="1"/>
          </p:cNvSpPr>
          <p:nvPr>
            <p:ph type="pic" sz="quarter" idx="38" hasCustomPrompt="1"/>
          </p:nvPr>
        </p:nvSpPr>
        <p:spPr>
          <a:xfrm>
            <a:off x="8336044" y="2607407"/>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78" name="Picture Placeholder 4"/>
          <p:cNvSpPr>
            <a:spLocks noGrp="1" noChangeAspect="1"/>
          </p:cNvSpPr>
          <p:nvPr>
            <p:ph type="pic" sz="quarter" idx="39" hasCustomPrompt="1"/>
          </p:nvPr>
        </p:nvSpPr>
        <p:spPr>
          <a:xfrm>
            <a:off x="8336044" y="3539719"/>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79" name="Picture Placeholder 4"/>
          <p:cNvSpPr>
            <a:spLocks noGrp="1" noChangeAspect="1"/>
          </p:cNvSpPr>
          <p:nvPr>
            <p:ph type="pic" sz="quarter" idx="40" hasCustomPrompt="1"/>
          </p:nvPr>
        </p:nvSpPr>
        <p:spPr>
          <a:xfrm>
            <a:off x="8336044" y="4472031"/>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80" name="Picture Placeholder 4"/>
          <p:cNvSpPr>
            <a:spLocks noGrp="1" noChangeAspect="1"/>
          </p:cNvSpPr>
          <p:nvPr>
            <p:ph type="pic" sz="quarter" idx="41" hasCustomPrompt="1"/>
          </p:nvPr>
        </p:nvSpPr>
        <p:spPr>
          <a:xfrm>
            <a:off x="8336044" y="5400333"/>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pic>
        <p:nvPicPr>
          <p:cNvPr id="34" name="Picture 33"/>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219404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Faegre Drinker Green">
    <p:bg>
      <p:bgPr>
        <a:gradFill>
          <a:gsLst>
            <a:gs pos="15000">
              <a:schemeClr val="accent1"/>
            </a:gs>
            <a:gs pos="85000">
              <a:schemeClr val="tx1"/>
            </a:gs>
          </a:gsLst>
          <a:lin ang="4200000" scaled="0"/>
        </a:gradFill>
        <a:effectLst/>
      </p:bgPr>
    </p:bg>
    <p:spTree>
      <p:nvGrpSpPr>
        <p:cNvPr id="1" name=""/>
        <p:cNvGrpSpPr/>
        <p:nvPr/>
      </p:nvGrpSpPr>
      <p:grpSpPr>
        <a:xfrm>
          <a:off x="0" y="0"/>
          <a:ext cx="0" cy="0"/>
          <a:chOff x="0" y="0"/>
          <a:chExt cx="0" cy="0"/>
        </a:xfrm>
      </p:grpSpPr>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5" name="Text Placeholder 5"/>
          <p:cNvSpPr>
            <a:spLocks noGrp="1"/>
          </p:cNvSpPr>
          <p:nvPr>
            <p:ph type="body" sz="quarter" idx="11" hasCustomPrompt="1"/>
          </p:nvPr>
        </p:nvSpPr>
        <p:spPr>
          <a:xfrm>
            <a:off x="0" y="1"/>
            <a:ext cx="12192000" cy="6268453"/>
          </a:xfrm>
          <a:prstGeom prst="rect">
            <a:avLst/>
          </a:prstGeom>
          <a:ln>
            <a:noFill/>
          </a:ln>
        </p:spPr>
        <p:txBody>
          <a:bodyPr lIns="685800" tIns="0" rIns="685800" bIns="0" anchor="ctr" anchorCtr="0">
            <a:noAutofit/>
          </a:bodyPr>
          <a:lstStyle>
            <a:lvl1pPr marL="0" marR="0" indent="0" algn="l" defTabSz="914384" rtl="0" eaLnBrk="1" fontAlgn="auto" latinLnBrk="0" hangingPunct="1">
              <a:lnSpc>
                <a:spcPts val="5001"/>
              </a:lnSpc>
              <a:spcBef>
                <a:spcPts val="0"/>
              </a:spcBef>
              <a:spcAft>
                <a:spcPts val="0"/>
              </a:spcAft>
              <a:buClrTx/>
              <a:buSzTx/>
              <a:buFont typeface="Arial" panose="020B0604020202020204" pitchFamily="34" charset="0"/>
              <a:buNone/>
              <a:tabLst/>
              <a:defRPr sz="4800" b="1" baseline="0">
                <a:solidFill>
                  <a:schemeClr val="bg1"/>
                </a:solidFill>
              </a:defRPr>
            </a:lvl1pPr>
            <a:lvl2pPr marL="0" indent="0">
              <a:lnSpc>
                <a:spcPct val="90000"/>
              </a:lnSpc>
              <a:spcBef>
                <a:spcPts val="500"/>
              </a:spcBef>
              <a:buNone/>
              <a:defRPr sz="2800" b="0" i="0">
                <a:solidFill>
                  <a:schemeClr val="accent5"/>
                </a:solidFill>
              </a:defRPr>
            </a:lvl2pPr>
            <a:lvl3pPr marL="0" indent="0">
              <a:lnSpc>
                <a:spcPct val="90000"/>
              </a:lnSpc>
              <a:spcBef>
                <a:spcPts val="500"/>
              </a:spcBef>
              <a:buFont typeface="Arial" panose="020B0604020202020204" pitchFamily="34" charset="0"/>
              <a:buNone/>
              <a:defRPr sz="2800" b="0">
                <a:solidFill>
                  <a:schemeClr val="accent5"/>
                </a:solidFill>
              </a:defRPr>
            </a:lvl3pPr>
            <a:lvl4pPr marL="0" indent="0">
              <a:lnSpc>
                <a:spcPct val="90000"/>
              </a:lnSpc>
              <a:spcBef>
                <a:spcPts val="500"/>
              </a:spcBef>
              <a:buFont typeface="Arial" panose="020B0604020202020204" pitchFamily="34" charset="0"/>
              <a:buNone/>
              <a:defRPr sz="2800" b="0">
                <a:solidFill>
                  <a:schemeClr val="accent5"/>
                </a:solidFill>
              </a:defRPr>
            </a:lvl4pPr>
            <a:lvl5pPr marL="0" indent="0">
              <a:lnSpc>
                <a:spcPct val="90000"/>
              </a:lnSpc>
              <a:spcBef>
                <a:spcPts val="500"/>
              </a:spcBef>
              <a:buFont typeface="Arial" panose="020B0604020202020204" pitchFamily="34" charset="0"/>
              <a:buNone/>
              <a:defRPr sz="2800" b="0">
                <a:solidFill>
                  <a:schemeClr val="accent5"/>
                </a:solidFill>
              </a:defRPr>
            </a:lvl5pPr>
            <a:lvl6pPr marL="0" indent="0">
              <a:lnSpc>
                <a:spcPct val="90000"/>
              </a:lnSpc>
              <a:spcBef>
                <a:spcPts val="500"/>
              </a:spcBef>
              <a:buNone/>
              <a:defRPr sz="2800" b="0">
                <a:solidFill>
                  <a:schemeClr val="accent5"/>
                </a:solidFill>
              </a:defRPr>
            </a:lvl6pPr>
            <a:lvl7pPr marL="0" indent="0">
              <a:buNone/>
              <a:defRPr sz="2800" b="0">
                <a:solidFill>
                  <a:schemeClr val="accent5"/>
                </a:solidFill>
              </a:defRPr>
            </a:lvl7pPr>
            <a:lvl8pPr marL="0" indent="0">
              <a:buNone/>
              <a:defRPr sz="2800" b="0">
                <a:solidFill>
                  <a:schemeClr val="accent5"/>
                </a:solidFill>
              </a:defRPr>
            </a:lvl8pPr>
            <a:lvl9pPr marL="0" indent="0">
              <a:lnSpc>
                <a:spcPct val="90000"/>
              </a:lnSpc>
              <a:spcBef>
                <a:spcPts val="500"/>
              </a:spcBef>
              <a:buNone/>
              <a:defRPr sz="2800" b="0">
                <a:solidFill>
                  <a:schemeClr val="accent5"/>
                </a:solidFill>
              </a:defRPr>
            </a:lvl9pPr>
          </a:lstStyle>
          <a:p>
            <a:pPr lvl="0"/>
            <a:r>
              <a:rPr lang="en-US" dirty="0"/>
              <a:t>Slide Title 48 pt. Bold</a:t>
            </a:r>
          </a:p>
          <a:p>
            <a:pPr lvl="1"/>
            <a:r>
              <a:rPr lang="en-US" dirty="0"/>
              <a:t>Click “Increase List Level” to produce this style subhead 28 </a:t>
            </a:r>
            <a:r>
              <a:rPr lang="en-US"/>
              <a:t>pt.</a:t>
            </a:r>
          </a:p>
        </p:txBody>
      </p:sp>
    </p:spTree>
    <p:extLst>
      <p:ext uri="{BB962C8B-B14F-4D97-AF65-F5344CB8AC3E}">
        <p14:creationId xmlns:p14="http://schemas.microsoft.com/office/powerpoint/2010/main" val="182899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Chartreuse">
    <p:bg>
      <p:bgPr>
        <a:gradFill>
          <a:gsLst>
            <a:gs pos="15000">
              <a:schemeClr val="accent5"/>
            </a:gs>
            <a:gs pos="85000">
              <a:srgbClr val="4B8A00"/>
            </a:gs>
          </a:gsLst>
          <a:lin ang="2160000" scaled="0"/>
        </a:gradFill>
        <a:effectLst/>
      </p:bgPr>
    </p:bg>
    <p:spTree>
      <p:nvGrpSpPr>
        <p:cNvPr id="1" name=""/>
        <p:cNvGrpSpPr/>
        <p:nvPr/>
      </p:nvGrpSpPr>
      <p:grpSpPr>
        <a:xfrm>
          <a:off x="0" y="0"/>
          <a:ext cx="0" cy="0"/>
          <a:chOff x="0" y="0"/>
          <a:chExt cx="0" cy="0"/>
        </a:xfrm>
      </p:grpSpPr>
      <p:sp>
        <p:nvSpPr>
          <p:cNvPr id="4" name="Rectangle 3"/>
          <p:cNvSpPr/>
          <p:nvPr userDrawn="1"/>
        </p:nvSpPr>
        <p:spPr>
          <a:xfrm>
            <a:off x="3049" y="0"/>
            <a:ext cx="12188952" cy="6271846"/>
          </a:xfrm>
          <a:prstGeom prst="rect">
            <a:avLst/>
          </a:prstGeom>
          <a:blipFill dpi="0" rotWithShape="1">
            <a:blip r:embed="rId2">
              <a:alphaModFix amt="20000"/>
            </a:blip>
            <a:srcRect/>
            <a:stretch>
              <a:fillRect b="-93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3"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6" name="Text Placeholder 5"/>
          <p:cNvSpPr>
            <a:spLocks noGrp="1"/>
          </p:cNvSpPr>
          <p:nvPr>
            <p:ph type="body" sz="quarter" idx="11" hasCustomPrompt="1"/>
          </p:nvPr>
        </p:nvSpPr>
        <p:spPr>
          <a:xfrm>
            <a:off x="0" y="1"/>
            <a:ext cx="12192000" cy="6268453"/>
          </a:xfrm>
          <a:prstGeom prst="rect">
            <a:avLst/>
          </a:prstGeom>
          <a:ln>
            <a:noFill/>
          </a:ln>
        </p:spPr>
        <p:txBody>
          <a:bodyPr lIns="685800" tIns="0" rIns="685800" bIns="0" anchor="ctr" anchorCtr="0">
            <a:noAutofit/>
          </a:bodyPr>
          <a:lstStyle>
            <a:lvl1pPr marL="0" marR="0" indent="0" algn="l" defTabSz="914384" rtl="0" eaLnBrk="1" fontAlgn="auto" latinLnBrk="0" hangingPunct="1">
              <a:lnSpc>
                <a:spcPts val="5001"/>
              </a:lnSpc>
              <a:spcBef>
                <a:spcPts val="0"/>
              </a:spcBef>
              <a:spcAft>
                <a:spcPts val="0"/>
              </a:spcAft>
              <a:buClrTx/>
              <a:buSzTx/>
              <a:buFont typeface="Arial" panose="020B0604020202020204" pitchFamily="34" charset="0"/>
              <a:buNone/>
              <a:tabLst/>
              <a:defRPr sz="4800" b="1" baseline="0">
                <a:solidFill>
                  <a:schemeClr val="bg1"/>
                </a:solidFill>
              </a:defRPr>
            </a:lvl1pPr>
            <a:lvl2pPr marL="0" indent="0">
              <a:lnSpc>
                <a:spcPct val="90000"/>
              </a:lnSpc>
              <a:spcBef>
                <a:spcPts val="500"/>
              </a:spcBef>
              <a:buNone/>
              <a:defRPr sz="2800" b="0" i="0">
                <a:solidFill>
                  <a:schemeClr val="tx1"/>
                </a:solidFill>
              </a:defRPr>
            </a:lvl2pPr>
            <a:lvl3pPr marL="0" indent="0">
              <a:lnSpc>
                <a:spcPct val="90000"/>
              </a:lnSpc>
              <a:spcBef>
                <a:spcPts val="500"/>
              </a:spcBef>
              <a:buFont typeface="Arial" panose="020B0604020202020204" pitchFamily="34" charset="0"/>
              <a:buNone/>
              <a:defRPr sz="2800" b="0">
                <a:solidFill>
                  <a:schemeClr val="tx1"/>
                </a:solidFill>
              </a:defRPr>
            </a:lvl3pPr>
            <a:lvl4pPr marL="0" indent="0">
              <a:lnSpc>
                <a:spcPct val="90000"/>
              </a:lnSpc>
              <a:spcBef>
                <a:spcPts val="500"/>
              </a:spcBef>
              <a:buFont typeface="Arial" panose="020B0604020202020204" pitchFamily="34" charset="0"/>
              <a:buNone/>
              <a:defRPr sz="2800" b="0">
                <a:solidFill>
                  <a:schemeClr val="tx1"/>
                </a:solidFill>
              </a:defRPr>
            </a:lvl4pPr>
            <a:lvl5pPr marL="0" indent="0">
              <a:lnSpc>
                <a:spcPct val="90000"/>
              </a:lnSpc>
              <a:spcBef>
                <a:spcPts val="500"/>
              </a:spcBef>
              <a:buFont typeface="Arial" panose="020B0604020202020204" pitchFamily="34" charset="0"/>
              <a:buNone/>
              <a:defRPr sz="2800" b="0">
                <a:solidFill>
                  <a:schemeClr val="tx1"/>
                </a:solidFill>
              </a:defRPr>
            </a:lvl5pPr>
            <a:lvl6pPr marL="0" indent="0">
              <a:lnSpc>
                <a:spcPct val="90000"/>
              </a:lnSpc>
              <a:spcBef>
                <a:spcPts val="500"/>
              </a:spcBef>
              <a:buNone/>
              <a:defRPr sz="2800" b="0">
                <a:solidFill>
                  <a:schemeClr val="tx1"/>
                </a:solidFill>
              </a:defRPr>
            </a:lvl6pPr>
            <a:lvl7pPr marL="0" indent="0">
              <a:buNone/>
              <a:defRPr sz="2800" b="0">
                <a:solidFill>
                  <a:schemeClr val="tx1"/>
                </a:solidFill>
              </a:defRPr>
            </a:lvl7pPr>
            <a:lvl8pPr marL="0" indent="0">
              <a:buNone/>
              <a:defRPr sz="2800" b="0">
                <a:solidFill>
                  <a:schemeClr val="tx1"/>
                </a:solidFill>
              </a:defRPr>
            </a:lvl8pPr>
            <a:lvl9pPr marL="0" indent="0">
              <a:lnSpc>
                <a:spcPct val="90000"/>
              </a:lnSpc>
              <a:spcBef>
                <a:spcPts val="500"/>
              </a:spcBef>
              <a:buNone/>
              <a:defRPr sz="2800" b="0">
                <a:solidFill>
                  <a:schemeClr val="tx1"/>
                </a:solidFill>
              </a:defRPr>
            </a:lvl9pPr>
          </a:lstStyle>
          <a:p>
            <a:pPr lvl="0"/>
            <a:r>
              <a:rPr lang="en-US" dirty="0"/>
              <a:t>Slide Title 48 pt. Bold</a:t>
            </a:r>
          </a:p>
          <a:p>
            <a:pPr lvl="1"/>
            <a:r>
              <a:rPr lang="en-US" dirty="0"/>
              <a:t>Click “Increase List Level” to produce this style subhead 28 </a:t>
            </a:r>
            <a:r>
              <a:rPr lang="en-US"/>
              <a:t>pt.</a:t>
            </a:r>
          </a:p>
        </p:txBody>
      </p:sp>
    </p:spTree>
    <p:extLst>
      <p:ext uri="{BB962C8B-B14F-4D97-AF65-F5344CB8AC3E}">
        <p14:creationId xmlns:p14="http://schemas.microsoft.com/office/powerpoint/2010/main" val="401472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s: Photo Faegre Drinker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4" name="Rectangle 3"/>
          <p:cNvSpPr/>
          <p:nvPr userDrawn="1"/>
        </p:nvSpPr>
        <p:spPr>
          <a:xfrm>
            <a:off x="2564296" y="1257714"/>
            <a:ext cx="2554551" cy="542278"/>
          </a:xfrm>
          <a:prstGeom prst="rect">
            <a:avLst/>
          </a:prstGeom>
        </p:spPr>
        <p:txBody>
          <a:bodyPr/>
          <a:lstStyle/>
          <a:p>
            <a:pPr lvl="0" indent="0">
              <a:lnSpc>
                <a:spcPct val="90000"/>
              </a:lnSpc>
              <a:spcBef>
                <a:spcPts val="1001"/>
              </a:spcBef>
              <a:buFont typeface="Arial" panose="020B0604020202020204" pitchFamily="34" charset="0"/>
              <a:buNone/>
            </a:pPr>
            <a:endParaRPr lang="en-US" sz="4800" b="1" dirty="0">
              <a:solidFill>
                <a:schemeClr val="bg1"/>
              </a:solidFill>
            </a:endParaRPr>
          </a:p>
        </p:txBody>
      </p:sp>
      <p:sp>
        <p:nvSpPr>
          <p:cNvPr id="12" name="Text Placeholder 11"/>
          <p:cNvSpPr>
            <a:spLocks noGrp="1"/>
          </p:cNvSpPr>
          <p:nvPr>
            <p:ph type="body" sz="quarter" idx="10" hasCustomPrompt="1"/>
          </p:nvPr>
        </p:nvSpPr>
        <p:spPr>
          <a:xfrm>
            <a:off x="2450431" y="1"/>
            <a:ext cx="7315200" cy="6260690"/>
          </a:xfrm>
          <a:prstGeom prst="rect">
            <a:avLst/>
          </a:prstGeom>
          <a:gradFill>
            <a:gsLst>
              <a:gs pos="15000">
                <a:schemeClr val="accent1">
                  <a:alpha val="85000"/>
                </a:schemeClr>
              </a:gs>
              <a:gs pos="85000">
                <a:schemeClr val="tx1">
                  <a:alpha val="90000"/>
                </a:schemeClr>
              </a:gs>
            </a:gsLst>
            <a:lin ang="2160000" scaled="0"/>
          </a:gradFill>
        </p:spPr>
        <p:txBody>
          <a:bodyPr lIns="228600" tIns="228600" rIns="228600" bIns="228600" anchor="ctr" anchorCtr="0"/>
          <a:lstStyle>
            <a:lvl1pPr marL="0" indent="0" algn="ctr">
              <a:buFontTx/>
              <a:buNone/>
              <a:defRPr sz="4800" b="1" baseline="0">
                <a:solidFill>
                  <a:schemeClr val="bg1"/>
                </a:solidFill>
              </a:defRPr>
            </a:lvl1pPr>
            <a:lvl2pPr marL="0" indent="0" algn="ctr">
              <a:buFontTx/>
              <a:buNone/>
              <a:defRPr sz="2800">
                <a:solidFill>
                  <a:schemeClr val="accent5"/>
                </a:solidFill>
              </a:defRPr>
            </a:lvl2pPr>
            <a:lvl3pPr marL="0" indent="0" algn="ctr">
              <a:buNone/>
              <a:defRPr sz="2800">
                <a:solidFill>
                  <a:schemeClr val="accent5"/>
                </a:solidFill>
              </a:defRPr>
            </a:lvl3pPr>
            <a:lvl4pPr marL="0" indent="0" algn="ctr">
              <a:buNone/>
              <a:defRPr sz="2800">
                <a:solidFill>
                  <a:schemeClr val="accent5"/>
                </a:solidFill>
              </a:defRPr>
            </a:lvl4pPr>
            <a:lvl5pPr marL="0" indent="0" algn="ctr">
              <a:buNone/>
              <a:defRPr sz="2800">
                <a:solidFill>
                  <a:schemeClr val="accent5"/>
                </a:solidFill>
              </a:defRPr>
            </a:lvl5pPr>
            <a:lvl6pPr marL="0" indent="0" algn="ctr">
              <a:buNone/>
              <a:defRPr sz="2800">
                <a:solidFill>
                  <a:schemeClr val="accent5"/>
                </a:solidFill>
              </a:defRPr>
            </a:lvl6pPr>
            <a:lvl7pPr marL="0" indent="0" algn="ctr">
              <a:buNone/>
              <a:defRPr sz="2800">
                <a:solidFill>
                  <a:schemeClr val="accent5"/>
                </a:solidFill>
              </a:defRPr>
            </a:lvl7pPr>
            <a:lvl8pPr marL="0" indent="0" algn="ctr">
              <a:buNone/>
              <a:defRPr sz="2800">
                <a:solidFill>
                  <a:schemeClr val="accent5"/>
                </a:solidFill>
              </a:defRPr>
            </a:lvl8pPr>
            <a:lvl9pPr marL="0" indent="0" algn="ctr">
              <a:buNone/>
              <a:defRPr sz="2800">
                <a:solidFill>
                  <a:schemeClr val="accent5"/>
                </a:solidFill>
              </a:defRPr>
            </a:lvl9pPr>
          </a:lstStyle>
          <a:p>
            <a:pPr lvl="0"/>
            <a:r>
              <a:rPr lang="en-US" dirty="0"/>
              <a:t>Section Divider</a:t>
            </a:r>
            <a:br>
              <a:rPr lang="en-US" dirty="0"/>
            </a:br>
            <a:r>
              <a:rPr lang="en-US" dirty="0"/>
              <a:t>Title 48 pt.</a:t>
            </a:r>
          </a:p>
          <a:p>
            <a:pPr lvl="1"/>
            <a:r>
              <a:rPr lang="en-US" dirty="0"/>
              <a:t>Click “Increase List Level” </a:t>
            </a:r>
            <a:r>
              <a:rPr lang="en-US"/>
              <a:t>to </a:t>
            </a:r>
            <a:br>
              <a:rPr lang="en-US"/>
            </a:br>
            <a:r>
              <a:rPr lang="en-US"/>
              <a:t>produce </a:t>
            </a:r>
            <a:r>
              <a:rPr lang="en-US" dirty="0"/>
              <a:t>this style subhead 28 </a:t>
            </a:r>
            <a:r>
              <a:rPr lang="en-US"/>
              <a:t>pt.</a:t>
            </a:r>
          </a:p>
        </p:txBody>
      </p:sp>
    </p:spTree>
    <p:extLst>
      <p:ext uri="{BB962C8B-B14F-4D97-AF65-F5344CB8AC3E}">
        <p14:creationId xmlns:p14="http://schemas.microsoft.com/office/powerpoint/2010/main" val="61534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7" orient="horz" pos="196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s: Photo Chartre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4" name="Rectangle 3"/>
          <p:cNvSpPr/>
          <p:nvPr userDrawn="1"/>
        </p:nvSpPr>
        <p:spPr>
          <a:xfrm>
            <a:off x="2564296" y="1257714"/>
            <a:ext cx="2554551" cy="542278"/>
          </a:xfrm>
          <a:prstGeom prst="rect">
            <a:avLst/>
          </a:prstGeom>
        </p:spPr>
        <p:txBody>
          <a:bodyPr/>
          <a:lstStyle/>
          <a:p>
            <a:pPr lvl="0" indent="0">
              <a:lnSpc>
                <a:spcPct val="90000"/>
              </a:lnSpc>
              <a:spcBef>
                <a:spcPts val="1001"/>
              </a:spcBef>
              <a:buFont typeface="Arial" panose="020B0604020202020204" pitchFamily="34" charset="0"/>
              <a:buNone/>
            </a:pPr>
            <a:endParaRPr lang="en-US" sz="4800" b="1" dirty="0">
              <a:solidFill>
                <a:schemeClr val="bg1"/>
              </a:solidFill>
            </a:endParaRPr>
          </a:p>
        </p:txBody>
      </p:sp>
      <p:sp>
        <p:nvSpPr>
          <p:cNvPr id="12" name="Text Placeholder 11"/>
          <p:cNvSpPr>
            <a:spLocks noGrp="1"/>
          </p:cNvSpPr>
          <p:nvPr>
            <p:ph type="body" sz="quarter" idx="10" hasCustomPrompt="1"/>
          </p:nvPr>
        </p:nvSpPr>
        <p:spPr>
          <a:xfrm>
            <a:off x="2450431" y="0"/>
            <a:ext cx="7315200" cy="6263148"/>
          </a:xfrm>
          <a:prstGeom prst="rect">
            <a:avLst/>
          </a:prstGeom>
          <a:gradFill>
            <a:gsLst>
              <a:gs pos="15000">
                <a:schemeClr val="accent5">
                  <a:alpha val="85000"/>
                </a:schemeClr>
              </a:gs>
              <a:gs pos="85000">
                <a:srgbClr val="4B8A00">
                  <a:alpha val="85000"/>
                </a:srgbClr>
              </a:gs>
            </a:gsLst>
            <a:lin ang="2160000" scaled="0"/>
          </a:gradFill>
        </p:spPr>
        <p:txBody>
          <a:bodyPr lIns="228600" tIns="228600" rIns="228600" bIns="228600" anchor="ctr" anchorCtr="0"/>
          <a:lstStyle>
            <a:lvl1pPr marL="0" indent="0" algn="ctr">
              <a:buFontTx/>
              <a:buNone/>
              <a:defRPr sz="4800" b="1" baseline="0">
                <a:solidFill>
                  <a:schemeClr val="bg1"/>
                </a:solidFill>
              </a:defRPr>
            </a:lvl1pPr>
            <a:lvl2pPr marL="0" indent="0" algn="ctr">
              <a:buFontTx/>
              <a:buNone/>
              <a:defRPr sz="2800">
                <a:solidFill>
                  <a:schemeClr val="tx1"/>
                </a:solidFill>
              </a:defRPr>
            </a:lvl2pPr>
            <a:lvl3pPr marL="0" indent="0" algn="ctr">
              <a:buNone/>
              <a:defRPr sz="2800"/>
            </a:lvl3pPr>
            <a:lvl4pPr marL="0" indent="0" algn="ctr">
              <a:buNone/>
              <a:defRPr sz="2800"/>
            </a:lvl4pPr>
            <a:lvl5pPr marL="0" indent="0" algn="ctr">
              <a:buNone/>
              <a:defRPr sz="2800"/>
            </a:lvl5pPr>
            <a:lvl6pPr marL="0" indent="0" algn="ctr">
              <a:buNone/>
              <a:defRPr sz="2800"/>
            </a:lvl6pPr>
            <a:lvl7pPr marL="0" indent="0" algn="ctr">
              <a:buNone/>
              <a:defRPr sz="2800"/>
            </a:lvl7pPr>
            <a:lvl8pPr marL="0" indent="0" algn="ctr">
              <a:buNone/>
              <a:defRPr sz="2800"/>
            </a:lvl8pPr>
            <a:lvl9pPr marL="0" indent="0" algn="ctr">
              <a:buNone/>
              <a:defRPr sz="2800"/>
            </a:lvl9pPr>
          </a:lstStyle>
          <a:p>
            <a:pPr lvl="0"/>
            <a:r>
              <a:rPr lang="en-US"/>
              <a:t>Section Divider</a:t>
            </a:r>
            <a:br>
              <a:rPr lang="en-US"/>
            </a:br>
            <a:r>
              <a:rPr lang="en-US"/>
              <a:t>Title 48 pt.</a:t>
            </a:r>
          </a:p>
          <a:p>
            <a:pPr lvl="1"/>
            <a:r>
              <a:rPr lang="en-US"/>
              <a:t>Click “Increase List Level” to </a:t>
            </a:r>
            <a:br>
              <a:rPr lang="en-US"/>
            </a:br>
            <a:r>
              <a:rPr lang="en-US"/>
              <a:t>produce this style subhead 28 pt.</a:t>
            </a:r>
          </a:p>
        </p:txBody>
      </p:sp>
    </p:spTree>
    <p:extLst>
      <p:ext uri="{BB962C8B-B14F-4D97-AF65-F5344CB8AC3E}">
        <p14:creationId xmlns:p14="http://schemas.microsoft.com/office/powerpoint/2010/main" val="379959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userDrawn="1">
          <p15:clr>
            <a:srgbClr val="FBAE40"/>
          </p15:clr>
        </p15:guide>
        <p15:guide id="7" orient="horz" pos="196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Slides: Photo Faegre Drinker Green/Whit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84213" y="1095375"/>
            <a:ext cx="5417443" cy="4070960"/>
          </a:xfrm>
          <a:prstGeom prst="rect">
            <a:avLst/>
          </a:prstGeom>
          <a:gradFill>
            <a:gsLst>
              <a:gs pos="15000">
                <a:schemeClr val="accent1">
                  <a:alpha val="85000"/>
                </a:schemeClr>
              </a:gs>
              <a:gs pos="85000">
                <a:schemeClr val="tx1">
                  <a:alpha val="90000"/>
                </a:schemeClr>
              </a:gs>
            </a:gsLst>
            <a:lin ang="2160000" scaled="0"/>
          </a:gradFill>
        </p:spPr>
        <p:txBody>
          <a:bodyPr lIns="228600" tIns="228600" rIns="228600" bIns="228600" anchor="ctr" anchorCtr="0"/>
          <a:lstStyle>
            <a:lvl1pPr marL="0" indent="0" algn="ctr">
              <a:buFontTx/>
              <a:buNone/>
              <a:defRPr sz="4000" b="1" baseline="0">
                <a:solidFill>
                  <a:schemeClr val="bg1"/>
                </a:solidFill>
              </a:defRPr>
            </a:lvl1pPr>
            <a:lvl2pPr marL="0" indent="0" algn="ctr">
              <a:buClr>
                <a:schemeClr val="bg1"/>
              </a:buClr>
              <a:buFontTx/>
              <a:buNone/>
              <a:defRPr sz="2400">
                <a:solidFill>
                  <a:schemeClr val="accent5"/>
                </a:solidFill>
              </a:defRPr>
            </a:lvl2pPr>
            <a:lvl3pPr marL="0" indent="0" algn="ctr">
              <a:buNone/>
              <a:defRPr sz="2400">
                <a:solidFill>
                  <a:schemeClr val="accent5"/>
                </a:solidFill>
              </a:defRPr>
            </a:lvl3pPr>
            <a:lvl4pPr marL="0" indent="0" algn="ctr">
              <a:buNone/>
              <a:defRPr sz="2400">
                <a:solidFill>
                  <a:schemeClr val="accent5"/>
                </a:solidFill>
              </a:defRPr>
            </a:lvl4pPr>
            <a:lvl5pPr marL="0" indent="0" algn="ctr">
              <a:buClr>
                <a:schemeClr val="bg1"/>
              </a:buClr>
              <a:buNone/>
              <a:defRPr sz="2400">
                <a:solidFill>
                  <a:schemeClr val="accent5"/>
                </a:solidFill>
              </a:defRPr>
            </a:lvl5pPr>
            <a:lvl6pPr marL="0" indent="0" algn="ctr">
              <a:buClr>
                <a:schemeClr val="bg1"/>
              </a:buClr>
              <a:buNone/>
              <a:defRPr sz="2400">
                <a:solidFill>
                  <a:schemeClr val="accent5"/>
                </a:solidFill>
              </a:defRPr>
            </a:lvl6pPr>
            <a:lvl7pPr marL="0" indent="0" algn="ctr">
              <a:buClr>
                <a:schemeClr val="bg1"/>
              </a:buClr>
              <a:buNone/>
              <a:defRPr sz="2400">
                <a:solidFill>
                  <a:schemeClr val="accent5"/>
                </a:solidFill>
              </a:defRPr>
            </a:lvl7pPr>
            <a:lvl8pPr marL="0" indent="0" algn="ctr">
              <a:buClr>
                <a:schemeClr val="bg1"/>
              </a:buClr>
              <a:buNone/>
              <a:defRPr sz="2400">
                <a:solidFill>
                  <a:schemeClr val="accent5"/>
                </a:solidFill>
              </a:defRPr>
            </a:lvl8pPr>
            <a:lvl9pPr marL="0" indent="0" algn="ctr">
              <a:buClr>
                <a:schemeClr val="bg1"/>
              </a:buClr>
              <a:buNone/>
              <a:defRPr sz="2400">
                <a:solidFill>
                  <a:schemeClr val="accent5"/>
                </a:solidFill>
              </a:defRPr>
            </a:lvl9pPr>
          </a:lstStyle>
          <a:p>
            <a:pPr lvl="0"/>
            <a:r>
              <a:rPr lang="en-US" dirty="0"/>
              <a:t>Section Divider</a:t>
            </a:r>
            <a:br>
              <a:rPr lang="en-US" dirty="0"/>
            </a:br>
            <a:r>
              <a:rPr lang="en-US" dirty="0"/>
              <a:t>Title 40 pt.</a:t>
            </a:r>
          </a:p>
          <a:p>
            <a:pPr lvl="1"/>
            <a:r>
              <a:rPr lang="en-US" dirty="0"/>
              <a:t>Click “Increase List Level” </a:t>
            </a:r>
            <a:br>
              <a:rPr lang="en-US" dirty="0"/>
            </a:br>
            <a:r>
              <a:rPr lang="en-US" dirty="0"/>
              <a:t>to produce this style </a:t>
            </a:r>
            <a:br>
              <a:rPr lang="en-US" dirty="0"/>
            </a:br>
            <a:r>
              <a:rPr lang="en-US" dirty="0"/>
              <a:t>subhead 24 </a:t>
            </a:r>
            <a:r>
              <a:rPr lang="en-US"/>
              <a:t>pt.</a:t>
            </a:r>
          </a:p>
        </p:txBody>
      </p:sp>
      <p:sp>
        <p:nvSpPr>
          <p:cNvPr id="3"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6" name="Text Placeholder 4"/>
          <p:cNvSpPr>
            <a:spLocks noGrp="1"/>
          </p:cNvSpPr>
          <p:nvPr>
            <p:ph type="body" sz="quarter" idx="13" hasCustomPrompt="1"/>
          </p:nvPr>
        </p:nvSpPr>
        <p:spPr>
          <a:xfrm>
            <a:off x="6101656" y="0"/>
            <a:ext cx="5406132" cy="6263640"/>
          </a:xfrm>
          <a:prstGeom prst="rect">
            <a:avLst/>
          </a:prstGeom>
          <a:gradFill>
            <a:gsLst>
              <a:gs pos="65000">
                <a:schemeClr val="bg1">
                  <a:alpha val="90000"/>
                </a:schemeClr>
              </a:gs>
              <a:gs pos="100000">
                <a:srgbClr val="B7C7D0">
                  <a:alpha val="90000"/>
                </a:srgbClr>
              </a:gs>
            </a:gsLst>
            <a:lin ang="2160000" scaled="0"/>
          </a:gradFill>
        </p:spPr>
        <p:txBody>
          <a:bodyPr lIns="685800" tIns="0" rIns="685800" bIns="228600" anchor="ctr" anchorCtr="0">
            <a:noAutofit/>
          </a:bodyPr>
          <a:lstStyle>
            <a:lvl1pPr marL="339725" indent="-339725">
              <a:lnSpc>
                <a:spcPct val="100000"/>
              </a:lnSpc>
              <a:spcBef>
                <a:spcPts val="1000"/>
              </a:spcBef>
              <a:spcAft>
                <a:spcPts val="0"/>
              </a:spcAft>
              <a:buClrTx/>
              <a:buSzPct val="100000"/>
              <a:buFont typeface="+mj-lt"/>
              <a:buAutoNum type="arabicPeriod"/>
              <a:defRPr sz="2400">
                <a:solidFill>
                  <a:schemeClr val="tx1"/>
                </a:solidFill>
              </a:defRPr>
            </a:lvl1pPr>
            <a:lvl2pPr marL="682625" indent="-342900">
              <a:spcAft>
                <a:spcPts val="600"/>
              </a:spcAft>
              <a:buClr>
                <a:schemeClr val="accent1"/>
              </a:buClr>
              <a:buSzPct val="100000"/>
              <a:buFont typeface="Arial" panose="020B0604020202020204" pitchFamily="34" charset="0"/>
              <a:buChar char="‒"/>
              <a:defRPr sz="2000" baseline="0">
                <a:solidFill>
                  <a:schemeClr val="tx1"/>
                </a:solidFill>
              </a:defRPr>
            </a:lvl2pPr>
            <a:lvl3pPr marL="747705" indent="-285750">
              <a:spcBef>
                <a:spcPts val="0"/>
              </a:spcBef>
              <a:spcAft>
                <a:spcPts val="300"/>
              </a:spcAft>
              <a:buClr>
                <a:schemeClr val="accent1"/>
              </a:buClr>
              <a:buSzPct val="100000"/>
              <a:buFont typeface="Arial" panose="020B0604020202020204" pitchFamily="34" charset="0"/>
              <a:buChar char="‒"/>
              <a:defRPr sz="1800">
                <a:solidFill>
                  <a:schemeClr val="tx1"/>
                </a:solidFill>
              </a:defRPr>
            </a:lvl3pPr>
            <a:lvl4pPr marL="969949" indent="-285750">
              <a:spcAft>
                <a:spcPts val="300"/>
              </a:spcAft>
              <a:buClr>
                <a:schemeClr val="accent1"/>
              </a:buClr>
              <a:buSzPct val="100000"/>
              <a:buFont typeface="Arial" panose="020B0604020202020204" pitchFamily="34" charset="0"/>
              <a:buChar char="‒"/>
              <a:defRPr sz="1600">
                <a:solidFill>
                  <a:schemeClr val="tx1"/>
                </a:solidFill>
              </a:defRPr>
            </a:lvl4pPr>
            <a:lvl5pPr marL="1200130" indent="-285746">
              <a:spcAft>
                <a:spcPts val="300"/>
              </a:spcAft>
              <a:buClr>
                <a:schemeClr val="accent1"/>
              </a:buClr>
              <a:buSzPct val="100000"/>
              <a:buFont typeface="Arial" panose="020B0604020202020204" pitchFamily="34" charset="0"/>
              <a:buChar char="–"/>
              <a:tabLst/>
              <a:defRPr sz="1400">
                <a:solidFill>
                  <a:schemeClr val="tx1"/>
                </a:solidFill>
              </a:defRPr>
            </a:lvl5pPr>
            <a:lvl6pPr marL="1376338" indent="-228597">
              <a:spcAft>
                <a:spcPts val="300"/>
              </a:spcAft>
              <a:buClr>
                <a:schemeClr val="accent1"/>
              </a:buClr>
              <a:buFont typeface="Arial" panose="020B0604020202020204" pitchFamily="34" charset="0"/>
              <a:buChar char="–"/>
              <a:defRPr sz="1400">
                <a:solidFill>
                  <a:schemeClr val="tx1"/>
                </a:solidFill>
              </a:defRPr>
            </a:lvl6pPr>
            <a:lvl7pPr marL="1598585" indent="-228597">
              <a:spcAft>
                <a:spcPts val="300"/>
              </a:spcAft>
              <a:buClr>
                <a:schemeClr val="accent1"/>
              </a:buClr>
              <a:buFont typeface="Arial" panose="020B0604020202020204" pitchFamily="34" charset="0"/>
              <a:buChar char="–"/>
              <a:defRPr sz="1400" baseline="0">
                <a:solidFill>
                  <a:schemeClr val="tx1"/>
                </a:solidFill>
              </a:defRPr>
            </a:lvl7pPr>
            <a:lvl8pPr marL="1828768" indent="-228597">
              <a:spcAft>
                <a:spcPts val="300"/>
              </a:spcAft>
              <a:buClr>
                <a:schemeClr val="accent1"/>
              </a:buClr>
              <a:buFont typeface="Arial" panose="020B0604020202020204" pitchFamily="34" charset="0"/>
              <a:buChar char="–"/>
              <a:defRPr sz="1400" baseline="0">
                <a:solidFill>
                  <a:schemeClr val="tx1"/>
                </a:solidFill>
              </a:defRPr>
            </a:lvl8pPr>
            <a:lvl9pPr marL="2058952" indent="-228597">
              <a:spcAft>
                <a:spcPts val="300"/>
              </a:spcAft>
              <a:buClr>
                <a:schemeClr val="accent1"/>
              </a:buClr>
              <a:buFont typeface="Arial" panose="020B0604020202020204" pitchFamily="34" charset="0"/>
              <a:buChar char="–"/>
              <a:defRPr sz="1400">
                <a:solidFill>
                  <a:schemeClr val="tx1"/>
                </a:solidFill>
              </a:defRPr>
            </a:lvl9pPr>
          </a:lstStyle>
          <a:p>
            <a:pPr lvl="0"/>
            <a:r>
              <a:rPr lang="en-US"/>
              <a:t>Section Title</a:t>
            </a:r>
          </a:p>
          <a:p>
            <a:pPr lvl="1"/>
            <a:r>
              <a:rPr lang="en-US"/>
              <a:t>Level 2</a:t>
            </a:r>
          </a:p>
          <a:p>
            <a:pPr lvl="2"/>
            <a:r>
              <a:rPr lang="en-US"/>
              <a:t>Level 3</a:t>
            </a:r>
          </a:p>
          <a:p>
            <a:pPr lvl="0"/>
            <a:r>
              <a:rPr lang="en-US"/>
              <a:t>Section Title</a:t>
            </a:r>
          </a:p>
          <a:p>
            <a:pPr lvl="1"/>
            <a:r>
              <a:rPr lang="en-US"/>
              <a:t>Level 2</a:t>
            </a:r>
          </a:p>
          <a:p>
            <a:pPr lvl="2"/>
            <a:r>
              <a:rPr lang="en-US"/>
              <a:t>Level 3</a:t>
            </a:r>
          </a:p>
        </p:txBody>
      </p:sp>
    </p:spTree>
    <p:extLst>
      <p:ext uri="{BB962C8B-B14F-4D97-AF65-F5344CB8AC3E}">
        <p14:creationId xmlns:p14="http://schemas.microsoft.com/office/powerpoint/2010/main" val="245245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Slides: Photo Chartreuse/Whit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79264" y="1095375"/>
            <a:ext cx="5422392" cy="4070960"/>
          </a:xfrm>
          <a:prstGeom prst="rect">
            <a:avLst/>
          </a:prstGeom>
          <a:gradFill>
            <a:gsLst>
              <a:gs pos="57000">
                <a:schemeClr val="accent5">
                  <a:alpha val="85000"/>
                </a:schemeClr>
              </a:gs>
              <a:gs pos="100000">
                <a:srgbClr val="4B8A00">
                  <a:alpha val="85000"/>
                </a:srgbClr>
              </a:gs>
            </a:gsLst>
            <a:lin ang="2160000" scaled="0"/>
          </a:gradFill>
        </p:spPr>
        <p:txBody>
          <a:bodyPr lIns="228600" tIns="228600" rIns="228600" bIns="228600" anchor="ctr" anchorCtr="0"/>
          <a:lstStyle>
            <a:lvl1pPr marL="0" indent="0" algn="ctr">
              <a:buFontTx/>
              <a:buNone/>
              <a:defRPr sz="4000" b="1" baseline="0">
                <a:solidFill>
                  <a:schemeClr val="bg1"/>
                </a:solidFill>
              </a:defRPr>
            </a:lvl1pPr>
            <a:lvl2pPr marL="0" indent="0" algn="ctr">
              <a:buFontTx/>
              <a:buNone/>
              <a:defRPr sz="2400">
                <a:solidFill>
                  <a:schemeClr val="tx1"/>
                </a:solidFill>
              </a:defRPr>
            </a:lvl2pPr>
            <a:lvl3pPr marL="0" indent="0" algn="ctr">
              <a:buNone/>
              <a:defRPr sz="2400"/>
            </a:lvl3pPr>
            <a:lvl4pPr marL="0" indent="0" algn="ctr">
              <a:buNone/>
              <a:defRPr sz="2400"/>
            </a:lvl4pPr>
            <a:lvl5pPr marL="0" indent="0" algn="ctr">
              <a:buNone/>
              <a:defRPr sz="2400"/>
            </a:lvl5pPr>
            <a:lvl6pPr marL="0" indent="0" algn="ctr">
              <a:buNone/>
              <a:defRPr sz="2400"/>
            </a:lvl6pPr>
            <a:lvl7pPr marL="0" indent="0" algn="ctr">
              <a:buNone/>
              <a:defRPr sz="2400"/>
            </a:lvl7pPr>
            <a:lvl8pPr marL="0" indent="0" algn="ctr">
              <a:buNone/>
              <a:defRPr sz="2400"/>
            </a:lvl8pPr>
            <a:lvl9pPr marL="0" indent="0" algn="ctr">
              <a:buNone/>
              <a:defRPr sz="2400"/>
            </a:lvl9pPr>
          </a:lstStyle>
          <a:p>
            <a:pPr lvl="0"/>
            <a:r>
              <a:rPr lang="en-US"/>
              <a:t>Section Divider</a:t>
            </a:r>
            <a:br>
              <a:rPr lang="en-US"/>
            </a:br>
            <a:r>
              <a:rPr lang="en-US"/>
              <a:t>Title 40 pt.</a:t>
            </a:r>
          </a:p>
          <a:p>
            <a:pPr lvl="1"/>
            <a:r>
              <a:rPr lang="en-US"/>
              <a:t>Click “Increase List Level” </a:t>
            </a:r>
            <a:br>
              <a:rPr lang="en-US"/>
            </a:br>
            <a:r>
              <a:rPr lang="en-US"/>
              <a:t>to produce this style </a:t>
            </a:r>
            <a:br>
              <a:rPr lang="en-US"/>
            </a:br>
            <a:r>
              <a:rPr lang="en-US"/>
              <a:t>subhead 24 pt.</a:t>
            </a:r>
          </a:p>
        </p:txBody>
      </p:sp>
      <p:sp>
        <p:nvSpPr>
          <p:cNvPr id="3"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6" name="Text Placeholder 4"/>
          <p:cNvSpPr>
            <a:spLocks noGrp="1"/>
          </p:cNvSpPr>
          <p:nvPr>
            <p:ph type="body" sz="quarter" idx="13" hasCustomPrompt="1"/>
          </p:nvPr>
        </p:nvSpPr>
        <p:spPr>
          <a:xfrm>
            <a:off x="6101656" y="0"/>
            <a:ext cx="5406132" cy="6263640"/>
          </a:xfrm>
          <a:prstGeom prst="rect">
            <a:avLst/>
          </a:prstGeom>
          <a:gradFill>
            <a:gsLst>
              <a:gs pos="65000">
                <a:schemeClr val="bg1">
                  <a:alpha val="90000"/>
                </a:schemeClr>
              </a:gs>
              <a:gs pos="100000">
                <a:srgbClr val="B7C7D0">
                  <a:alpha val="90000"/>
                </a:srgbClr>
              </a:gs>
            </a:gsLst>
            <a:lin ang="2160000" scaled="0"/>
          </a:gradFill>
        </p:spPr>
        <p:txBody>
          <a:bodyPr lIns="685800" tIns="0" rIns="685800" bIns="228600" anchor="ctr" anchorCtr="0">
            <a:noAutofit/>
          </a:bodyPr>
          <a:lstStyle>
            <a:lvl1pPr marL="339725" indent="-339725">
              <a:lnSpc>
                <a:spcPct val="100000"/>
              </a:lnSpc>
              <a:spcBef>
                <a:spcPts val="1000"/>
              </a:spcBef>
              <a:spcAft>
                <a:spcPts val="0"/>
              </a:spcAft>
              <a:buClrTx/>
              <a:buSzPct val="100000"/>
              <a:buFont typeface="+mj-lt"/>
              <a:buAutoNum type="arabicPeriod"/>
              <a:defRPr sz="2400">
                <a:solidFill>
                  <a:schemeClr val="tx1"/>
                </a:solidFill>
              </a:defRPr>
            </a:lvl1pPr>
            <a:lvl2pPr marL="682625" indent="-342900">
              <a:spcAft>
                <a:spcPts val="600"/>
              </a:spcAft>
              <a:buClr>
                <a:schemeClr val="accent1"/>
              </a:buClr>
              <a:buSzPct val="100000"/>
              <a:buFont typeface="Arial" panose="020B0604020202020204" pitchFamily="34" charset="0"/>
              <a:buChar char="‒"/>
              <a:defRPr sz="2000" baseline="0">
                <a:solidFill>
                  <a:schemeClr val="tx1"/>
                </a:solidFill>
              </a:defRPr>
            </a:lvl2pPr>
            <a:lvl3pPr marL="747705" indent="-285750">
              <a:spcBef>
                <a:spcPts val="0"/>
              </a:spcBef>
              <a:spcAft>
                <a:spcPts val="300"/>
              </a:spcAft>
              <a:buClr>
                <a:schemeClr val="accent1"/>
              </a:buClr>
              <a:buSzPct val="100000"/>
              <a:buFont typeface="Arial" panose="020B0604020202020204" pitchFamily="34" charset="0"/>
              <a:buChar char="‒"/>
              <a:defRPr sz="1800">
                <a:solidFill>
                  <a:schemeClr val="tx1"/>
                </a:solidFill>
              </a:defRPr>
            </a:lvl3pPr>
            <a:lvl4pPr marL="969949" indent="-285750">
              <a:spcAft>
                <a:spcPts val="300"/>
              </a:spcAft>
              <a:buClr>
                <a:schemeClr val="accent1"/>
              </a:buClr>
              <a:buSzPct val="100000"/>
              <a:buFont typeface="Arial" panose="020B0604020202020204" pitchFamily="34" charset="0"/>
              <a:buChar char="‒"/>
              <a:defRPr sz="1600">
                <a:solidFill>
                  <a:schemeClr val="tx1"/>
                </a:solidFill>
              </a:defRPr>
            </a:lvl4pPr>
            <a:lvl5pPr marL="1200130" indent="-285746">
              <a:spcAft>
                <a:spcPts val="300"/>
              </a:spcAft>
              <a:buClr>
                <a:schemeClr val="accent1"/>
              </a:buClr>
              <a:buSzPct val="100000"/>
              <a:buFont typeface="Arial" panose="020B0604020202020204" pitchFamily="34" charset="0"/>
              <a:buChar char="–"/>
              <a:tabLst/>
              <a:defRPr sz="1400">
                <a:solidFill>
                  <a:schemeClr val="tx1"/>
                </a:solidFill>
              </a:defRPr>
            </a:lvl5pPr>
            <a:lvl6pPr marL="1376338" indent="-228597">
              <a:spcAft>
                <a:spcPts val="300"/>
              </a:spcAft>
              <a:buClr>
                <a:schemeClr val="accent1"/>
              </a:buClr>
              <a:buFont typeface="Arial" panose="020B0604020202020204" pitchFamily="34" charset="0"/>
              <a:buChar char="–"/>
              <a:defRPr sz="1400">
                <a:solidFill>
                  <a:schemeClr val="tx1"/>
                </a:solidFill>
              </a:defRPr>
            </a:lvl6pPr>
            <a:lvl7pPr marL="1598585" indent="-228597">
              <a:spcAft>
                <a:spcPts val="300"/>
              </a:spcAft>
              <a:buClr>
                <a:schemeClr val="accent1"/>
              </a:buClr>
              <a:buFont typeface="Arial" panose="020B0604020202020204" pitchFamily="34" charset="0"/>
              <a:buChar char="–"/>
              <a:defRPr sz="1400" baseline="0">
                <a:solidFill>
                  <a:schemeClr val="tx1"/>
                </a:solidFill>
              </a:defRPr>
            </a:lvl7pPr>
            <a:lvl8pPr marL="1828768" indent="-228597">
              <a:spcAft>
                <a:spcPts val="300"/>
              </a:spcAft>
              <a:buClr>
                <a:schemeClr val="accent1"/>
              </a:buClr>
              <a:buFont typeface="Arial" panose="020B0604020202020204" pitchFamily="34" charset="0"/>
              <a:buChar char="–"/>
              <a:defRPr sz="1400" baseline="0">
                <a:solidFill>
                  <a:schemeClr val="tx1"/>
                </a:solidFill>
              </a:defRPr>
            </a:lvl8pPr>
            <a:lvl9pPr marL="2058952" indent="-228597">
              <a:spcAft>
                <a:spcPts val="300"/>
              </a:spcAft>
              <a:buClr>
                <a:schemeClr val="accent1"/>
              </a:buClr>
              <a:buFont typeface="Arial" panose="020B0604020202020204" pitchFamily="34" charset="0"/>
              <a:buChar char="–"/>
              <a:defRPr sz="1400">
                <a:solidFill>
                  <a:schemeClr val="tx1"/>
                </a:solidFill>
              </a:defRPr>
            </a:lvl9pPr>
          </a:lstStyle>
          <a:p>
            <a:pPr lvl="0"/>
            <a:r>
              <a:rPr lang="en-US"/>
              <a:t>Section Title</a:t>
            </a:r>
          </a:p>
          <a:p>
            <a:pPr lvl="1"/>
            <a:r>
              <a:rPr lang="en-US"/>
              <a:t>Level 2</a:t>
            </a:r>
          </a:p>
          <a:p>
            <a:pPr lvl="2"/>
            <a:r>
              <a:rPr lang="en-US"/>
              <a:t>Level 3</a:t>
            </a:r>
          </a:p>
          <a:p>
            <a:pPr lvl="0"/>
            <a:r>
              <a:rPr lang="en-US"/>
              <a:t>Section Title</a:t>
            </a:r>
          </a:p>
          <a:p>
            <a:pPr lvl="1"/>
            <a:r>
              <a:rPr lang="en-US"/>
              <a:t>Level 2</a:t>
            </a:r>
          </a:p>
          <a:p>
            <a:pPr lvl="2"/>
            <a:r>
              <a:rPr lang="en-US"/>
              <a:t>Level 3</a:t>
            </a:r>
          </a:p>
        </p:txBody>
      </p:sp>
    </p:spTree>
    <p:extLst>
      <p:ext uri="{BB962C8B-B14F-4D97-AF65-F5344CB8AC3E}">
        <p14:creationId xmlns:p14="http://schemas.microsoft.com/office/powerpoint/2010/main" val="333051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Slides: Photo Chartreuse/Faegre Drinker Green">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76642" y="1095375"/>
            <a:ext cx="5422392" cy="4070960"/>
          </a:xfrm>
          <a:prstGeom prst="rect">
            <a:avLst/>
          </a:prstGeom>
          <a:gradFill>
            <a:gsLst>
              <a:gs pos="57000">
                <a:schemeClr val="accent5">
                  <a:alpha val="85000"/>
                </a:schemeClr>
              </a:gs>
              <a:gs pos="97000">
                <a:srgbClr val="4B8A00">
                  <a:alpha val="85000"/>
                </a:srgbClr>
              </a:gs>
            </a:gsLst>
            <a:lin ang="2160000" scaled="0"/>
          </a:gradFill>
        </p:spPr>
        <p:txBody>
          <a:bodyPr lIns="228600" tIns="228600" rIns="228600" bIns="228600" anchor="ctr" anchorCtr="0"/>
          <a:lstStyle>
            <a:lvl1pPr marL="0" indent="0" algn="ctr">
              <a:buFontTx/>
              <a:buNone/>
              <a:defRPr sz="4000" b="1" baseline="0">
                <a:solidFill>
                  <a:schemeClr val="bg1"/>
                </a:solidFill>
              </a:defRPr>
            </a:lvl1pPr>
            <a:lvl2pPr marL="0" indent="0" algn="ctr">
              <a:buFontTx/>
              <a:buNone/>
              <a:defRPr sz="2400">
                <a:solidFill>
                  <a:schemeClr val="tx1"/>
                </a:solidFill>
              </a:defRPr>
            </a:lvl2pPr>
            <a:lvl3pPr marL="0" indent="0" algn="ctr">
              <a:buNone/>
              <a:defRPr sz="2400"/>
            </a:lvl3pPr>
            <a:lvl4pPr marL="0" indent="0" algn="ctr">
              <a:buNone/>
              <a:defRPr sz="2400"/>
            </a:lvl4pPr>
            <a:lvl5pPr marL="0" indent="0" algn="ctr">
              <a:buNone/>
              <a:defRPr sz="2400"/>
            </a:lvl5pPr>
            <a:lvl6pPr marL="0" indent="0" algn="ctr">
              <a:buNone/>
              <a:defRPr sz="2400"/>
            </a:lvl6pPr>
            <a:lvl7pPr marL="0" indent="0" algn="ctr">
              <a:buNone/>
              <a:defRPr sz="2400"/>
            </a:lvl7pPr>
            <a:lvl8pPr marL="0" indent="0" algn="ctr">
              <a:buNone/>
              <a:defRPr sz="2400"/>
            </a:lvl8pPr>
            <a:lvl9pPr marL="0" indent="0" algn="ctr">
              <a:buNone/>
              <a:defRPr sz="2400"/>
            </a:lvl9pPr>
          </a:lstStyle>
          <a:p>
            <a:pPr lvl="0"/>
            <a:r>
              <a:rPr lang="en-US" dirty="0"/>
              <a:t>Section Divider</a:t>
            </a:r>
            <a:br>
              <a:rPr lang="en-US" dirty="0"/>
            </a:br>
            <a:r>
              <a:rPr lang="en-US" dirty="0"/>
              <a:t>Title 40 pt.</a:t>
            </a:r>
          </a:p>
          <a:p>
            <a:pPr lvl="1"/>
            <a:r>
              <a:rPr lang="en-US" dirty="0"/>
              <a:t>Click “Increase List Level” </a:t>
            </a:r>
            <a:br>
              <a:rPr lang="en-US" dirty="0"/>
            </a:br>
            <a:r>
              <a:rPr lang="en-US" dirty="0"/>
              <a:t>to produce this style </a:t>
            </a:r>
            <a:br>
              <a:rPr lang="en-US" dirty="0"/>
            </a:br>
            <a:r>
              <a:rPr lang="en-US" dirty="0"/>
              <a:t>subhead </a:t>
            </a:r>
            <a:r>
              <a:rPr lang="en-US"/>
              <a:t>24 pt.</a:t>
            </a:r>
          </a:p>
        </p:txBody>
      </p:sp>
      <p:sp>
        <p:nvSpPr>
          <p:cNvPr id="3"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5" name="Text Placeholder 4"/>
          <p:cNvSpPr>
            <a:spLocks noGrp="1"/>
          </p:cNvSpPr>
          <p:nvPr>
            <p:ph type="body" sz="quarter" idx="13" hasCustomPrompt="1"/>
          </p:nvPr>
        </p:nvSpPr>
        <p:spPr>
          <a:xfrm>
            <a:off x="6099034" y="0"/>
            <a:ext cx="5408754" cy="6263640"/>
          </a:xfrm>
          <a:prstGeom prst="rect">
            <a:avLst/>
          </a:prstGeom>
          <a:gradFill>
            <a:gsLst>
              <a:gs pos="15000">
                <a:schemeClr val="accent1">
                  <a:alpha val="90000"/>
                </a:schemeClr>
              </a:gs>
              <a:gs pos="85000">
                <a:schemeClr val="tx1">
                  <a:alpha val="85000"/>
                </a:schemeClr>
              </a:gs>
            </a:gsLst>
            <a:lin ang="2160000" scaled="0"/>
          </a:gradFill>
        </p:spPr>
        <p:txBody>
          <a:bodyPr lIns="685800" tIns="0" rIns="685800" bIns="228600" anchor="ctr" anchorCtr="0">
            <a:noAutofit/>
          </a:bodyPr>
          <a:lstStyle>
            <a:lvl1pPr marL="339725" indent="-339725">
              <a:lnSpc>
                <a:spcPct val="100000"/>
              </a:lnSpc>
              <a:spcBef>
                <a:spcPts val="1000"/>
              </a:spcBef>
              <a:spcAft>
                <a:spcPts val="0"/>
              </a:spcAft>
              <a:buClrTx/>
              <a:buSzPct val="100000"/>
              <a:buFont typeface="+mj-lt"/>
              <a:buAutoNum type="arabicPeriod"/>
              <a:defRPr sz="2400">
                <a:solidFill>
                  <a:schemeClr val="bg1"/>
                </a:solidFill>
              </a:defRPr>
            </a:lvl1pPr>
            <a:lvl2pPr marL="682625" indent="-342900">
              <a:spcAft>
                <a:spcPts val="600"/>
              </a:spcAft>
              <a:buClr>
                <a:schemeClr val="accent1"/>
              </a:buClr>
              <a:buSzPct val="100000"/>
              <a:buFont typeface="Arial" panose="020B0604020202020204" pitchFamily="34" charset="0"/>
              <a:buChar char="‒"/>
              <a:defRPr sz="2000" baseline="0">
                <a:solidFill>
                  <a:schemeClr val="bg1"/>
                </a:solidFill>
              </a:defRPr>
            </a:lvl2pPr>
            <a:lvl3pPr marL="747705" indent="-285750">
              <a:spcBef>
                <a:spcPts val="0"/>
              </a:spcBef>
              <a:spcAft>
                <a:spcPts val="300"/>
              </a:spcAft>
              <a:buClr>
                <a:schemeClr val="accent1"/>
              </a:buClr>
              <a:buSzPct val="100000"/>
              <a:buFont typeface="Arial" panose="020B0604020202020204" pitchFamily="34" charset="0"/>
              <a:buChar char="‒"/>
              <a:defRPr sz="1800">
                <a:solidFill>
                  <a:schemeClr val="bg1"/>
                </a:solidFill>
              </a:defRPr>
            </a:lvl3pPr>
            <a:lvl4pPr marL="969949" indent="-285750">
              <a:spcAft>
                <a:spcPts val="300"/>
              </a:spcAft>
              <a:buClr>
                <a:schemeClr val="accent1"/>
              </a:buClr>
              <a:buSzPct val="100000"/>
              <a:buFont typeface="Arial" panose="020B0604020202020204" pitchFamily="34" charset="0"/>
              <a:buChar char="‒"/>
              <a:defRPr sz="1600">
                <a:solidFill>
                  <a:schemeClr val="tx1"/>
                </a:solidFill>
              </a:defRPr>
            </a:lvl4pPr>
            <a:lvl5pPr marL="1200130" indent="-285746">
              <a:spcAft>
                <a:spcPts val="300"/>
              </a:spcAft>
              <a:buClr>
                <a:schemeClr val="accent1"/>
              </a:buClr>
              <a:buSzPct val="100000"/>
              <a:buFont typeface="Arial" panose="020B0604020202020204" pitchFamily="34" charset="0"/>
              <a:buChar char="–"/>
              <a:tabLst/>
              <a:defRPr sz="1400">
                <a:solidFill>
                  <a:schemeClr val="tx1"/>
                </a:solidFill>
              </a:defRPr>
            </a:lvl5pPr>
            <a:lvl6pPr marL="1376338" indent="-228597">
              <a:spcAft>
                <a:spcPts val="300"/>
              </a:spcAft>
              <a:buClr>
                <a:schemeClr val="accent1"/>
              </a:buClr>
              <a:buFont typeface="Arial" panose="020B0604020202020204" pitchFamily="34" charset="0"/>
              <a:buChar char="–"/>
              <a:defRPr sz="1400">
                <a:solidFill>
                  <a:schemeClr val="tx1"/>
                </a:solidFill>
              </a:defRPr>
            </a:lvl6pPr>
            <a:lvl7pPr marL="1598585" indent="-228597">
              <a:spcAft>
                <a:spcPts val="300"/>
              </a:spcAft>
              <a:buClr>
                <a:schemeClr val="accent1"/>
              </a:buClr>
              <a:buFont typeface="Arial" panose="020B0604020202020204" pitchFamily="34" charset="0"/>
              <a:buChar char="–"/>
              <a:defRPr sz="1400" baseline="0">
                <a:solidFill>
                  <a:schemeClr val="tx1"/>
                </a:solidFill>
              </a:defRPr>
            </a:lvl7pPr>
            <a:lvl8pPr marL="1828768" indent="-228597">
              <a:spcAft>
                <a:spcPts val="300"/>
              </a:spcAft>
              <a:buClr>
                <a:schemeClr val="accent1"/>
              </a:buClr>
              <a:buFont typeface="Arial" panose="020B0604020202020204" pitchFamily="34" charset="0"/>
              <a:buChar char="–"/>
              <a:defRPr sz="1400" baseline="0">
                <a:solidFill>
                  <a:schemeClr val="tx1"/>
                </a:solidFill>
              </a:defRPr>
            </a:lvl8pPr>
            <a:lvl9pPr marL="2058952" indent="-228597">
              <a:spcAft>
                <a:spcPts val="300"/>
              </a:spcAft>
              <a:buClr>
                <a:schemeClr val="accent1"/>
              </a:buClr>
              <a:buFont typeface="Arial" panose="020B0604020202020204" pitchFamily="34" charset="0"/>
              <a:buChar char="–"/>
              <a:defRPr sz="1400">
                <a:solidFill>
                  <a:schemeClr val="tx1"/>
                </a:solidFill>
              </a:defRPr>
            </a:lvl9pPr>
          </a:lstStyle>
          <a:p>
            <a:pPr lvl="0"/>
            <a:r>
              <a:rPr lang="en-US"/>
              <a:t>Section Title</a:t>
            </a:r>
          </a:p>
          <a:p>
            <a:pPr lvl="1"/>
            <a:r>
              <a:rPr lang="en-US"/>
              <a:t>Level 2</a:t>
            </a:r>
          </a:p>
          <a:p>
            <a:pPr lvl="2"/>
            <a:r>
              <a:rPr lang="en-US"/>
              <a:t>Level 3</a:t>
            </a:r>
          </a:p>
          <a:p>
            <a:pPr lvl="0"/>
            <a:r>
              <a:rPr lang="en-US"/>
              <a:t>Section Title</a:t>
            </a:r>
          </a:p>
          <a:p>
            <a:pPr lvl="1"/>
            <a:r>
              <a:rPr lang="en-US"/>
              <a:t>Level 2</a:t>
            </a:r>
          </a:p>
          <a:p>
            <a:pPr lvl="2"/>
            <a:r>
              <a:rPr lang="en-US"/>
              <a:t>Level 3</a:t>
            </a:r>
          </a:p>
        </p:txBody>
      </p:sp>
    </p:spTree>
    <p:extLst>
      <p:ext uri="{BB962C8B-B14F-4D97-AF65-F5344CB8AC3E}">
        <p14:creationId xmlns:p14="http://schemas.microsoft.com/office/powerpoint/2010/main" val="123926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Slides: Photo Dark Gray/Chartreuse">
    <p:spTree>
      <p:nvGrpSpPr>
        <p:cNvPr id="1" name=""/>
        <p:cNvGrpSpPr/>
        <p:nvPr/>
      </p:nvGrpSpPr>
      <p:grpSpPr>
        <a:xfrm>
          <a:off x="0" y="0"/>
          <a:ext cx="0" cy="0"/>
          <a:chOff x="0" y="0"/>
          <a:chExt cx="0" cy="0"/>
        </a:xfrm>
      </p:grpSpPr>
      <p:sp>
        <p:nvSpPr>
          <p:cNvPr id="6" name="Text Placeholder 11"/>
          <p:cNvSpPr>
            <a:spLocks noGrp="1"/>
          </p:cNvSpPr>
          <p:nvPr>
            <p:ph type="body" sz="quarter" idx="10" hasCustomPrompt="1"/>
          </p:nvPr>
        </p:nvSpPr>
        <p:spPr>
          <a:xfrm>
            <a:off x="676656" y="1095375"/>
            <a:ext cx="5422392" cy="4070960"/>
          </a:xfrm>
          <a:prstGeom prst="rect">
            <a:avLst/>
          </a:prstGeom>
          <a:gradFill>
            <a:gsLst>
              <a:gs pos="0">
                <a:schemeClr val="bg2">
                  <a:alpha val="85000"/>
                </a:schemeClr>
              </a:gs>
              <a:gs pos="69000">
                <a:srgbClr val="213442">
                  <a:alpha val="95000"/>
                </a:srgbClr>
              </a:gs>
            </a:gsLst>
            <a:lin ang="2160000" scaled="0"/>
          </a:gradFill>
        </p:spPr>
        <p:txBody>
          <a:bodyPr lIns="228600" tIns="228600" rIns="228600" bIns="228600" anchor="ctr" anchorCtr="0"/>
          <a:lstStyle>
            <a:lvl1pPr marL="0" indent="0" algn="ctr">
              <a:buFontTx/>
              <a:buNone/>
              <a:defRPr sz="4000" b="1" baseline="0">
                <a:solidFill>
                  <a:schemeClr val="bg1"/>
                </a:solidFill>
              </a:defRPr>
            </a:lvl1pPr>
            <a:lvl2pPr marL="0" indent="0" algn="ctr">
              <a:buFontTx/>
              <a:buNone/>
              <a:defRPr sz="2400">
                <a:solidFill>
                  <a:schemeClr val="accent5"/>
                </a:solidFill>
              </a:defRPr>
            </a:lvl2pPr>
            <a:lvl3pPr marL="0" indent="0" algn="ctr">
              <a:buNone/>
              <a:defRPr sz="2400">
                <a:solidFill>
                  <a:schemeClr val="accent5"/>
                </a:solidFill>
              </a:defRPr>
            </a:lvl3pPr>
            <a:lvl4pPr marL="0" indent="0" algn="ctr">
              <a:buNone/>
              <a:defRPr sz="2400">
                <a:solidFill>
                  <a:schemeClr val="accent5"/>
                </a:solidFill>
              </a:defRPr>
            </a:lvl4pPr>
            <a:lvl5pPr marL="0" indent="0" algn="ctr">
              <a:buNone/>
              <a:defRPr sz="2400">
                <a:solidFill>
                  <a:schemeClr val="accent5"/>
                </a:solidFill>
              </a:defRPr>
            </a:lvl5pPr>
            <a:lvl6pPr marL="0" indent="0" algn="ctr">
              <a:buNone/>
              <a:defRPr sz="2400">
                <a:solidFill>
                  <a:schemeClr val="accent5"/>
                </a:solidFill>
              </a:defRPr>
            </a:lvl6pPr>
            <a:lvl7pPr marL="0" indent="0" algn="ctr">
              <a:buNone/>
              <a:defRPr sz="2400">
                <a:solidFill>
                  <a:schemeClr val="accent5"/>
                </a:solidFill>
              </a:defRPr>
            </a:lvl7pPr>
            <a:lvl8pPr marL="0" indent="0" algn="ctr">
              <a:buNone/>
              <a:defRPr sz="2400">
                <a:solidFill>
                  <a:schemeClr val="accent5"/>
                </a:solidFill>
              </a:defRPr>
            </a:lvl8pPr>
            <a:lvl9pPr marL="0" indent="0" algn="ctr">
              <a:buNone/>
              <a:defRPr sz="2400">
                <a:solidFill>
                  <a:schemeClr val="accent5"/>
                </a:solidFill>
              </a:defRPr>
            </a:lvl9pPr>
          </a:lstStyle>
          <a:p>
            <a:pPr lvl="0"/>
            <a:r>
              <a:rPr lang="en-US"/>
              <a:t>Section Divider</a:t>
            </a:r>
            <a:br>
              <a:rPr lang="en-US"/>
            </a:br>
            <a:r>
              <a:rPr lang="en-US"/>
              <a:t>Title 40 pt.</a:t>
            </a:r>
          </a:p>
          <a:p>
            <a:pPr lvl="1"/>
            <a:r>
              <a:rPr lang="en-US"/>
              <a:t>Click “Increase List Level” </a:t>
            </a:r>
            <a:br>
              <a:rPr lang="en-US"/>
            </a:br>
            <a:r>
              <a:rPr lang="en-US"/>
              <a:t>to produce this style </a:t>
            </a:r>
            <a:br>
              <a:rPr lang="en-US"/>
            </a:br>
            <a:r>
              <a:rPr lang="en-US"/>
              <a:t>subhead 24 pt.</a:t>
            </a:r>
          </a:p>
        </p:txBody>
      </p:sp>
      <p:sp>
        <p:nvSpPr>
          <p:cNvPr id="3"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5" name="Text Placeholder 4"/>
          <p:cNvSpPr>
            <a:spLocks noGrp="1"/>
          </p:cNvSpPr>
          <p:nvPr>
            <p:ph type="body" sz="quarter" idx="13" hasCustomPrompt="1"/>
          </p:nvPr>
        </p:nvSpPr>
        <p:spPr>
          <a:xfrm>
            <a:off x="6096041" y="0"/>
            <a:ext cx="5411747" cy="6263640"/>
          </a:xfrm>
          <a:prstGeom prst="rect">
            <a:avLst/>
          </a:prstGeom>
          <a:gradFill>
            <a:gsLst>
              <a:gs pos="15000">
                <a:schemeClr val="accent5">
                  <a:alpha val="90000"/>
                </a:schemeClr>
              </a:gs>
              <a:gs pos="85000">
                <a:srgbClr val="4B8A00">
                  <a:alpha val="85000"/>
                </a:srgbClr>
              </a:gs>
            </a:gsLst>
            <a:lin ang="2160000" scaled="0"/>
          </a:gradFill>
        </p:spPr>
        <p:txBody>
          <a:bodyPr lIns="685800" tIns="0" rIns="685800" bIns="228600" anchor="ctr" anchorCtr="0">
            <a:noAutofit/>
          </a:bodyPr>
          <a:lstStyle>
            <a:lvl1pPr marL="339725" indent="-339725">
              <a:lnSpc>
                <a:spcPct val="100000"/>
              </a:lnSpc>
              <a:spcBef>
                <a:spcPts val="1000"/>
              </a:spcBef>
              <a:spcAft>
                <a:spcPts val="0"/>
              </a:spcAft>
              <a:buClrTx/>
              <a:buSzPct val="100000"/>
              <a:buFont typeface="+mj-lt"/>
              <a:buAutoNum type="arabicPeriod"/>
              <a:defRPr sz="2400">
                <a:solidFill>
                  <a:schemeClr val="bg1"/>
                </a:solidFill>
              </a:defRPr>
            </a:lvl1pPr>
            <a:lvl2pPr marL="682625" indent="-342900">
              <a:spcAft>
                <a:spcPts val="600"/>
              </a:spcAft>
              <a:buClr>
                <a:schemeClr val="accent4"/>
              </a:buClr>
              <a:buSzPct val="100000"/>
              <a:buFont typeface="Arial" panose="020B0604020202020204" pitchFamily="34" charset="0"/>
              <a:buChar char="‒"/>
              <a:defRPr sz="2000" baseline="0">
                <a:solidFill>
                  <a:schemeClr val="bg1"/>
                </a:solidFill>
              </a:defRPr>
            </a:lvl2pPr>
            <a:lvl3pPr marL="747705" indent="-285750">
              <a:spcBef>
                <a:spcPts val="0"/>
              </a:spcBef>
              <a:spcAft>
                <a:spcPts val="300"/>
              </a:spcAft>
              <a:buClr>
                <a:schemeClr val="accent4"/>
              </a:buClr>
              <a:buSzPct val="100000"/>
              <a:buFont typeface="Arial" panose="020B0604020202020204" pitchFamily="34" charset="0"/>
              <a:buChar char="‒"/>
              <a:defRPr sz="1800">
                <a:solidFill>
                  <a:schemeClr val="bg1"/>
                </a:solidFill>
              </a:defRPr>
            </a:lvl3pPr>
            <a:lvl4pPr marL="969949" indent="-285750">
              <a:spcAft>
                <a:spcPts val="300"/>
              </a:spcAft>
              <a:buClr>
                <a:schemeClr val="accent4"/>
              </a:buClr>
              <a:buSzPct val="100000"/>
              <a:buFont typeface="Arial" panose="020B0604020202020204" pitchFamily="34" charset="0"/>
              <a:buChar char="‒"/>
              <a:defRPr sz="1600">
                <a:solidFill>
                  <a:schemeClr val="bg1"/>
                </a:solidFill>
              </a:defRPr>
            </a:lvl4pPr>
            <a:lvl5pPr marL="1200130" indent="-285746">
              <a:spcAft>
                <a:spcPts val="300"/>
              </a:spcAft>
              <a:buClr>
                <a:schemeClr val="accent4"/>
              </a:buClr>
              <a:buSzPct val="100000"/>
              <a:buFont typeface="Arial" panose="020B0604020202020204" pitchFamily="34" charset="0"/>
              <a:buChar char="–"/>
              <a:tabLst/>
              <a:defRPr sz="1400">
                <a:solidFill>
                  <a:schemeClr val="bg1"/>
                </a:solidFill>
              </a:defRPr>
            </a:lvl5pPr>
            <a:lvl6pPr marL="1376338" indent="-228597">
              <a:spcAft>
                <a:spcPts val="300"/>
              </a:spcAft>
              <a:buClr>
                <a:schemeClr val="accent4"/>
              </a:buClr>
              <a:buFont typeface="Arial" panose="020B0604020202020204" pitchFamily="34" charset="0"/>
              <a:buChar char="–"/>
              <a:defRPr sz="1400">
                <a:solidFill>
                  <a:schemeClr val="bg1"/>
                </a:solidFill>
              </a:defRPr>
            </a:lvl6pPr>
            <a:lvl7pPr marL="1598585" indent="-228597">
              <a:spcAft>
                <a:spcPts val="300"/>
              </a:spcAft>
              <a:buClr>
                <a:schemeClr val="accent4"/>
              </a:buClr>
              <a:buFont typeface="Arial" panose="020B0604020202020204" pitchFamily="34" charset="0"/>
              <a:buChar char="–"/>
              <a:defRPr sz="1400" baseline="0">
                <a:solidFill>
                  <a:schemeClr val="bg1"/>
                </a:solidFill>
              </a:defRPr>
            </a:lvl7pPr>
            <a:lvl8pPr marL="1828768" indent="-228597">
              <a:spcAft>
                <a:spcPts val="300"/>
              </a:spcAft>
              <a:buClr>
                <a:schemeClr val="accent4"/>
              </a:buClr>
              <a:buFont typeface="Arial" panose="020B0604020202020204" pitchFamily="34" charset="0"/>
              <a:buChar char="–"/>
              <a:defRPr sz="1400" baseline="0">
                <a:solidFill>
                  <a:schemeClr val="bg1"/>
                </a:solidFill>
              </a:defRPr>
            </a:lvl8pPr>
            <a:lvl9pPr marL="2058952" indent="-228597">
              <a:spcAft>
                <a:spcPts val="300"/>
              </a:spcAft>
              <a:buClr>
                <a:schemeClr val="accent4"/>
              </a:buClr>
              <a:buFont typeface="Arial" panose="020B0604020202020204" pitchFamily="34" charset="0"/>
              <a:buChar char="–"/>
              <a:defRPr sz="1400">
                <a:solidFill>
                  <a:schemeClr val="bg1"/>
                </a:solidFill>
              </a:defRPr>
            </a:lvl9pPr>
          </a:lstStyle>
          <a:p>
            <a:pPr lvl="0"/>
            <a:r>
              <a:rPr lang="en-US"/>
              <a:t>Section Title</a:t>
            </a:r>
          </a:p>
          <a:p>
            <a:pPr lvl="1"/>
            <a:r>
              <a:rPr lang="en-US"/>
              <a:t>Level 2</a:t>
            </a:r>
          </a:p>
          <a:p>
            <a:pPr lvl="2"/>
            <a:r>
              <a:rPr lang="en-US"/>
              <a:t>Level 3</a:t>
            </a:r>
          </a:p>
          <a:p>
            <a:pPr lvl="0"/>
            <a:r>
              <a:rPr lang="en-US"/>
              <a:t>Section Title</a:t>
            </a:r>
          </a:p>
          <a:p>
            <a:pPr lvl="1"/>
            <a:r>
              <a:rPr lang="en-US"/>
              <a:t>Level 2</a:t>
            </a:r>
          </a:p>
          <a:p>
            <a:pPr lvl="2"/>
            <a:r>
              <a:rPr lang="en-US"/>
              <a:t>Level 3</a:t>
            </a:r>
          </a:p>
        </p:txBody>
      </p:sp>
    </p:spTree>
    <p:extLst>
      <p:ext uri="{BB962C8B-B14F-4D97-AF65-F5344CB8AC3E}">
        <p14:creationId xmlns:p14="http://schemas.microsoft.com/office/powerpoint/2010/main" val="8807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3"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14907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FD Green Presenters Right">
    <p:bg>
      <p:bgPr>
        <a:gradFill>
          <a:gsLst>
            <a:gs pos="0">
              <a:schemeClr val="accent1"/>
            </a:gs>
            <a:gs pos="65000">
              <a:schemeClr val="tx1"/>
            </a:gs>
          </a:gsLst>
          <a:lin ang="2160000" scaled="0"/>
        </a:gradFill>
        <a:effectLst/>
      </p:bgPr>
    </p:bg>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bg2"/>
              </a:gs>
              <a:gs pos="55000">
                <a:srgbClr val="213442"/>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6" name="Rectangle 35"/>
          <p:cNvSpPr/>
          <p:nvPr userDrawn="1"/>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5"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7"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8"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9"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0"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11"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12"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3"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4"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15"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16"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7"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8"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20"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21"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22"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28"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29"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0"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1"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4" name="Text Placeholder 3"/>
          <p:cNvSpPr>
            <a:spLocks noGrp="1"/>
          </p:cNvSpPr>
          <p:nvPr>
            <p:ph type="body" sz="quarter" idx="10" hasCustomPrompt="1"/>
          </p:nvPr>
        </p:nvSpPr>
        <p:spPr>
          <a:xfrm>
            <a:off x="-1" y="0"/>
            <a:ext cx="8531352" cy="2208638"/>
          </a:xfrm>
          <a:prstGeom prst="rect">
            <a:avLst/>
          </a:prstGeom>
        </p:spPr>
        <p:txBody>
          <a:bodyPr wrap="square" lIns="685800" tIns="685800" rIns="685800" bIns="365760" anchor="b" anchorCtr="0">
            <a:no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4012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bg1"/>
                </a:solidFill>
              </a:defRPr>
            </a:lvl1pPr>
            <a:lvl2pPr marL="0" indent="0">
              <a:lnSpc>
                <a:spcPts val="3200"/>
              </a:lnSpc>
              <a:spcBef>
                <a:spcPts val="900"/>
              </a:spcBef>
              <a:buNone/>
              <a:defRPr sz="2800" b="0" i="0">
                <a:solidFill>
                  <a:schemeClr val="accent5"/>
                </a:solidFill>
              </a:defRPr>
            </a:lvl2pPr>
            <a:lvl3pPr marL="0" indent="0">
              <a:lnSpc>
                <a:spcPts val="3200"/>
              </a:lnSpc>
              <a:spcBef>
                <a:spcPts val="900"/>
              </a:spcBef>
              <a:buFont typeface="Arial" panose="020B0604020202020204" pitchFamily="34" charset="0"/>
              <a:buNone/>
              <a:defRPr sz="2800" b="0">
                <a:solidFill>
                  <a:schemeClr val="accent5"/>
                </a:solidFill>
              </a:defRPr>
            </a:lvl3pPr>
            <a:lvl4pPr marL="0" indent="0">
              <a:lnSpc>
                <a:spcPts val="3200"/>
              </a:lnSpc>
              <a:spcBef>
                <a:spcPts val="900"/>
              </a:spcBef>
              <a:buFont typeface="Arial" panose="020B0604020202020204" pitchFamily="34" charset="0"/>
              <a:buNone/>
              <a:defRPr sz="2800" b="0">
                <a:solidFill>
                  <a:schemeClr val="accent5"/>
                </a:solidFill>
              </a:defRPr>
            </a:lvl4pPr>
            <a:lvl5pPr marL="0" indent="0">
              <a:lnSpc>
                <a:spcPts val="3200"/>
              </a:lnSpc>
              <a:spcBef>
                <a:spcPts val="900"/>
              </a:spcBef>
              <a:buFont typeface="Arial" panose="020B0604020202020204" pitchFamily="34" charset="0"/>
              <a:buNone/>
              <a:defRPr sz="2800" b="0">
                <a:solidFill>
                  <a:schemeClr val="accent5"/>
                </a:solidFill>
              </a:defRPr>
            </a:lvl5pPr>
            <a:lvl6pPr marL="0" indent="0">
              <a:lnSpc>
                <a:spcPts val="3200"/>
              </a:lnSpc>
              <a:spcBef>
                <a:spcPts val="900"/>
              </a:spcBef>
              <a:buNone/>
              <a:defRPr sz="2800" b="0">
                <a:solidFill>
                  <a:schemeClr val="accent5"/>
                </a:solidFill>
              </a:defRPr>
            </a:lvl6pPr>
            <a:lvl7pPr marL="0" indent="0">
              <a:lnSpc>
                <a:spcPts val="3200"/>
              </a:lnSpc>
              <a:spcBef>
                <a:spcPts val="900"/>
              </a:spcBef>
              <a:buNone/>
              <a:defRPr sz="2800" b="0">
                <a:solidFill>
                  <a:schemeClr val="accent5"/>
                </a:solidFill>
              </a:defRPr>
            </a:lvl7pPr>
            <a:lvl8pPr marL="0" indent="0">
              <a:lnSpc>
                <a:spcPts val="3200"/>
              </a:lnSpc>
              <a:spcBef>
                <a:spcPts val="900"/>
              </a:spcBef>
              <a:buNone/>
              <a:defRPr sz="2800" b="0">
                <a:solidFill>
                  <a:schemeClr val="accent5"/>
                </a:solidFill>
              </a:defRPr>
            </a:lvl8pPr>
            <a:lvl9pPr marL="0" indent="0">
              <a:lnSpc>
                <a:spcPts val="3200"/>
              </a:lnSpc>
              <a:spcBef>
                <a:spcPts val="900"/>
              </a:spcBef>
              <a:buNone/>
              <a:defRPr sz="2800" b="0">
                <a:solidFill>
                  <a:schemeClr val="accent5"/>
                </a:solidFill>
              </a:defRPr>
            </a:lvl9pPr>
          </a:lstStyle>
          <a:p>
            <a:pPr lvl="0"/>
            <a:r>
              <a:rPr lang="en-US"/>
              <a:t>Slide Title 48 pt. Bold</a:t>
            </a:r>
          </a:p>
          <a:p>
            <a:pPr lvl="1"/>
            <a:r>
              <a:rPr lang="en-US"/>
              <a:t>Click “Increase List Level” to produce this style subhead 28 pt.</a:t>
            </a:r>
          </a:p>
        </p:txBody>
      </p:sp>
      <p:sp>
        <p:nvSpPr>
          <p:cNvPr id="32" name="TextBox 31"/>
          <p:cNvSpPr txBox="1"/>
          <p:nvPr userDrawn="1"/>
        </p:nvSpPr>
        <p:spPr>
          <a:xfrm>
            <a:off x="8531525" y="2247993"/>
            <a:ext cx="3657600" cy="200054"/>
          </a:xfrm>
          <a:prstGeom prst="rect">
            <a:avLst/>
          </a:prstGeom>
          <a:noFill/>
        </p:spPr>
        <p:txBody>
          <a:bodyPr wrap="square" lIns="685799" tIns="0" rIns="685799" bIns="45719" rtlCol="0">
            <a:spAutoFit/>
          </a:bodyPr>
          <a:lstStyle/>
          <a:p>
            <a:r>
              <a:rPr lang="en-US" sz="1000" dirty="0">
                <a:solidFill>
                  <a:schemeClr val="accent5"/>
                </a:solidFill>
              </a:rPr>
              <a:t>Presented by:</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247350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a:t>Slide </a:t>
            </a:r>
            <a:r>
              <a:rPr lang="en-US" dirty="0"/>
              <a:t>Title 44 pt. Bold</a:t>
            </a:r>
          </a:p>
        </p:txBody>
      </p:sp>
      <p:sp>
        <p:nvSpPr>
          <p:cNvPr id="5" name="Text Placeholder 4"/>
          <p:cNvSpPr>
            <a:spLocks noGrp="1"/>
          </p:cNvSpPr>
          <p:nvPr>
            <p:ph type="body" sz="quarter" idx="10" hasCustomPrompt="1"/>
          </p:nvPr>
        </p:nvSpPr>
        <p:spPr>
          <a:xfrm>
            <a:off x="0" y="1538804"/>
            <a:ext cx="12192000" cy="4741366"/>
          </a:xfrm>
          <a:prstGeom prst="rect">
            <a:avLst/>
          </a:prstGeom>
        </p:spPr>
        <p:txBody>
          <a:bodyPr lIns="685800" tIns="0" rIns="685800" bIns="320040">
            <a:noAutofit/>
          </a:bodyPr>
          <a:lstStyle>
            <a:lvl1pPr marL="0" indent="0">
              <a:spcBef>
                <a:spcPts val="900"/>
              </a:spcBef>
              <a:buClr>
                <a:schemeClr val="accent1"/>
              </a:buClr>
              <a:buSzPct val="100000"/>
              <a:buFont typeface="Arial" panose="020B0604020202020204" pitchFamily="34" charset="0"/>
              <a:buNone/>
              <a:defRPr baseline="0"/>
            </a:lvl1pPr>
            <a:lvl2pPr marL="342894" indent="-342894">
              <a:spcBef>
                <a:spcPts val="900"/>
              </a:spcBef>
              <a:buClr>
                <a:schemeClr val="accent1"/>
              </a:buClr>
              <a:buSzPct val="100000"/>
              <a:buFont typeface="Wingdings" panose="05000000000000000000" pitchFamily="2" charset="2"/>
              <a:buChar char="§"/>
              <a:defRPr sz="2800" baseline="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a:t>
            </a:r>
            <a:r>
              <a:rPr lang="en-US"/>
              <a:t>pt.</a:t>
            </a:r>
            <a:endParaRPr lang="en-US" dirty="0"/>
          </a:p>
          <a:p>
            <a:pPr lvl="1"/>
            <a:r>
              <a:rPr lang="en-US"/>
              <a:t>Click “Increase List Level” to format bullets 28 pt.</a:t>
            </a:r>
          </a:p>
          <a:p>
            <a:pPr lvl="2"/>
            <a:r>
              <a:rPr lang="en-US"/>
              <a:t>Third </a:t>
            </a:r>
            <a:r>
              <a:rPr lang="en-US" dirty="0"/>
              <a:t>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6"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44854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Default 2 Columns">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5" name="Text Placeholder 4"/>
          <p:cNvSpPr>
            <a:spLocks noGrp="1"/>
          </p:cNvSpPr>
          <p:nvPr>
            <p:ph type="body" sz="quarter" idx="10" hasCustomPrompt="1"/>
          </p:nvPr>
        </p:nvSpPr>
        <p:spPr>
          <a:xfrm>
            <a:off x="0" y="1539725"/>
            <a:ext cx="6096000" cy="4740445"/>
          </a:xfrm>
          <a:prstGeom prst="rect">
            <a:avLst/>
          </a:prstGeom>
        </p:spPr>
        <p:txBody>
          <a:bodyPr lIns="685800" tIns="0" rIns="457200" bIns="320040">
            <a:noAutofit/>
          </a:bodyPr>
          <a:lstStyle>
            <a:lvl1pPr marL="0" indent="0">
              <a:spcBef>
                <a:spcPts val="900"/>
              </a:spcBef>
              <a:buClr>
                <a:schemeClr val="accent1"/>
              </a:buClr>
              <a:buSzPct val="100000"/>
              <a:buFont typeface="Arial" panose="020B0604020202020204" pitchFamily="34" charset="0"/>
              <a:buNone/>
              <a:defRPr baseline="0"/>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6"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7" name="Text Placeholder 4"/>
          <p:cNvSpPr>
            <a:spLocks noGrp="1"/>
          </p:cNvSpPr>
          <p:nvPr>
            <p:ph type="body" sz="quarter" idx="11" hasCustomPrompt="1"/>
          </p:nvPr>
        </p:nvSpPr>
        <p:spPr>
          <a:xfrm>
            <a:off x="6096000" y="1539725"/>
            <a:ext cx="6096000" cy="4740445"/>
          </a:xfrm>
          <a:prstGeom prst="rect">
            <a:avLst/>
          </a:prstGeom>
        </p:spPr>
        <p:txBody>
          <a:bodyPr lIns="0" tIns="0" rIns="685800" bIns="320040">
            <a:noAutofit/>
          </a:bodyPr>
          <a:lstStyle>
            <a:lvl1pPr marL="0" indent="0">
              <a:spcBef>
                <a:spcPts val="1000"/>
              </a:spcBef>
              <a:buClr>
                <a:schemeClr val="accent1"/>
              </a:buClr>
              <a:buSzPct val="100000"/>
              <a:buFont typeface="Arial" panose="020B0604020202020204" pitchFamily="34" charset="0"/>
              <a:buNone/>
              <a:defRPr baseline="0"/>
            </a:lvl1pPr>
            <a:lvl2pPr marL="342894" indent="-342894">
              <a:spcBef>
                <a:spcPts val="10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338529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Image/Chart/Other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6"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Content Placeholder 2"/>
          <p:cNvSpPr>
            <a:spLocks noGrp="1"/>
          </p:cNvSpPr>
          <p:nvPr>
            <p:ph sz="quarter" idx="10" hasCustomPrompt="1"/>
          </p:nvPr>
        </p:nvSpPr>
        <p:spPr>
          <a:xfrm>
            <a:off x="685802" y="1541463"/>
            <a:ext cx="10820400" cy="4392611"/>
          </a:xfrm>
          <a:prstGeom prst="rect">
            <a:avLst/>
          </a:prstGeom>
        </p:spPr>
        <p:txBody>
          <a:bodyPr/>
          <a:lstStyle>
            <a:lvl1pPr marL="0" indent="0" algn="ctr">
              <a:lnSpc>
                <a:spcPts val="1801"/>
              </a:lnSpc>
              <a:spcBef>
                <a:spcPts val="0"/>
              </a:spcBef>
              <a:tabLst>
                <a:tab pos="512753" algn="l"/>
              </a:tabLst>
              <a:defRPr sz="1801">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14859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Image/Chart/Other Image Ribbon">
    <p:spTree>
      <p:nvGrpSpPr>
        <p:cNvPr id="1" name=""/>
        <p:cNvGrpSpPr/>
        <p:nvPr/>
      </p:nvGrpSpPr>
      <p:grpSpPr>
        <a:xfrm>
          <a:off x="0" y="0"/>
          <a:ext cx="0" cy="0"/>
          <a:chOff x="0" y="0"/>
          <a:chExt cx="0" cy="0"/>
        </a:xfrm>
      </p:grpSpPr>
      <p:sp>
        <p:nvSpPr>
          <p:cNvPr id="14"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7" name="Picture Placeholder 6"/>
          <p:cNvSpPr>
            <a:spLocks noGrp="1"/>
          </p:cNvSpPr>
          <p:nvPr>
            <p:ph type="pic" sz="quarter" idx="10" hasCustomPrompt="1"/>
          </p:nvPr>
        </p:nvSpPr>
        <p:spPr>
          <a:xfrm>
            <a:off x="0" y="-1"/>
            <a:ext cx="12192000" cy="914400"/>
          </a:xfrm>
          <a:prstGeom prst="rect">
            <a:avLst/>
          </a:prstGeom>
          <a:solidFill>
            <a:schemeClr val="bg2"/>
          </a:solidFill>
        </p:spPr>
        <p:txBody>
          <a:bodyPr tIns="137160"/>
          <a:lstStyle>
            <a:lvl1pPr marL="0" indent="0" algn="ctr">
              <a:lnSpc>
                <a:spcPts val="800"/>
              </a:lnSpc>
              <a:spcBef>
                <a:spcPts val="0"/>
              </a:spcBef>
              <a:defRPr sz="900" b="1" baseline="0">
                <a:solidFill>
                  <a:schemeClr val="bg1"/>
                </a:solidFill>
              </a:defRPr>
            </a:lvl1pPr>
          </a:lstStyle>
          <a:p>
            <a:r>
              <a:rPr lang="en-US" dirty="0"/>
              <a:t>Click icon below to insert an image.</a:t>
            </a:r>
            <a:br>
              <a:rPr lang="en-US" dirty="0"/>
            </a:br>
            <a:r>
              <a:rPr lang="en-US" dirty="0"/>
              <a:t>↓</a:t>
            </a:r>
          </a:p>
        </p:txBody>
      </p:sp>
      <p:sp>
        <p:nvSpPr>
          <p:cNvPr id="6" name="Content Placeholder 2"/>
          <p:cNvSpPr>
            <a:spLocks noGrp="1"/>
          </p:cNvSpPr>
          <p:nvPr>
            <p:ph sz="quarter" idx="11" hasCustomPrompt="1"/>
          </p:nvPr>
        </p:nvSpPr>
        <p:spPr>
          <a:xfrm>
            <a:off x="685802" y="1177637"/>
            <a:ext cx="10820400" cy="4765963"/>
          </a:xfrm>
          <a:prstGeom prst="rect">
            <a:avLst/>
          </a:prstGeom>
        </p:spPr>
        <p:txBody>
          <a:bodyPr/>
          <a:lstStyle>
            <a:lvl1pPr marL="0" indent="0" algn="ctr">
              <a:lnSpc>
                <a:spcPts val="1801"/>
              </a:lnSpc>
              <a:spcBef>
                <a:spcPts val="0"/>
              </a:spcBef>
              <a:tabLst>
                <a:tab pos="512753" algn="l"/>
              </a:tabLst>
              <a:defRPr sz="1801">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107284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Body Image Righ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5" name="Text Placeholder 4"/>
          <p:cNvSpPr>
            <a:spLocks noGrp="1"/>
          </p:cNvSpPr>
          <p:nvPr>
            <p:ph type="body" sz="quarter" idx="10" hasCustomPrompt="1"/>
          </p:nvPr>
        </p:nvSpPr>
        <p:spPr>
          <a:xfrm>
            <a:off x="1" y="1544806"/>
            <a:ext cx="6533147" cy="4735364"/>
          </a:xfrm>
          <a:prstGeom prst="rect">
            <a:avLst/>
          </a:prstGeom>
        </p:spPr>
        <p:txBody>
          <a:bodyPr lIns="685800" tIns="0" rIns="457200" bIns="320040">
            <a:noAutofit/>
          </a:bodyPr>
          <a:lstStyle>
            <a:lvl1pPr marL="0" indent="0">
              <a:spcBef>
                <a:spcPts val="900"/>
              </a:spcBef>
              <a:spcAft>
                <a:spcPts val="0"/>
              </a:spcAft>
              <a:buClr>
                <a:schemeClr val="accent1"/>
              </a:buClr>
              <a:buSzPct val="100000"/>
              <a:buFont typeface="Arial" panose="020B0604020202020204" pitchFamily="34" charset="0"/>
              <a:buNone/>
              <a:defRPr baseline="0"/>
            </a:lvl1pPr>
            <a:lvl2pPr marL="342894" indent="-342894">
              <a:spcBef>
                <a:spcPts val="900"/>
              </a:spcBef>
              <a:spcAft>
                <a:spcPts val="0"/>
              </a:spcAft>
              <a:buClr>
                <a:schemeClr val="accent1"/>
              </a:buClr>
              <a:buSzPct val="100000"/>
              <a:buFont typeface="Wingdings" panose="05000000000000000000" pitchFamily="2" charset="2"/>
              <a:buChar char="§"/>
              <a:defRPr sz="2800"/>
            </a:lvl2pPr>
            <a:lvl3pPr marL="804849" indent="-342894">
              <a:spcBef>
                <a:spcPts val="500"/>
              </a:spcBef>
              <a:buClr>
                <a:schemeClr val="accent1"/>
              </a:buClr>
              <a:buSzPct val="100000"/>
              <a:buFont typeface="Arial" panose="020B0604020202020204" pitchFamily="34" charset="0"/>
              <a:buChar char="─"/>
              <a:defRPr sz="2400"/>
            </a:lvl3pPr>
            <a:lvl4pPr marL="969945" indent="-285746">
              <a:spcBef>
                <a:spcPts val="500"/>
              </a:spcBef>
              <a:buClr>
                <a:schemeClr val="accent1"/>
              </a:buClr>
              <a:buSzPct val="100000"/>
              <a:buFont typeface="Arial" panose="020B0604020202020204" pitchFamily="34" charset="0"/>
              <a:buChar char="–"/>
              <a:defRPr sz="2000"/>
            </a:lvl4pPr>
            <a:lvl5pPr marL="1200130" indent="-285746">
              <a:spcBef>
                <a:spcPts val="500"/>
              </a:spcBef>
              <a:buClr>
                <a:schemeClr val="accent1"/>
              </a:buClr>
              <a:buSzPct val="100000"/>
              <a:buFont typeface="Arial" panose="020B0604020202020204" pitchFamily="34" charset="0"/>
              <a:buChar char="–"/>
              <a:tabLst/>
              <a:defRPr sz="1801"/>
            </a:lvl5pPr>
            <a:lvl6pPr marL="1376338" indent="-228597">
              <a:spcBef>
                <a:spcPts val="500"/>
              </a:spcBef>
              <a:buClr>
                <a:schemeClr val="accent1"/>
              </a:buClr>
              <a:buFont typeface="Arial" panose="020B0604020202020204" pitchFamily="34" charset="0"/>
              <a:buChar char="–"/>
              <a:defRPr sz="1600"/>
            </a:lvl6pPr>
            <a:lvl7pPr marL="1598585" indent="-228597">
              <a:spcBef>
                <a:spcPts val="500"/>
              </a:spcBef>
              <a:buClr>
                <a:schemeClr val="accent1"/>
              </a:buClr>
              <a:buFont typeface="Arial" panose="020B0604020202020204" pitchFamily="34" charset="0"/>
              <a:buChar char="–"/>
              <a:defRPr sz="1600" baseline="0"/>
            </a:lvl7pPr>
            <a:lvl8pPr marL="1828768" indent="-228597">
              <a:spcBef>
                <a:spcPts val="500"/>
              </a:spcBef>
              <a:buClr>
                <a:schemeClr val="accent1"/>
              </a:buClr>
              <a:buFont typeface="Arial" panose="020B0604020202020204" pitchFamily="34" charset="0"/>
              <a:buChar char="–"/>
              <a:defRPr sz="1600" baseline="0"/>
            </a:lvl8pPr>
            <a:lvl9pPr marL="2058952" indent="-228597">
              <a:spcBef>
                <a:spcPts val="500"/>
              </a:spcBef>
              <a:buClr>
                <a:schemeClr val="accent1"/>
              </a:buClr>
              <a:buFont typeface="Arial" panose="020B0604020202020204" pitchFamily="34" charset="0"/>
              <a:buChar char="–"/>
              <a:defRPr sz="1600"/>
            </a:lvl9pPr>
          </a:lstStyle>
          <a:p>
            <a:pPr lvl="0"/>
            <a:r>
              <a:rPr lang="en-US"/>
              <a:t>First Level 28 pt.</a:t>
            </a:r>
          </a:p>
          <a:p>
            <a:pPr lvl="1"/>
            <a:r>
              <a:rPr lang="en-US"/>
              <a:t>Click “Increase List Level” to format bullets 28 pt.</a:t>
            </a:r>
          </a:p>
          <a:p>
            <a:pPr lvl="2"/>
            <a:r>
              <a:rPr lang="en-US"/>
              <a:t>Third level 24 pt.</a:t>
            </a:r>
          </a:p>
          <a:p>
            <a:pPr lvl="3"/>
            <a:r>
              <a:rPr lang="en-US"/>
              <a:t>Fourth level 20 pt.</a:t>
            </a:r>
          </a:p>
          <a:p>
            <a:pPr lvl="4"/>
            <a:r>
              <a:rPr lang="en-US"/>
              <a:t>Fifth level 18 pt.</a:t>
            </a:r>
          </a:p>
          <a:p>
            <a:pPr lvl="5"/>
            <a:r>
              <a:rPr lang="en-US"/>
              <a:t>Sixth level 16 pt.</a:t>
            </a:r>
          </a:p>
          <a:p>
            <a:pPr lvl="6"/>
            <a:r>
              <a:rPr lang="en-US"/>
              <a:t>Seventh level 16 pt.</a:t>
            </a:r>
          </a:p>
          <a:p>
            <a:pPr lvl="7"/>
            <a:r>
              <a:rPr lang="en-US"/>
              <a:t>Eighth level 16 pt.</a:t>
            </a:r>
          </a:p>
          <a:p>
            <a:pPr lvl="8"/>
            <a:r>
              <a:rPr lang="en-US"/>
              <a:t>Ninth level 16 pt.</a:t>
            </a:r>
            <a:endParaRPr lang="en-US" dirty="0"/>
          </a:p>
        </p:txBody>
      </p:sp>
      <p:sp>
        <p:nvSpPr>
          <p:cNvPr id="14"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Content Placeholder 2"/>
          <p:cNvSpPr>
            <a:spLocks noGrp="1"/>
          </p:cNvSpPr>
          <p:nvPr>
            <p:ph sz="quarter" idx="11" hasCustomPrompt="1"/>
          </p:nvPr>
        </p:nvSpPr>
        <p:spPr>
          <a:xfrm>
            <a:off x="6547680" y="1544806"/>
            <a:ext cx="4960107" cy="4379745"/>
          </a:xfrm>
          <a:prstGeom prst="rect">
            <a:avLst/>
          </a:prstGeom>
          <a:noFill/>
        </p:spPr>
        <p:txBody>
          <a:bodyPr/>
          <a:lstStyle>
            <a:lvl1pPr marL="0" indent="0" algn="ctr">
              <a:lnSpc>
                <a:spcPts val="1200"/>
              </a:lnSpc>
              <a:spcBef>
                <a:spcPts val="0"/>
              </a:spcBef>
              <a:tabLst/>
              <a:defRPr sz="1200" baseline="0">
                <a:solidFill>
                  <a:schemeClr val="accent1"/>
                </a:solidFill>
              </a:defRPr>
            </a:lvl1pPr>
          </a:lstStyle>
          <a:p>
            <a:pPr lvl="0"/>
            <a:br>
              <a:rPr lang="en-US" dirty="0"/>
            </a:br>
            <a:br>
              <a:rPr lang="en-US" dirty="0"/>
            </a:br>
            <a:br>
              <a:rPr lang="en-US" dirty="0"/>
            </a:br>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297793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Body Image Lef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5" name="Text Placeholder 4"/>
          <p:cNvSpPr>
            <a:spLocks noGrp="1"/>
          </p:cNvSpPr>
          <p:nvPr>
            <p:ph type="body" sz="quarter" idx="10" hasCustomPrompt="1"/>
          </p:nvPr>
        </p:nvSpPr>
        <p:spPr>
          <a:xfrm>
            <a:off x="5678908" y="1568300"/>
            <a:ext cx="6513093" cy="4375301"/>
          </a:xfrm>
          <a:prstGeom prst="rect">
            <a:avLst/>
          </a:prstGeom>
        </p:spPr>
        <p:txBody>
          <a:bodyPr lIns="457200" tIns="0" rIns="685800" bIns="0">
            <a:noAutofit/>
          </a:bodyPr>
          <a:lstStyle>
            <a:lvl1pPr marL="0" indent="0">
              <a:spcBef>
                <a:spcPts val="900"/>
              </a:spcBef>
              <a:buClr>
                <a:schemeClr val="accent1"/>
              </a:buClr>
              <a:buSzPct val="100000"/>
              <a:buFont typeface="Arial" panose="020B0604020202020204" pitchFamily="34" charset="0"/>
              <a:buNone/>
              <a:defRPr baseline="0"/>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4"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Content Placeholder 2"/>
          <p:cNvSpPr>
            <a:spLocks noGrp="1"/>
          </p:cNvSpPr>
          <p:nvPr>
            <p:ph sz="quarter" idx="11" hasCustomPrompt="1"/>
          </p:nvPr>
        </p:nvSpPr>
        <p:spPr>
          <a:xfrm>
            <a:off x="697832" y="1563856"/>
            <a:ext cx="4945064" cy="4379745"/>
          </a:xfrm>
          <a:prstGeom prst="rect">
            <a:avLst/>
          </a:prstGeom>
          <a:noFill/>
        </p:spPr>
        <p:txBody>
          <a:bodyPr/>
          <a:lstStyle>
            <a:lvl1pPr marL="0" indent="0" algn="ctr">
              <a:lnSpc>
                <a:spcPts val="1200"/>
              </a:lnSpc>
              <a:spcBef>
                <a:spcPts val="0"/>
              </a:spcBef>
              <a:tabLst/>
              <a:defRPr sz="1200" baseline="0">
                <a:solidFill>
                  <a:schemeClr val="accent1"/>
                </a:solidFill>
              </a:defRPr>
            </a:lvl1pPr>
          </a:lstStyle>
          <a:p>
            <a:pPr lvl="0"/>
            <a:br>
              <a:rPr lang="en-US" dirty="0"/>
            </a:br>
            <a:br>
              <a:rPr lang="en-US" dirty="0"/>
            </a:br>
            <a:br>
              <a:rPr lang="en-US" dirty="0"/>
            </a:br>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122015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Green Callou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 (Green Highlight)</a:t>
            </a:r>
          </a:p>
        </p:txBody>
      </p:sp>
      <p:sp>
        <p:nvSpPr>
          <p:cNvPr id="36" name="Text Placeholder 4"/>
          <p:cNvSpPr>
            <a:spLocks noGrp="1"/>
          </p:cNvSpPr>
          <p:nvPr>
            <p:ph type="body" sz="quarter" idx="10" hasCustomPrompt="1"/>
          </p:nvPr>
        </p:nvSpPr>
        <p:spPr>
          <a:xfrm>
            <a:off x="0" y="2651460"/>
            <a:ext cx="12192000" cy="3628710"/>
          </a:xfrm>
          <a:prstGeom prst="rect">
            <a:avLst/>
          </a:prstGeom>
        </p:spPr>
        <p:txBody>
          <a:bodyPr lIns="685800" tIns="457200" rIns="685800" bIns="320040">
            <a:noAutofit/>
          </a:bodyPr>
          <a:lstStyle>
            <a:lvl1pPr marL="0" indent="0">
              <a:spcBef>
                <a:spcPts val="600"/>
              </a:spcBef>
              <a:buClr>
                <a:schemeClr val="accent1"/>
              </a:buClr>
              <a:buSzPct val="100000"/>
              <a:buFont typeface="Wingdings" panose="05000000000000000000" pitchFamily="2" charset="2"/>
              <a:buNone/>
              <a:defRPr sz="2000" baseline="0"/>
            </a:lvl1pPr>
            <a:lvl2pPr marL="342894" indent="-342894">
              <a:spcBef>
                <a:spcPts val="600"/>
              </a:spcBef>
              <a:buClr>
                <a:schemeClr val="accent1"/>
              </a:buClr>
              <a:buSzPct val="100000"/>
              <a:buFont typeface="Wingdings" panose="05000000000000000000" pitchFamily="2" charset="2"/>
              <a:buChar char="§"/>
              <a:defRPr sz="2000"/>
            </a:lvl2pPr>
            <a:lvl3pPr marL="804849" indent="-342894">
              <a:buClr>
                <a:schemeClr val="accent1"/>
              </a:buClr>
              <a:buSzPct val="100000"/>
              <a:buFont typeface="Arial" panose="020B0604020202020204" pitchFamily="34" charset="0"/>
              <a:buChar char="─"/>
              <a:defRPr sz="1801"/>
            </a:lvl3pPr>
            <a:lvl4pPr marL="969945" indent="-285746">
              <a:buClr>
                <a:schemeClr val="accent1"/>
              </a:buClr>
              <a:buSzPct val="100000"/>
              <a:buFont typeface="Arial" panose="020B0604020202020204" pitchFamily="34" charset="0"/>
              <a:buChar char="–"/>
              <a:defRPr sz="1600" baseline="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The green highlight text element for this layout can be found in the Graphics Pack Vol. 1 download on Conrad. Please download and then cut and paste the element into place. 20 pt.</a:t>
            </a:r>
          </a:p>
          <a:p>
            <a:pPr lvl="1"/>
            <a:r>
              <a:rPr lang="en-US"/>
              <a:t>Click “Increase List Level” to format bullets 20 pt.</a:t>
            </a:r>
          </a:p>
          <a:p>
            <a:pPr lvl="2"/>
            <a:r>
              <a:rPr lang="en-US"/>
              <a:t>Third </a:t>
            </a:r>
            <a:r>
              <a:rPr lang="en-US" dirty="0"/>
              <a:t>level 18 pt.</a:t>
            </a:r>
          </a:p>
          <a:p>
            <a:pPr lvl="3"/>
            <a:r>
              <a:rPr lang="en-US" dirty="0"/>
              <a:t>Fourth level 16 pt.</a:t>
            </a:r>
          </a:p>
        </p:txBody>
      </p:sp>
      <p:sp>
        <p:nvSpPr>
          <p:cNvPr id="4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181581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Green Callout 2 Column">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 (Green Highlight)</a:t>
            </a:r>
          </a:p>
        </p:txBody>
      </p:sp>
      <p:sp>
        <p:nvSpPr>
          <p:cNvPr id="4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5" name="Text Placeholder 4"/>
          <p:cNvSpPr>
            <a:spLocks noGrp="1"/>
          </p:cNvSpPr>
          <p:nvPr>
            <p:ph type="body" sz="quarter" idx="11" hasCustomPrompt="1"/>
          </p:nvPr>
        </p:nvSpPr>
        <p:spPr>
          <a:xfrm>
            <a:off x="6096000" y="2656374"/>
            <a:ext cx="6096000" cy="3623796"/>
          </a:xfrm>
          <a:prstGeom prst="rect">
            <a:avLst/>
          </a:prstGeom>
        </p:spPr>
        <p:txBody>
          <a:bodyPr lIns="0" tIns="457200" rIns="676656" bIns="320040" numCol="1" spcCol="0">
            <a:noAutofit/>
          </a:bodyPr>
          <a:lstStyle>
            <a:lvl1pPr marL="0" indent="0">
              <a:spcBef>
                <a:spcPts val="600"/>
              </a:spcBef>
              <a:buClr>
                <a:schemeClr val="accent1"/>
              </a:buClr>
              <a:buSzPct val="100000"/>
              <a:buFont typeface="Wingdings" panose="05000000000000000000" pitchFamily="2" charset="2"/>
              <a:buNone/>
              <a:defRPr sz="2000" baseline="0"/>
            </a:lvl1pPr>
            <a:lvl2pPr marL="342894" indent="-342894">
              <a:spcBef>
                <a:spcPts val="600"/>
              </a:spcBef>
              <a:buClr>
                <a:schemeClr val="accent1"/>
              </a:buClr>
              <a:buSzPct val="100000"/>
              <a:buFont typeface="Wingdings" panose="05000000000000000000" pitchFamily="2" charset="2"/>
              <a:buChar char="§"/>
              <a:defRPr sz="2000"/>
            </a:lvl2pPr>
            <a:lvl3pPr marL="804849" indent="-342894">
              <a:buClr>
                <a:schemeClr val="accent1"/>
              </a:buClr>
              <a:buSzPct val="100000"/>
              <a:buFont typeface="Arial" panose="020B0604020202020204" pitchFamily="34" charset="0"/>
              <a:buChar char="─"/>
              <a:defRPr sz="1801"/>
            </a:lvl3pPr>
            <a:lvl4pPr marL="684200" indent="0">
              <a:buClr>
                <a:schemeClr val="accent1"/>
              </a:buClr>
              <a:buSzPct val="100000"/>
              <a:buFont typeface="Arial" panose="020B0604020202020204" pitchFamily="34" charset="0"/>
              <a:buNone/>
              <a:defRPr sz="1600" baseline="0"/>
            </a:lvl4pPr>
            <a:lvl5pPr marL="1200130" indent="-285746">
              <a:buClr>
                <a:schemeClr val="accent1"/>
              </a:buClr>
              <a:buSzPct val="100000"/>
              <a:buFont typeface="Arial" panose="020B0604020202020204" pitchFamily="34" charset="0"/>
              <a:buChar char="–"/>
              <a:tabLst/>
              <a:defRPr sz="1801"/>
            </a:lvl5pPr>
            <a:lvl6pPr marL="1147741" indent="0">
              <a:buClr>
                <a:schemeClr val="accent1"/>
              </a:buClr>
              <a:buFont typeface="Arial" panose="020B0604020202020204" pitchFamily="34" charset="0"/>
              <a:buNone/>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The green highlight text element for this layout can be found in the Graphics Pack Vol. 1 download on Conrad. Please download and then cut and paste the element into place. 20 pt.</a:t>
            </a:r>
          </a:p>
          <a:p>
            <a:pPr lvl="1"/>
            <a:r>
              <a:rPr lang="en-US"/>
              <a:t>Click “Increase List Level” to </a:t>
            </a:r>
            <a:br>
              <a:rPr lang="en-US"/>
            </a:br>
            <a:r>
              <a:rPr lang="en-US"/>
              <a:t>format bullets 20 pt.</a:t>
            </a:r>
          </a:p>
          <a:p>
            <a:pPr lvl="2"/>
            <a:r>
              <a:rPr lang="en-US"/>
              <a:t>Third </a:t>
            </a:r>
            <a:r>
              <a:rPr lang="en-US" dirty="0"/>
              <a:t>level 18 pt.</a:t>
            </a:r>
          </a:p>
          <a:p>
            <a:pPr lvl="4"/>
            <a:r>
              <a:rPr lang="en-US" dirty="0"/>
              <a:t>Fourth level 16 </a:t>
            </a:r>
            <a:r>
              <a:rPr lang="en-US"/>
              <a:t>pt.</a:t>
            </a:r>
          </a:p>
        </p:txBody>
      </p:sp>
      <p:sp>
        <p:nvSpPr>
          <p:cNvPr id="6" name="Text Placeholder 4"/>
          <p:cNvSpPr>
            <a:spLocks noGrp="1"/>
          </p:cNvSpPr>
          <p:nvPr>
            <p:ph type="body" sz="quarter" idx="12" hasCustomPrompt="1"/>
          </p:nvPr>
        </p:nvSpPr>
        <p:spPr>
          <a:xfrm>
            <a:off x="0" y="2656374"/>
            <a:ext cx="6096000" cy="3623796"/>
          </a:xfrm>
          <a:prstGeom prst="rect">
            <a:avLst/>
          </a:prstGeom>
        </p:spPr>
        <p:txBody>
          <a:bodyPr lIns="685800" tIns="457200" rIns="457200" bIns="320040" numCol="1" spcCol="0">
            <a:noAutofit/>
          </a:bodyPr>
          <a:lstStyle>
            <a:lvl1pPr marL="0" indent="0">
              <a:spcBef>
                <a:spcPts val="600"/>
              </a:spcBef>
              <a:buClr>
                <a:schemeClr val="accent1"/>
              </a:buClr>
              <a:buSzPct val="100000"/>
              <a:buFont typeface="Wingdings" panose="05000000000000000000" pitchFamily="2" charset="2"/>
              <a:buNone/>
              <a:defRPr sz="2000"/>
            </a:lvl1pPr>
            <a:lvl2pPr marL="342894" indent="-342894">
              <a:spcBef>
                <a:spcPts val="600"/>
              </a:spcBef>
              <a:buClr>
                <a:schemeClr val="accent1"/>
              </a:buClr>
              <a:buSzPct val="100000"/>
              <a:buFont typeface="Wingdings" panose="05000000000000000000" pitchFamily="2" charset="2"/>
              <a:buChar char="§"/>
              <a:defRPr sz="2000"/>
            </a:lvl2pPr>
            <a:lvl3pPr marL="804849" indent="-342894">
              <a:buClr>
                <a:schemeClr val="accent1"/>
              </a:buClr>
              <a:buSzPct val="100000"/>
              <a:buFont typeface="Arial" panose="020B0604020202020204" pitchFamily="34" charset="0"/>
              <a:buChar char="─"/>
              <a:defRPr sz="1801"/>
            </a:lvl3pPr>
            <a:lvl4pPr marL="684200" indent="0">
              <a:buClr>
                <a:schemeClr val="accent1"/>
              </a:buClr>
              <a:buSzPct val="100000"/>
              <a:buFont typeface="Arial" panose="020B0604020202020204" pitchFamily="34" charset="0"/>
              <a:buNone/>
              <a:defRPr sz="1600" baseline="0"/>
            </a:lvl4pPr>
            <a:lvl5pPr marL="1200130" indent="-285746">
              <a:buClr>
                <a:schemeClr val="accent1"/>
              </a:buClr>
              <a:buSzPct val="100000"/>
              <a:buFont typeface="Arial" panose="020B0604020202020204" pitchFamily="34" charset="0"/>
              <a:buChar char="–"/>
              <a:tabLst/>
              <a:defRPr sz="1801"/>
            </a:lvl5pPr>
            <a:lvl6pPr marL="1147741" indent="0">
              <a:buClr>
                <a:schemeClr val="accent1"/>
              </a:buClr>
              <a:buFont typeface="Arial" panose="020B0604020202020204" pitchFamily="34" charset="0"/>
              <a:buNone/>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The green highlight text element for this layout can be found in the Graphics Pack Vol. 1 download on Conrad. Please download and then cut and paste the element into place. 20 pt.</a:t>
            </a:r>
          </a:p>
          <a:p>
            <a:pPr lvl="1"/>
            <a:r>
              <a:rPr lang="en-US"/>
              <a:t>Click “Increase List Level” to </a:t>
            </a:r>
            <a:br>
              <a:rPr lang="en-US"/>
            </a:br>
            <a:r>
              <a:rPr lang="en-US"/>
              <a:t>format bullets 20 pt.</a:t>
            </a:r>
          </a:p>
          <a:p>
            <a:pPr lvl="2"/>
            <a:r>
              <a:rPr lang="en-US"/>
              <a:t>Third level 18 pt.</a:t>
            </a:r>
          </a:p>
          <a:p>
            <a:pPr lvl="4"/>
            <a:r>
              <a:rPr lang="en-US"/>
              <a:t>Fourth level 16 pt.</a:t>
            </a:r>
          </a:p>
        </p:txBody>
      </p:sp>
    </p:spTree>
    <p:extLst>
      <p:ext uri="{BB962C8B-B14F-4D97-AF65-F5344CB8AC3E}">
        <p14:creationId xmlns:p14="http://schemas.microsoft.com/office/powerpoint/2010/main" val="333215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1/2 Image Left ">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6089904" cy="6263320"/>
          </a:xfrm>
          <a:prstGeom prst="rect">
            <a:avLst/>
          </a:prstGeom>
          <a:solidFill>
            <a:srgbClr val="404040"/>
          </a:solidFill>
        </p:spPr>
        <p:txBody>
          <a:bodyPr lIns="685800" tIns="182880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2400"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
        <p:nvSpPr>
          <p:cNvPr id="7" name="Title Placeholder 1"/>
          <p:cNvSpPr>
            <a:spLocks noGrp="1"/>
          </p:cNvSpPr>
          <p:nvPr>
            <p:ph type="title" hasCustomPrompt="1"/>
          </p:nvPr>
        </p:nvSpPr>
        <p:spPr>
          <a:xfrm>
            <a:off x="6089904" y="1"/>
            <a:ext cx="6102096" cy="1532727"/>
          </a:xfrm>
          <a:prstGeom prst="rect">
            <a:avLst/>
          </a:prstGeom>
        </p:spPr>
        <p:txBody>
          <a:bodyPr vert="horz" wrap="square" lIns="457200" tIns="685800" rIns="685800" bIns="228600" rtlCol="0" anchor="t" anchorCtr="0">
            <a:spAutoFit/>
          </a:bodyPr>
          <a:lstStyle>
            <a:lvl1pPr algn="l">
              <a:defRPr baseline="0"/>
            </a:lvl1pPr>
          </a:lstStyle>
          <a:p>
            <a:r>
              <a:rPr lang="en-US" dirty="0"/>
              <a:t>1/2 Image L 44 pt.</a:t>
            </a:r>
          </a:p>
        </p:txBody>
      </p:sp>
      <p:sp>
        <p:nvSpPr>
          <p:cNvPr id="8" name="Text Placeholder 4"/>
          <p:cNvSpPr>
            <a:spLocks noGrp="1"/>
          </p:cNvSpPr>
          <p:nvPr>
            <p:ph type="body" sz="quarter" idx="10" hasCustomPrompt="1"/>
          </p:nvPr>
        </p:nvSpPr>
        <p:spPr>
          <a:xfrm>
            <a:off x="6089904" y="1551710"/>
            <a:ext cx="6102096" cy="4711610"/>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17252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1/2 Image Right ">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6102507" y="0"/>
            <a:ext cx="6089904" cy="6263320"/>
          </a:xfrm>
          <a:prstGeom prst="rect">
            <a:avLst/>
          </a:prstGeom>
          <a:solidFill>
            <a:srgbClr val="404040"/>
          </a:solidFill>
        </p:spPr>
        <p:txBody>
          <a:bodyPr lIns="685800" tIns="182880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2400"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
        <p:nvSpPr>
          <p:cNvPr id="7" name="Title Placeholder 1"/>
          <p:cNvSpPr>
            <a:spLocks noGrp="1"/>
          </p:cNvSpPr>
          <p:nvPr>
            <p:ph type="title" hasCustomPrompt="1"/>
          </p:nvPr>
        </p:nvSpPr>
        <p:spPr>
          <a:xfrm>
            <a:off x="1" y="1"/>
            <a:ext cx="6083928" cy="1532727"/>
          </a:xfrm>
          <a:prstGeom prst="rect">
            <a:avLst/>
          </a:prstGeom>
        </p:spPr>
        <p:txBody>
          <a:bodyPr vert="horz" wrap="square" lIns="685800" tIns="685800" rIns="457200" bIns="228600" rtlCol="0" anchor="t" anchorCtr="0">
            <a:spAutoFit/>
          </a:bodyPr>
          <a:lstStyle>
            <a:lvl1pPr algn="l">
              <a:defRPr baseline="0"/>
            </a:lvl1pPr>
          </a:lstStyle>
          <a:p>
            <a:r>
              <a:rPr lang="en-US" dirty="0"/>
              <a:t>1/2 Image R 44 pt.</a:t>
            </a:r>
          </a:p>
        </p:txBody>
      </p:sp>
      <p:sp>
        <p:nvSpPr>
          <p:cNvPr id="8" name="Text Placeholder 4"/>
          <p:cNvSpPr>
            <a:spLocks noGrp="1"/>
          </p:cNvSpPr>
          <p:nvPr>
            <p:ph type="body" sz="quarter" idx="10" hasCustomPrompt="1"/>
          </p:nvPr>
        </p:nvSpPr>
        <p:spPr>
          <a:xfrm>
            <a:off x="1" y="1548522"/>
            <a:ext cx="6083928" cy="4695134"/>
          </a:xfrm>
          <a:prstGeom prst="rect">
            <a:avLst/>
          </a:prstGeom>
        </p:spPr>
        <p:txBody>
          <a:bodyPr lIns="685800" tIns="0" rIns="4572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257654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FD Green Presenters Right Photos">
    <p:bg>
      <p:bgPr>
        <a:gradFill>
          <a:gsLst>
            <a:gs pos="0">
              <a:schemeClr val="accent1"/>
            </a:gs>
            <a:gs pos="65000">
              <a:schemeClr val="tx1"/>
            </a:gs>
          </a:gsLst>
          <a:lin ang="2160000" scaled="0"/>
        </a:gradFill>
        <a:effectLst/>
      </p:bgPr>
    </p:bg>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bg2"/>
              </a:gs>
              <a:gs pos="55000">
                <a:srgbClr val="213442"/>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6" name="Rectangle 35"/>
          <p:cNvSpPr/>
          <p:nvPr userDrawn="1"/>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5"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7"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8"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9"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0"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11"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12"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3"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4"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15"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16"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7"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8"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20"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21"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22"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28"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29"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0"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1"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4" name="Text Placeholder 3"/>
          <p:cNvSpPr>
            <a:spLocks noGrp="1"/>
          </p:cNvSpPr>
          <p:nvPr>
            <p:ph type="body" sz="quarter" idx="10" hasCustomPrompt="1"/>
          </p:nvPr>
        </p:nvSpPr>
        <p:spPr>
          <a:xfrm>
            <a:off x="-1" y="0"/>
            <a:ext cx="8531352" cy="2208638"/>
          </a:xfrm>
          <a:prstGeom prst="rect">
            <a:avLst/>
          </a:prstGeom>
        </p:spPr>
        <p:txBody>
          <a:bodyPr wrap="square" lIns="685800" tIns="685800" rIns="685800" bIns="365760" anchor="b" anchorCtr="0">
            <a:no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stStyle>
          <a:p>
            <a:pPr lvl="5"/>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4012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bg1"/>
                </a:solidFill>
              </a:defRPr>
            </a:lvl1pPr>
            <a:lvl2pPr marL="0" indent="0">
              <a:lnSpc>
                <a:spcPts val="3200"/>
              </a:lnSpc>
              <a:spcBef>
                <a:spcPts val="900"/>
              </a:spcBef>
              <a:buNone/>
              <a:defRPr sz="2800" b="0" i="0">
                <a:solidFill>
                  <a:schemeClr val="accent5"/>
                </a:solidFill>
              </a:defRPr>
            </a:lvl2pPr>
            <a:lvl3pPr marL="0" indent="0">
              <a:lnSpc>
                <a:spcPts val="3200"/>
              </a:lnSpc>
              <a:spcBef>
                <a:spcPts val="900"/>
              </a:spcBef>
              <a:buFont typeface="Arial" panose="020B0604020202020204" pitchFamily="34" charset="0"/>
              <a:buNone/>
              <a:defRPr sz="2800" b="0">
                <a:solidFill>
                  <a:schemeClr val="accent5"/>
                </a:solidFill>
              </a:defRPr>
            </a:lvl3pPr>
            <a:lvl4pPr marL="0" indent="0">
              <a:lnSpc>
                <a:spcPts val="3200"/>
              </a:lnSpc>
              <a:spcBef>
                <a:spcPts val="900"/>
              </a:spcBef>
              <a:buFont typeface="Arial" panose="020B0604020202020204" pitchFamily="34" charset="0"/>
              <a:buNone/>
              <a:defRPr sz="2800" b="0">
                <a:solidFill>
                  <a:schemeClr val="accent5"/>
                </a:solidFill>
              </a:defRPr>
            </a:lvl4pPr>
            <a:lvl5pPr marL="0" indent="0">
              <a:lnSpc>
                <a:spcPts val="3200"/>
              </a:lnSpc>
              <a:spcBef>
                <a:spcPts val="900"/>
              </a:spcBef>
              <a:buFont typeface="Arial" panose="020B0604020202020204" pitchFamily="34" charset="0"/>
              <a:buNone/>
              <a:defRPr sz="2800" b="0">
                <a:solidFill>
                  <a:schemeClr val="accent5"/>
                </a:solidFill>
              </a:defRPr>
            </a:lvl5pPr>
            <a:lvl6pPr marL="0" indent="0">
              <a:lnSpc>
                <a:spcPts val="3200"/>
              </a:lnSpc>
              <a:spcBef>
                <a:spcPts val="900"/>
              </a:spcBef>
              <a:buNone/>
              <a:defRPr sz="2800" b="0">
                <a:solidFill>
                  <a:schemeClr val="accent5"/>
                </a:solidFill>
              </a:defRPr>
            </a:lvl6pPr>
            <a:lvl7pPr marL="0" indent="0">
              <a:lnSpc>
                <a:spcPts val="3200"/>
              </a:lnSpc>
              <a:spcBef>
                <a:spcPts val="900"/>
              </a:spcBef>
              <a:buNone/>
              <a:defRPr sz="2800" b="0">
                <a:solidFill>
                  <a:schemeClr val="accent5"/>
                </a:solidFill>
              </a:defRPr>
            </a:lvl7pPr>
            <a:lvl8pPr marL="0" indent="0">
              <a:lnSpc>
                <a:spcPts val="3200"/>
              </a:lnSpc>
              <a:spcBef>
                <a:spcPts val="900"/>
              </a:spcBef>
              <a:buNone/>
              <a:defRPr sz="2800" b="0">
                <a:solidFill>
                  <a:schemeClr val="accent5"/>
                </a:solidFill>
              </a:defRPr>
            </a:lvl8pPr>
            <a:lvl9pPr marL="0" indent="0">
              <a:lnSpc>
                <a:spcPts val="3200"/>
              </a:lnSpc>
              <a:spcBef>
                <a:spcPts val="900"/>
              </a:spcBef>
              <a:buNone/>
              <a:defRPr sz="2800" b="0">
                <a:solidFill>
                  <a:schemeClr val="accent5"/>
                </a:solidFill>
              </a:defRPr>
            </a:lvl9pPr>
          </a:lstStyle>
          <a:p>
            <a:pPr lvl="0"/>
            <a:r>
              <a:rPr lang="en-US"/>
              <a:t>Slide Title 48 pt. Bold</a:t>
            </a:r>
          </a:p>
          <a:p>
            <a:pPr lvl="1"/>
            <a:r>
              <a:rPr lang="en-US"/>
              <a:t>Click “Increase List Level” to produce this style subhead 28 pt.</a:t>
            </a:r>
          </a:p>
        </p:txBody>
      </p:sp>
      <p:sp>
        <p:nvSpPr>
          <p:cNvPr id="32" name="Picture Placeholder 4"/>
          <p:cNvSpPr>
            <a:spLocks noGrp="1" noChangeAspect="1"/>
          </p:cNvSpPr>
          <p:nvPr>
            <p:ph type="pic" sz="quarter" idx="38" hasCustomPrompt="1"/>
          </p:nvPr>
        </p:nvSpPr>
        <p:spPr>
          <a:xfrm>
            <a:off x="8336044" y="2607407"/>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5" name="Picture Placeholder 4"/>
          <p:cNvSpPr>
            <a:spLocks noGrp="1" noChangeAspect="1"/>
          </p:cNvSpPr>
          <p:nvPr>
            <p:ph type="pic" sz="quarter" idx="39" hasCustomPrompt="1"/>
          </p:nvPr>
        </p:nvSpPr>
        <p:spPr>
          <a:xfrm>
            <a:off x="8336044" y="3539719"/>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7" name="Picture Placeholder 4"/>
          <p:cNvSpPr>
            <a:spLocks noGrp="1" noChangeAspect="1"/>
          </p:cNvSpPr>
          <p:nvPr>
            <p:ph type="pic" sz="quarter" idx="40" hasCustomPrompt="1"/>
          </p:nvPr>
        </p:nvSpPr>
        <p:spPr>
          <a:xfrm>
            <a:off x="8336044" y="4472031"/>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8" name="Picture Placeholder 4"/>
          <p:cNvSpPr>
            <a:spLocks noGrp="1" noChangeAspect="1"/>
          </p:cNvSpPr>
          <p:nvPr>
            <p:ph type="pic" sz="quarter" idx="41" hasCustomPrompt="1"/>
          </p:nvPr>
        </p:nvSpPr>
        <p:spPr>
          <a:xfrm>
            <a:off x="8336044" y="5400333"/>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9" name="TextBox 38"/>
          <p:cNvSpPr txBox="1"/>
          <p:nvPr userDrawn="1"/>
        </p:nvSpPr>
        <p:spPr>
          <a:xfrm>
            <a:off x="8531525" y="2247993"/>
            <a:ext cx="3657600" cy="200054"/>
          </a:xfrm>
          <a:prstGeom prst="rect">
            <a:avLst/>
          </a:prstGeom>
          <a:noFill/>
        </p:spPr>
        <p:txBody>
          <a:bodyPr wrap="square" lIns="685799" tIns="0" rIns="685799" bIns="45719" rtlCol="0">
            <a:spAutoFit/>
          </a:bodyPr>
          <a:lstStyle/>
          <a:p>
            <a:r>
              <a:rPr lang="en-US" sz="1000" dirty="0">
                <a:solidFill>
                  <a:schemeClr val="accent5"/>
                </a:solidFill>
              </a:rPr>
              <a:t>Presented by:</a:t>
            </a:r>
          </a:p>
        </p:txBody>
      </p:sp>
      <p:pic>
        <p:nvPicPr>
          <p:cNvPr id="40" name="Picture 3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287913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1/3 Image Left ">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 y="0"/>
            <a:ext cx="4059936" cy="6263320"/>
          </a:xfrm>
          <a:prstGeom prst="rect">
            <a:avLst/>
          </a:prstGeom>
          <a:solidFill>
            <a:srgbClr val="404040"/>
          </a:solidFill>
        </p:spPr>
        <p:txBody>
          <a:bodyPr lIns="685800" tIns="146304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2400"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
        <p:nvSpPr>
          <p:cNvPr id="7" name="Title Placeholder 1"/>
          <p:cNvSpPr>
            <a:spLocks noGrp="1"/>
          </p:cNvSpPr>
          <p:nvPr>
            <p:ph type="title" hasCustomPrompt="1"/>
          </p:nvPr>
        </p:nvSpPr>
        <p:spPr>
          <a:xfrm>
            <a:off x="4059938" y="1"/>
            <a:ext cx="8132064" cy="1532727"/>
          </a:xfrm>
          <a:prstGeom prst="rect">
            <a:avLst/>
          </a:prstGeom>
        </p:spPr>
        <p:txBody>
          <a:bodyPr vert="horz" wrap="square" lIns="457200" tIns="685800" rIns="685800" bIns="228600" rtlCol="0" anchor="t" anchorCtr="0">
            <a:spAutoFit/>
          </a:bodyPr>
          <a:lstStyle>
            <a:lvl1pPr algn="l">
              <a:defRPr baseline="0"/>
            </a:lvl1pPr>
          </a:lstStyle>
          <a:p>
            <a:r>
              <a:rPr lang="en-US" dirty="0"/>
              <a:t>1/3 Image Left 44 pt. </a:t>
            </a:r>
          </a:p>
        </p:txBody>
      </p:sp>
      <p:sp>
        <p:nvSpPr>
          <p:cNvPr id="8" name="Text Placeholder 4"/>
          <p:cNvSpPr>
            <a:spLocks noGrp="1"/>
          </p:cNvSpPr>
          <p:nvPr>
            <p:ph type="body" sz="quarter" idx="10" hasCustomPrompt="1"/>
          </p:nvPr>
        </p:nvSpPr>
        <p:spPr>
          <a:xfrm>
            <a:off x="4059938" y="1542590"/>
            <a:ext cx="8132064" cy="4737580"/>
          </a:xfrm>
          <a:prstGeom prst="rect">
            <a:avLst/>
          </a:prstGeom>
        </p:spPr>
        <p:txBody>
          <a:bodyPr lIns="457200" tIns="0" rIns="685800" bIns="320040">
            <a:noAutofit/>
          </a:bodyPr>
          <a:lstStyle>
            <a:lvl1pPr marL="0" indent="0">
              <a:buClr>
                <a:schemeClr val="accent1"/>
              </a:buClr>
              <a:buSzPct val="100000"/>
              <a:buFont typeface="Wingdings" panose="05000000000000000000" pitchFamily="2" charset="2"/>
              <a:buNone/>
              <a:defRPr/>
            </a:lvl1pPr>
            <a:lvl2pPr marL="342894" indent="-342894">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a:t>
            </a:r>
            <a:br>
              <a:rPr lang="en-US"/>
            </a:br>
            <a:r>
              <a:rPr lang="en-US"/>
              <a:t>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293788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1/3 Image Right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1" y="1"/>
            <a:ext cx="8138524" cy="1532727"/>
          </a:xfrm>
          <a:prstGeom prst="rect">
            <a:avLst/>
          </a:prstGeom>
        </p:spPr>
        <p:txBody>
          <a:bodyPr vert="horz" wrap="square" lIns="685800" tIns="685800" rIns="457200" bIns="228600" rtlCol="0" anchor="t" anchorCtr="0">
            <a:spAutoFit/>
          </a:bodyPr>
          <a:lstStyle>
            <a:lvl1pPr algn="l">
              <a:defRPr baseline="0"/>
            </a:lvl1pPr>
          </a:lstStyle>
          <a:p>
            <a:r>
              <a:rPr lang="en-US" dirty="0"/>
              <a:t>1/3 Image Right 44 pt. </a:t>
            </a:r>
          </a:p>
        </p:txBody>
      </p:sp>
      <p:sp>
        <p:nvSpPr>
          <p:cNvPr id="8" name="Text Placeholder 4"/>
          <p:cNvSpPr>
            <a:spLocks noGrp="1"/>
          </p:cNvSpPr>
          <p:nvPr>
            <p:ph type="body" sz="quarter" idx="10" hasCustomPrompt="1"/>
          </p:nvPr>
        </p:nvSpPr>
        <p:spPr>
          <a:xfrm>
            <a:off x="1" y="1548518"/>
            <a:ext cx="8138524" cy="4716480"/>
          </a:xfrm>
          <a:prstGeom prst="rect">
            <a:avLst/>
          </a:prstGeom>
        </p:spPr>
        <p:txBody>
          <a:bodyPr lIns="685800" tIns="0" rIns="4572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a:t>
            </a:r>
            <a:br>
              <a:rPr lang="en-US"/>
            </a:br>
            <a:r>
              <a:rPr lang="en-US"/>
              <a:t>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6" name="Picture Placeholder 5"/>
          <p:cNvSpPr>
            <a:spLocks noGrp="1"/>
          </p:cNvSpPr>
          <p:nvPr>
            <p:ph type="pic" sz="quarter" idx="11" hasCustomPrompt="1"/>
          </p:nvPr>
        </p:nvSpPr>
        <p:spPr>
          <a:xfrm>
            <a:off x="8135707" y="0"/>
            <a:ext cx="4059936" cy="6264998"/>
          </a:xfrm>
          <a:prstGeom prst="rect">
            <a:avLst/>
          </a:prstGeom>
          <a:solidFill>
            <a:srgbClr val="404040"/>
          </a:solidFill>
        </p:spPr>
        <p:txBody>
          <a:bodyPr lIns="685800" tIns="146304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2400" b="1" baseline="0">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to insert an image.</a:t>
            </a:r>
            <a:br>
              <a:rPr lang="en-US" dirty="0"/>
            </a:br>
            <a:r>
              <a:rPr lang="en-US" dirty="0"/>
              <a:t>↓</a:t>
            </a:r>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300433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1/4 Image Left ">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 y="0"/>
            <a:ext cx="3044952" cy="6263320"/>
          </a:xfrm>
          <a:prstGeom prst="rect">
            <a:avLst/>
          </a:prstGeom>
          <a:solidFill>
            <a:srgbClr val="404040"/>
          </a:solidFill>
        </p:spPr>
        <p:txBody>
          <a:bodyPr lIns="182880" tIns="1463040" rIns="18288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2400"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to insert an image.</a:t>
            </a:r>
            <a:br>
              <a:rPr lang="en-US" dirty="0"/>
            </a:br>
            <a:r>
              <a:rPr lang="en-US" dirty="0"/>
              <a:t>↓</a:t>
            </a:r>
          </a:p>
        </p:txBody>
      </p:sp>
      <p:sp>
        <p:nvSpPr>
          <p:cNvPr id="7" name="Title Placeholder 1"/>
          <p:cNvSpPr>
            <a:spLocks noGrp="1"/>
          </p:cNvSpPr>
          <p:nvPr>
            <p:ph type="title" hasCustomPrompt="1"/>
          </p:nvPr>
        </p:nvSpPr>
        <p:spPr>
          <a:xfrm>
            <a:off x="3053832" y="1"/>
            <a:ext cx="9138169" cy="1532727"/>
          </a:xfrm>
          <a:prstGeom prst="rect">
            <a:avLst/>
          </a:prstGeom>
        </p:spPr>
        <p:txBody>
          <a:bodyPr vert="horz" wrap="square" lIns="457200" tIns="685800" rIns="685800" bIns="228600" rtlCol="0" anchor="t" anchorCtr="0">
            <a:spAutoFit/>
          </a:bodyPr>
          <a:lstStyle>
            <a:lvl1pPr algn="l">
              <a:defRPr baseline="0"/>
            </a:lvl1pPr>
          </a:lstStyle>
          <a:p>
            <a:r>
              <a:rPr lang="en-US" dirty="0"/>
              <a:t>1/4 Image Left 44 pt.</a:t>
            </a:r>
          </a:p>
        </p:txBody>
      </p:sp>
      <p:sp>
        <p:nvSpPr>
          <p:cNvPr id="8" name="Text Placeholder 4"/>
          <p:cNvSpPr>
            <a:spLocks noGrp="1"/>
          </p:cNvSpPr>
          <p:nvPr>
            <p:ph type="body" sz="quarter" idx="10" hasCustomPrompt="1"/>
          </p:nvPr>
        </p:nvSpPr>
        <p:spPr>
          <a:xfrm>
            <a:off x="3053832" y="1548522"/>
            <a:ext cx="9138169" cy="4731648"/>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a:t>
            </a:r>
            <a:br>
              <a:rPr lang="en-US"/>
            </a:br>
            <a:r>
              <a:rPr lang="en-US"/>
              <a:t>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17727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1/4 Image Right ">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9147049" y="0"/>
            <a:ext cx="3044952" cy="6263320"/>
          </a:xfrm>
          <a:prstGeom prst="rect">
            <a:avLst/>
          </a:prstGeom>
          <a:solidFill>
            <a:srgbClr val="404040"/>
          </a:solidFill>
        </p:spPr>
        <p:txBody>
          <a:bodyPr lIns="182880" tIns="1463040" rIns="18288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2400" b="1" baseline="0">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to insert an image.</a:t>
            </a:r>
            <a:br>
              <a:rPr lang="en-US" dirty="0"/>
            </a:br>
            <a:r>
              <a:rPr lang="en-US" dirty="0"/>
              <a:t>↓</a:t>
            </a:r>
          </a:p>
        </p:txBody>
      </p:sp>
      <p:sp>
        <p:nvSpPr>
          <p:cNvPr id="9" name="Title Placeholder 1"/>
          <p:cNvSpPr>
            <a:spLocks noGrp="1"/>
          </p:cNvSpPr>
          <p:nvPr>
            <p:ph type="title" hasCustomPrompt="1"/>
          </p:nvPr>
        </p:nvSpPr>
        <p:spPr>
          <a:xfrm>
            <a:off x="1" y="1"/>
            <a:ext cx="9147048" cy="1532727"/>
          </a:xfrm>
          <a:prstGeom prst="rect">
            <a:avLst/>
          </a:prstGeom>
        </p:spPr>
        <p:txBody>
          <a:bodyPr vert="horz" wrap="square" lIns="685800" tIns="685800" rIns="457200" bIns="228600" rtlCol="0" anchor="t" anchorCtr="0">
            <a:spAutoFit/>
          </a:bodyPr>
          <a:lstStyle>
            <a:lvl1pPr algn="l">
              <a:defRPr baseline="0"/>
            </a:lvl1pPr>
          </a:lstStyle>
          <a:p>
            <a:r>
              <a:rPr lang="en-US" dirty="0"/>
              <a:t>1/4 Image Right 44 pt.</a:t>
            </a:r>
          </a:p>
        </p:txBody>
      </p:sp>
      <p:sp>
        <p:nvSpPr>
          <p:cNvPr id="10" name="Text Placeholder 4"/>
          <p:cNvSpPr>
            <a:spLocks noGrp="1"/>
          </p:cNvSpPr>
          <p:nvPr>
            <p:ph type="body" sz="quarter" idx="10" hasCustomPrompt="1"/>
          </p:nvPr>
        </p:nvSpPr>
        <p:spPr>
          <a:xfrm>
            <a:off x="1" y="1548520"/>
            <a:ext cx="9147048" cy="4731650"/>
          </a:xfrm>
          <a:prstGeom prst="rect">
            <a:avLst/>
          </a:prstGeom>
        </p:spPr>
        <p:txBody>
          <a:bodyPr lIns="685800" tIns="0" rIns="4572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a:t>
            </a:r>
            <a:br>
              <a:rPr lang="en-US"/>
            </a:br>
            <a:r>
              <a:rPr lang="en-US"/>
              <a:t>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5"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323219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2) 1/2 Images Left Callout V Center FD Green">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1"/>
            <a:ext cx="6096000" cy="1814945"/>
          </a:xfrm>
          <a:prstGeom prst="rect">
            <a:avLst/>
          </a:prstGeom>
          <a:solidFill>
            <a:srgbClr val="404040"/>
          </a:solidFill>
        </p:spPr>
        <p:txBody>
          <a:bodyPr lIns="685800" tIns="36576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1001"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to insert an image.</a:t>
            </a:r>
            <a:br>
              <a:rPr lang="en-US" dirty="0"/>
            </a:br>
            <a:r>
              <a:rPr lang="en-US" dirty="0"/>
              <a:t>↓</a:t>
            </a:r>
          </a:p>
        </p:txBody>
      </p:sp>
      <p:sp>
        <p:nvSpPr>
          <p:cNvPr id="7" name="Title Placeholder 1"/>
          <p:cNvSpPr>
            <a:spLocks noGrp="1"/>
          </p:cNvSpPr>
          <p:nvPr>
            <p:ph type="title" hasCustomPrompt="1"/>
          </p:nvPr>
        </p:nvSpPr>
        <p:spPr>
          <a:xfrm>
            <a:off x="6089904" y="1"/>
            <a:ext cx="6102096" cy="1532727"/>
          </a:xfrm>
          <a:prstGeom prst="rect">
            <a:avLst/>
          </a:prstGeom>
        </p:spPr>
        <p:txBody>
          <a:bodyPr vert="horz" wrap="square" lIns="457200" tIns="685800" rIns="685800" bIns="228600" rtlCol="0" anchor="t" anchorCtr="0">
            <a:spAutoFit/>
          </a:bodyPr>
          <a:lstStyle>
            <a:lvl1pPr algn="l">
              <a:defRPr baseline="0"/>
            </a:lvl1pPr>
          </a:lstStyle>
          <a:p>
            <a:r>
              <a:rPr lang="en-US" dirty="0"/>
              <a:t>(2) 1/2 Images L</a:t>
            </a:r>
          </a:p>
        </p:txBody>
      </p:sp>
      <p:sp>
        <p:nvSpPr>
          <p:cNvPr id="8" name="Text Placeholder 4"/>
          <p:cNvSpPr>
            <a:spLocks noGrp="1"/>
          </p:cNvSpPr>
          <p:nvPr>
            <p:ph type="body" sz="quarter" idx="10" hasCustomPrompt="1"/>
          </p:nvPr>
        </p:nvSpPr>
        <p:spPr>
          <a:xfrm>
            <a:off x="6089904" y="1548522"/>
            <a:ext cx="6102096" cy="4714674"/>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6" name="Picture Placeholder 4"/>
          <p:cNvSpPr>
            <a:spLocks noGrp="1"/>
          </p:cNvSpPr>
          <p:nvPr>
            <p:ph type="pic" sz="quarter" idx="12" hasCustomPrompt="1"/>
          </p:nvPr>
        </p:nvSpPr>
        <p:spPr>
          <a:xfrm>
            <a:off x="0" y="4447309"/>
            <a:ext cx="6099048" cy="1815887"/>
          </a:xfrm>
          <a:prstGeom prst="rect">
            <a:avLst/>
          </a:prstGeom>
          <a:solidFill>
            <a:srgbClr val="404040"/>
          </a:solidFill>
        </p:spPr>
        <p:txBody>
          <a:bodyPr lIns="685800" tIns="1188720" rIns="685800" bIns="685800"/>
          <a:lstStyle>
            <a:lvl1pPr marL="0" marR="0" indent="0" algn="ctr" defTabSz="228597" rtl="0" eaLnBrk="1" fontAlgn="auto" latinLnBrk="0" hangingPunct="1">
              <a:lnSpc>
                <a:spcPts val="1001"/>
              </a:lnSpc>
              <a:spcBef>
                <a:spcPts val="601"/>
              </a:spcBef>
              <a:spcAft>
                <a:spcPts val="0"/>
              </a:spcAft>
              <a:buClrTx/>
              <a:buSzPct val="85000"/>
              <a:buFont typeface="Wingdings" panose="05000000000000000000" pitchFamily="2" charset="2"/>
              <a:buNone/>
              <a:tabLst>
                <a:tab pos="230184" algn="l"/>
              </a:tabLst>
              <a:defRPr lang="en-US" sz="1001"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a:t>
            </a:r>
            <a:br>
              <a:rPr lang="en-US" dirty="0"/>
            </a:br>
            <a:r>
              <a:rPr lang="en-US" dirty="0"/>
              <a:t>Click icon above to insert an image.</a:t>
            </a:r>
          </a:p>
        </p:txBody>
      </p:sp>
      <p:sp>
        <p:nvSpPr>
          <p:cNvPr id="9" name="Text Placeholder 4"/>
          <p:cNvSpPr>
            <a:spLocks noGrp="1"/>
          </p:cNvSpPr>
          <p:nvPr>
            <p:ph type="body" sz="quarter" idx="13" hasCustomPrompt="1"/>
          </p:nvPr>
        </p:nvSpPr>
        <p:spPr>
          <a:xfrm>
            <a:off x="0" y="1800226"/>
            <a:ext cx="6099048" cy="2660673"/>
          </a:xfrm>
          <a:prstGeom prst="rect">
            <a:avLst/>
          </a:prstGeom>
          <a:gradFill>
            <a:gsLst>
              <a:gs pos="15000">
                <a:schemeClr val="accent1"/>
              </a:gs>
              <a:gs pos="85000">
                <a:schemeClr val="tx1"/>
              </a:gs>
            </a:gsLst>
            <a:lin ang="2160000" scaled="0"/>
          </a:gradFill>
        </p:spPr>
        <p:txBody>
          <a:bodyPr lIns="685800" tIns="685800" rIns="685800" bIns="685800" anchor="ctr" anchorCtr="0">
            <a:noAutofit/>
          </a:bodyPr>
          <a:lstStyle>
            <a:lvl1pPr marL="0" indent="0">
              <a:lnSpc>
                <a:spcPts val="2201"/>
              </a:lnSpc>
              <a:buClr>
                <a:schemeClr val="accent1"/>
              </a:buClr>
              <a:buSzPct val="100000"/>
              <a:buFont typeface="Wingdings" panose="05000000000000000000" pitchFamily="2" charset="2"/>
              <a:buNone/>
              <a:defRPr sz="1801" baseline="0">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dirty="0"/>
              <a:t>Call out </a:t>
            </a:r>
            <a:r>
              <a:rPr lang="en-US"/>
              <a:t>description 18 </a:t>
            </a:r>
            <a:r>
              <a:rPr lang="en-US" dirty="0"/>
              <a:t>pt.</a:t>
            </a:r>
          </a:p>
        </p:txBody>
      </p:sp>
    </p:spTree>
    <p:extLst>
      <p:ext uri="{BB962C8B-B14F-4D97-AF65-F5344CB8AC3E}">
        <p14:creationId xmlns:p14="http://schemas.microsoft.com/office/powerpoint/2010/main" val="352778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2) 1/2 Images Left Callout V Center Chartreuse">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1"/>
            <a:ext cx="6099048" cy="1814945"/>
          </a:xfrm>
          <a:prstGeom prst="rect">
            <a:avLst/>
          </a:prstGeom>
          <a:solidFill>
            <a:srgbClr val="404040"/>
          </a:solidFill>
        </p:spPr>
        <p:txBody>
          <a:bodyPr lIns="685800" tIns="36576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1001"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to insert an image.</a:t>
            </a:r>
            <a:br>
              <a:rPr lang="en-US" dirty="0"/>
            </a:br>
            <a:r>
              <a:rPr lang="en-US" dirty="0"/>
              <a:t>↓</a:t>
            </a:r>
          </a:p>
        </p:txBody>
      </p:sp>
      <p:sp>
        <p:nvSpPr>
          <p:cNvPr id="7" name="Title Placeholder 1"/>
          <p:cNvSpPr>
            <a:spLocks noGrp="1"/>
          </p:cNvSpPr>
          <p:nvPr>
            <p:ph type="title" hasCustomPrompt="1"/>
          </p:nvPr>
        </p:nvSpPr>
        <p:spPr>
          <a:xfrm>
            <a:off x="6089904" y="1"/>
            <a:ext cx="6102096" cy="1532727"/>
          </a:xfrm>
          <a:prstGeom prst="rect">
            <a:avLst/>
          </a:prstGeom>
        </p:spPr>
        <p:txBody>
          <a:bodyPr vert="horz" wrap="square" lIns="457200" tIns="685800" rIns="685800" bIns="228600" rtlCol="0" anchor="t" anchorCtr="0">
            <a:spAutoFit/>
          </a:bodyPr>
          <a:lstStyle>
            <a:lvl1pPr algn="l">
              <a:defRPr baseline="0"/>
            </a:lvl1pPr>
          </a:lstStyle>
          <a:p>
            <a:r>
              <a:rPr lang="en-US" dirty="0"/>
              <a:t>(2) 1/2 Images L</a:t>
            </a:r>
          </a:p>
        </p:txBody>
      </p:sp>
      <p:sp>
        <p:nvSpPr>
          <p:cNvPr id="8" name="Text Placeholder 4"/>
          <p:cNvSpPr>
            <a:spLocks noGrp="1"/>
          </p:cNvSpPr>
          <p:nvPr>
            <p:ph type="body" sz="quarter" idx="10" hasCustomPrompt="1"/>
          </p:nvPr>
        </p:nvSpPr>
        <p:spPr>
          <a:xfrm>
            <a:off x="6089904" y="1548522"/>
            <a:ext cx="6102096" cy="4714674"/>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6" name="Picture Placeholder 4"/>
          <p:cNvSpPr>
            <a:spLocks noGrp="1"/>
          </p:cNvSpPr>
          <p:nvPr>
            <p:ph type="pic" sz="quarter" idx="12" hasCustomPrompt="1"/>
          </p:nvPr>
        </p:nvSpPr>
        <p:spPr>
          <a:xfrm>
            <a:off x="0" y="4447309"/>
            <a:ext cx="6099048" cy="1815887"/>
          </a:xfrm>
          <a:prstGeom prst="rect">
            <a:avLst/>
          </a:prstGeom>
          <a:solidFill>
            <a:srgbClr val="404040"/>
          </a:solidFill>
        </p:spPr>
        <p:txBody>
          <a:bodyPr lIns="685800" tIns="1188720" rIns="685800" bIns="685800"/>
          <a:lstStyle>
            <a:lvl1pPr marL="0" marR="0" indent="0" algn="ctr" defTabSz="228597" rtl="0" eaLnBrk="1" fontAlgn="auto" latinLnBrk="0" hangingPunct="1">
              <a:lnSpc>
                <a:spcPts val="1001"/>
              </a:lnSpc>
              <a:spcBef>
                <a:spcPts val="601"/>
              </a:spcBef>
              <a:spcAft>
                <a:spcPts val="0"/>
              </a:spcAft>
              <a:buClrTx/>
              <a:buSzPct val="85000"/>
              <a:buFont typeface="Wingdings" panose="05000000000000000000" pitchFamily="2" charset="2"/>
              <a:buNone/>
              <a:tabLst>
                <a:tab pos="230184" algn="l"/>
              </a:tabLst>
              <a:defRPr lang="en-US" sz="1001"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a:t>
            </a:r>
            <a:br>
              <a:rPr lang="en-US" dirty="0"/>
            </a:br>
            <a:r>
              <a:rPr lang="en-US" dirty="0"/>
              <a:t>Click icon above to insert an image.</a:t>
            </a:r>
          </a:p>
        </p:txBody>
      </p:sp>
      <p:sp>
        <p:nvSpPr>
          <p:cNvPr id="9" name="Text Placeholder 4"/>
          <p:cNvSpPr>
            <a:spLocks noGrp="1"/>
          </p:cNvSpPr>
          <p:nvPr>
            <p:ph type="body" sz="quarter" idx="13" hasCustomPrompt="1"/>
          </p:nvPr>
        </p:nvSpPr>
        <p:spPr>
          <a:xfrm>
            <a:off x="0" y="1800226"/>
            <a:ext cx="6099048" cy="2660673"/>
          </a:xfrm>
          <a:prstGeom prst="rect">
            <a:avLst/>
          </a:prstGeom>
          <a:gradFill>
            <a:gsLst>
              <a:gs pos="15000">
                <a:schemeClr val="accent5"/>
              </a:gs>
              <a:gs pos="85000">
                <a:srgbClr val="4B8A00"/>
              </a:gs>
            </a:gsLst>
            <a:lin ang="2160000" scaled="0"/>
          </a:gradFill>
        </p:spPr>
        <p:txBody>
          <a:bodyPr lIns="685800" tIns="685800" rIns="685800" bIns="685800" anchor="ctr" anchorCtr="0">
            <a:noAutofit/>
          </a:bodyPr>
          <a:lstStyle>
            <a:lvl1pPr marL="0" indent="0">
              <a:lnSpc>
                <a:spcPts val="2201"/>
              </a:lnSpc>
              <a:buClr>
                <a:schemeClr val="accent1"/>
              </a:buClr>
              <a:buSzPct val="100000"/>
              <a:buFont typeface="Wingdings" panose="05000000000000000000" pitchFamily="2" charset="2"/>
              <a:buNone/>
              <a:defRPr sz="1801" baseline="0">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Tree>
    <p:extLst>
      <p:ext uri="{BB962C8B-B14F-4D97-AF65-F5344CB8AC3E}">
        <p14:creationId xmlns:p14="http://schemas.microsoft.com/office/powerpoint/2010/main" val="235567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1/2 Image L Callout Bottom FD Green">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6096000" cy="3429000"/>
          </a:xfrm>
          <a:prstGeom prst="rect">
            <a:avLst/>
          </a:prstGeom>
          <a:solidFill>
            <a:srgbClr val="404040"/>
          </a:solidFill>
        </p:spPr>
        <p:txBody>
          <a:bodyPr lIns="685800" tIns="36576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2400"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
        <p:nvSpPr>
          <p:cNvPr id="7" name="Title Placeholder 1"/>
          <p:cNvSpPr>
            <a:spLocks noGrp="1"/>
          </p:cNvSpPr>
          <p:nvPr>
            <p:ph type="title" hasCustomPrompt="1"/>
          </p:nvPr>
        </p:nvSpPr>
        <p:spPr>
          <a:xfrm>
            <a:off x="6089904" y="1"/>
            <a:ext cx="6102096" cy="1532727"/>
          </a:xfrm>
          <a:prstGeom prst="rect">
            <a:avLst/>
          </a:prstGeom>
        </p:spPr>
        <p:txBody>
          <a:bodyPr vert="horz" wrap="square" lIns="457200" tIns="685800" rIns="685800" bIns="228600" rtlCol="0" anchor="t" anchorCtr="0">
            <a:spAutoFit/>
          </a:bodyPr>
          <a:lstStyle>
            <a:lvl1pPr algn="l">
              <a:defRPr baseline="0"/>
            </a:lvl1pPr>
          </a:lstStyle>
          <a:p>
            <a:r>
              <a:rPr lang="en-US" dirty="0"/>
              <a:t>1/2 Image L Call</a:t>
            </a:r>
          </a:p>
        </p:txBody>
      </p:sp>
      <p:sp>
        <p:nvSpPr>
          <p:cNvPr id="8" name="Text Placeholder 4"/>
          <p:cNvSpPr>
            <a:spLocks noGrp="1"/>
          </p:cNvSpPr>
          <p:nvPr>
            <p:ph type="body" sz="quarter" idx="10" hasCustomPrompt="1"/>
          </p:nvPr>
        </p:nvSpPr>
        <p:spPr>
          <a:xfrm>
            <a:off x="6089904" y="1544498"/>
            <a:ext cx="6102096" cy="4722952"/>
          </a:xfrm>
          <a:prstGeom prst="rect">
            <a:avLst/>
          </a:prstGeom>
        </p:spPr>
        <p:txBody>
          <a:bodyPr lIns="457200" tIns="0" rIns="685800" bIns="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9" name="Text Placeholder 4"/>
          <p:cNvSpPr>
            <a:spLocks noGrp="1"/>
          </p:cNvSpPr>
          <p:nvPr>
            <p:ph type="body" sz="quarter" idx="13" hasCustomPrompt="1"/>
          </p:nvPr>
        </p:nvSpPr>
        <p:spPr>
          <a:xfrm>
            <a:off x="0" y="3429000"/>
            <a:ext cx="6096000" cy="2838450"/>
          </a:xfrm>
          <a:prstGeom prst="rect">
            <a:avLst/>
          </a:prstGeom>
          <a:gradFill>
            <a:gsLst>
              <a:gs pos="14000">
                <a:schemeClr val="accent1"/>
              </a:gs>
              <a:gs pos="85000">
                <a:schemeClr val="tx1"/>
              </a:gs>
            </a:gsLst>
            <a:lin ang="2160000" scaled="0"/>
          </a:gradFill>
        </p:spPr>
        <p:txBody>
          <a:bodyPr lIns="685800" tIns="685800" rIns="685800" bIns="685800" anchor="t"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Tree>
    <p:extLst>
      <p:ext uri="{BB962C8B-B14F-4D97-AF65-F5344CB8AC3E}">
        <p14:creationId xmlns:p14="http://schemas.microsoft.com/office/powerpoint/2010/main" val="320836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1/2 Image L Callout Bottom Chartreuse">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6096000" cy="3429000"/>
          </a:xfrm>
          <a:prstGeom prst="rect">
            <a:avLst/>
          </a:prstGeom>
          <a:solidFill>
            <a:srgbClr val="404040"/>
          </a:solidFill>
        </p:spPr>
        <p:txBody>
          <a:bodyPr lIns="685800" tIns="36576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2400"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
        <p:nvSpPr>
          <p:cNvPr id="7" name="Title Placeholder 1"/>
          <p:cNvSpPr>
            <a:spLocks noGrp="1"/>
          </p:cNvSpPr>
          <p:nvPr>
            <p:ph type="title" hasCustomPrompt="1"/>
          </p:nvPr>
        </p:nvSpPr>
        <p:spPr>
          <a:xfrm>
            <a:off x="6089904" y="1"/>
            <a:ext cx="6102096" cy="1532727"/>
          </a:xfrm>
          <a:prstGeom prst="rect">
            <a:avLst/>
          </a:prstGeom>
        </p:spPr>
        <p:txBody>
          <a:bodyPr vert="horz" wrap="square" lIns="457200" tIns="685800" rIns="685800" bIns="228600" rtlCol="0" anchor="t" anchorCtr="0">
            <a:spAutoFit/>
          </a:bodyPr>
          <a:lstStyle>
            <a:lvl1pPr algn="l">
              <a:defRPr baseline="0"/>
            </a:lvl1pPr>
          </a:lstStyle>
          <a:p>
            <a:r>
              <a:rPr lang="en-US" dirty="0"/>
              <a:t>1/2 Image L Call</a:t>
            </a:r>
          </a:p>
        </p:txBody>
      </p:sp>
      <p:sp>
        <p:nvSpPr>
          <p:cNvPr id="8" name="Text Placeholder 4"/>
          <p:cNvSpPr>
            <a:spLocks noGrp="1"/>
          </p:cNvSpPr>
          <p:nvPr>
            <p:ph type="body" sz="quarter" idx="10" hasCustomPrompt="1"/>
          </p:nvPr>
        </p:nvSpPr>
        <p:spPr>
          <a:xfrm>
            <a:off x="6089904" y="1534666"/>
            <a:ext cx="6102096" cy="4745504"/>
          </a:xfrm>
          <a:prstGeom prst="rect">
            <a:avLst/>
          </a:prstGeom>
        </p:spPr>
        <p:txBody>
          <a:bodyPr lIns="457200" tIns="0" rIns="685800" bIns="320040">
            <a:noAutofit/>
          </a:bodyPr>
          <a:lstStyle>
            <a:lvl1pPr marL="0" indent="0">
              <a:buClr>
                <a:schemeClr val="accent1"/>
              </a:buClr>
              <a:buSzPct val="100000"/>
              <a:buFont typeface="Wingdings" panose="05000000000000000000" pitchFamily="2" charset="2"/>
              <a:buNone/>
              <a:defRPr/>
            </a:lvl1pPr>
            <a:lvl2pPr marL="342894" indent="-342894">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0" name="Text Placeholder 4"/>
          <p:cNvSpPr>
            <a:spLocks noGrp="1"/>
          </p:cNvSpPr>
          <p:nvPr>
            <p:ph type="body" sz="quarter" idx="13" hasCustomPrompt="1"/>
          </p:nvPr>
        </p:nvSpPr>
        <p:spPr>
          <a:xfrm>
            <a:off x="0" y="3429000"/>
            <a:ext cx="6096000" cy="2838450"/>
          </a:xfrm>
          <a:prstGeom prst="rect">
            <a:avLst/>
          </a:prstGeom>
          <a:gradFill>
            <a:gsLst>
              <a:gs pos="15000">
                <a:schemeClr val="accent5"/>
              </a:gs>
              <a:gs pos="85000">
                <a:srgbClr val="4B8A00"/>
              </a:gs>
            </a:gsLst>
            <a:lin ang="2160000" scaled="0"/>
          </a:gradFill>
        </p:spPr>
        <p:txBody>
          <a:bodyPr lIns="685800" tIns="685800" rIns="685800" bIns="685800" anchor="t"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Tree>
    <p:extLst>
      <p:ext uri="{BB962C8B-B14F-4D97-AF65-F5344CB8AC3E}">
        <p14:creationId xmlns:p14="http://schemas.microsoft.com/office/powerpoint/2010/main" val="217242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1/2 Image L Callout Center FD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6086475" y="0"/>
            <a:ext cx="6105525"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Title Placeholder 1"/>
          <p:cNvSpPr>
            <a:spLocks noGrp="1"/>
          </p:cNvSpPr>
          <p:nvPr>
            <p:ph type="title" hasCustomPrompt="1"/>
          </p:nvPr>
        </p:nvSpPr>
        <p:spPr>
          <a:xfrm>
            <a:off x="6089904" y="1"/>
            <a:ext cx="6102096" cy="1532727"/>
          </a:xfrm>
          <a:prstGeom prst="rect">
            <a:avLst/>
          </a:prstGeom>
        </p:spPr>
        <p:txBody>
          <a:bodyPr vert="horz" wrap="square" lIns="457200" tIns="685800" rIns="685800" bIns="228600" rtlCol="0" anchor="t" anchorCtr="0">
            <a:spAutoFit/>
          </a:bodyPr>
          <a:lstStyle>
            <a:lvl1pPr algn="l">
              <a:defRPr baseline="0"/>
            </a:lvl1pPr>
          </a:lstStyle>
          <a:p>
            <a:r>
              <a:rPr lang="en-US" dirty="0"/>
              <a:t>1/2 Image L Call</a:t>
            </a:r>
          </a:p>
        </p:txBody>
      </p:sp>
      <p:sp>
        <p:nvSpPr>
          <p:cNvPr id="8" name="Text Placeholder 4"/>
          <p:cNvSpPr>
            <a:spLocks noGrp="1"/>
          </p:cNvSpPr>
          <p:nvPr>
            <p:ph type="body" sz="quarter" idx="10" hasCustomPrompt="1"/>
          </p:nvPr>
        </p:nvSpPr>
        <p:spPr>
          <a:xfrm>
            <a:off x="6089904" y="1548522"/>
            <a:ext cx="6102096" cy="4718928"/>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9" name="Text Placeholder 4"/>
          <p:cNvSpPr>
            <a:spLocks noGrp="1"/>
          </p:cNvSpPr>
          <p:nvPr>
            <p:ph type="body" sz="quarter" idx="13" hasCustomPrompt="1"/>
          </p:nvPr>
        </p:nvSpPr>
        <p:spPr>
          <a:xfrm>
            <a:off x="790575" y="0"/>
            <a:ext cx="4381500" cy="6263640"/>
          </a:xfrm>
          <a:prstGeom prst="rect">
            <a:avLst/>
          </a:prstGeom>
          <a:gradFill>
            <a:gsLst>
              <a:gs pos="15000">
                <a:schemeClr val="accent1">
                  <a:alpha val="85000"/>
                </a:schemeClr>
              </a:gs>
              <a:gs pos="85000">
                <a:schemeClr val="tx1">
                  <a:alpha val="90000"/>
                </a:schemeClr>
              </a:gs>
            </a:gsLst>
            <a:lin ang="2160000" scaled="0"/>
          </a:gradFill>
        </p:spPr>
        <p:txBody>
          <a:bodyPr lIns="685800" tIns="685800" rIns="685800" bIns="457200" anchor="ctr"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74784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1/2 Image L Callout Center Chartre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6086475" y="0"/>
            <a:ext cx="6105525"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Title Placeholder 1"/>
          <p:cNvSpPr>
            <a:spLocks noGrp="1"/>
          </p:cNvSpPr>
          <p:nvPr>
            <p:ph type="title" hasCustomPrompt="1"/>
          </p:nvPr>
        </p:nvSpPr>
        <p:spPr>
          <a:xfrm>
            <a:off x="6089904" y="1"/>
            <a:ext cx="6102096" cy="1532727"/>
          </a:xfrm>
          <a:prstGeom prst="rect">
            <a:avLst/>
          </a:prstGeom>
        </p:spPr>
        <p:txBody>
          <a:bodyPr vert="horz" wrap="square" lIns="457200" tIns="685800" rIns="685800" bIns="228600" rtlCol="0" anchor="t" anchorCtr="0">
            <a:spAutoFit/>
          </a:bodyPr>
          <a:lstStyle>
            <a:lvl1pPr algn="l">
              <a:defRPr baseline="0"/>
            </a:lvl1pPr>
          </a:lstStyle>
          <a:p>
            <a:r>
              <a:rPr lang="en-US" dirty="0"/>
              <a:t>1/2 Image L Call</a:t>
            </a:r>
          </a:p>
        </p:txBody>
      </p:sp>
      <p:sp>
        <p:nvSpPr>
          <p:cNvPr id="8" name="Text Placeholder 4"/>
          <p:cNvSpPr>
            <a:spLocks noGrp="1"/>
          </p:cNvSpPr>
          <p:nvPr>
            <p:ph type="body" sz="quarter" idx="10" hasCustomPrompt="1"/>
          </p:nvPr>
        </p:nvSpPr>
        <p:spPr>
          <a:xfrm>
            <a:off x="6089904" y="1548522"/>
            <a:ext cx="6102096" cy="4718928"/>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9" name="Text Placeholder 4"/>
          <p:cNvSpPr>
            <a:spLocks noGrp="1"/>
          </p:cNvSpPr>
          <p:nvPr>
            <p:ph type="body" sz="quarter" idx="13" hasCustomPrompt="1"/>
          </p:nvPr>
        </p:nvSpPr>
        <p:spPr>
          <a:xfrm>
            <a:off x="790575" y="0"/>
            <a:ext cx="4381500" cy="6263640"/>
          </a:xfrm>
          <a:prstGeom prst="rect">
            <a:avLst/>
          </a:prstGeom>
          <a:gradFill>
            <a:gsLst>
              <a:gs pos="15000">
                <a:schemeClr val="accent5">
                  <a:alpha val="85000"/>
                </a:schemeClr>
              </a:gs>
              <a:gs pos="85000">
                <a:srgbClr val="4B8A00">
                  <a:alpha val="85000"/>
                </a:srgbClr>
              </a:gs>
            </a:gsLst>
            <a:lin ang="2160000" scaled="0"/>
          </a:gradFill>
        </p:spPr>
        <p:txBody>
          <a:bodyPr lIns="685800" tIns="685800" rIns="685800" bIns="457200" anchor="ctr"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330517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White/Gray">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tx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dirty="0"/>
              <a:t>Slide Title 54 pt. Bold</a:t>
            </a:r>
          </a:p>
          <a:p>
            <a:pPr lvl="1"/>
            <a:r>
              <a:rPr lang="en-US" dirty="0"/>
              <a:t>Click “Increase List Level” to produce this style subhead 28 pt.</a:t>
            </a:r>
          </a:p>
        </p:txBody>
      </p:sp>
      <p:sp>
        <p:nvSpPr>
          <p:cNvPr id="7"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2"/>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dirty="0"/>
              <a:t>Month Day, 20XX 11 pt.</a:t>
            </a:r>
          </a:p>
        </p:txBody>
      </p:sp>
      <p:sp>
        <p:nvSpPr>
          <p:cNvPr id="5" name="Text Placeholder 3"/>
          <p:cNvSpPr>
            <a:spLocks noGrp="1"/>
          </p:cNvSpPr>
          <p:nvPr>
            <p:ph type="body" sz="quarter" idx="10" hasCustomPrompt="1"/>
          </p:nvPr>
        </p:nvSpPr>
        <p:spPr>
          <a:xfrm>
            <a:off x="-1" y="-1"/>
            <a:ext cx="9851924" cy="2703871"/>
          </a:xfrm>
          <a:prstGeom prst="rect">
            <a:avLst/>
          </a:prstGeom>
        </p:spPr>
        <p:txBody>
          <a:bodyPr wrap="square" lIns="685800" tIns="685800" rIns="685800" bIns="365760" anchor="b" anchorCtr="0">
            <a:noAutofit/>
          </a:bodyPr>
          <a:lstStyle>
            <a:lvl1pPr marL="0" indent="0">
              <a:buNone/>
              <a:defRPr sz="1401">
                <a:solidFill>
                  <a:schemeClr val="bg2"/>
                </a:solidFill>
              </a:defRPr>
            </a:lvl1pPr>
            <a:lvl2pPr marL="0" indent="0">
              <a:buNone/>
              <a:defRPr sz="1400">
                <a:solidFill>
                  <a:schemeClr val="bg2"/>
                </a:solidFill>
              </a:defRPr>
            </a:lvl2pPr>
            <a:lvl3pPr marL="0" indent="0">
              <a:buNone/>
              <a:defRPr sz="1400">
                <a:solidFill>
                  <a:schemeClr val="bg2"/>
                </a:solidFill>
              </a:defRPr>
            </a:lvl3pPr>
            <a:lvl4pPr marL="0" indent="0">
              <a:buNone/>
              <a:defRPr sz="1400">
                <a:solidFill>
                  <a:schemeClr val="bg2"/>
                </a:solidFill>
              </a:defRPr>
            </a:lvl4pPr>
            <a:lvl5pPr marL="0" indent="0">
              <a:buNone/>
              <a:defRPr sz="1400">
                <a:solidFill>
                  <a:schemeClr val="bg2"/>
                </a:solidFill>
              </a:defRPr>
            </a:lvl5pPr>
            <a:lvl6pPr marL="0" indent="0">
              <a:buNone/>
              <a:defRPr sz="1400">
                <a:solidFill>
                  <a:schemeClr val="bg2"/>
                </a:solidFill>
              </a:defRPr>
            </a:lvl6pPr>
            <a:lvl7pPr marL="0" indent="0">
              <a:buNone/>
              <a:defRPr sz="1400">
                <a:solidFill>
                  <a:schemeClr val="bg2"/>
                </a:solidFill>
              </a:defRPr>
            </a:lvl7pPr>
            <a:lvl8pPr marL="0" indent="0">
              <a:buNone/>
              <a:defRPr sz="1400">
                <a:solidFill>
                  <a:schemeClr val="bg2"/>
                </a:solidFill>
              </a:defRPr>
            </a:lvl8pPr>
            <a:lvl9pPr marL="0" indent="0">
              <a:buNone/>
              <a:defRPr sz="1400">
                <a:solidFill>
                  <a:schemeClr val="bg2"/>
                </a:solidFill>
              </a:defRPr>
            </a:lvl9pPr>
          </a:lstStyle>
          <a:p>
            <a:pPr lvl="0"/>
            <a:r>
              <a:rPr lang="en-US" dirty="0"/>
              <a:t>Presentation Eyebrow 14 pt. (Example: Proposal for XYZ Company) </a:t>
            </a:r>
          </a:p>
        </p:txBody>
      </p:sp>
    </p:spTree>
    <p:extLst>
      <p:ext uri="{BB962C8B-B14F-4D97-AF65-F5344CB8AC3E}">
        <p14:creationId xmlns:p14="http://schemas.microsoft.com/office/powerpoint/2010/main" val="366116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1/3 Callout Left FD Green">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080129" y="1"/>
            <a:ext cx="8110744" cy="1532727"/>
          </a:xfrm>
          <a:prstGeom prst="rect">
            <a:avLst/>
          </a:prstGeom>
        </p:spPr>
        <p:txBody>
          <a:bodyPr vert="horz" wrap="square" lIns="457200" tIns="685800" rIns="685800" bIns="228600" rtlCol="0" anchor="t" anchorCtr="0">
            <a:spAutoFit/>
          </a:bodyPr>
          <a:lstStyle>
            <a:lvl1pPr algn="l">
              <a:defRPr baseline="0"/>
            </a:lvl1pPr>
          </a:lstStyle>
          <a:p>
            <a:r>
              <a:rPr lang="en-US" dirty="0"/>
              <a:t>1/3 Callout Left</a:t>
            </a:r>
          </a:p>
        </p:txBody>
      </p:sp>
      <p:sp>
        <p:nvSpPr>
          <p:cNvPr id="8" name="Text Placeholder 4"/>
          <p:cNvSpPr>
            <a:spLocks noGrp="1"/>
          </p:cNvSpPr>
          <p:nvPr>
            <p:ph type="body" sz="quarter" idx="10" hasCustomPrompt="1"/>
          </p:nvPr>
        </p:nvSpPr>
        <p:spPr>
          <a:xfrm>
            <a:off x="4080129" y="1548520"/>
            <a:ext cx="8110744" cy="4718930"/>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9" name="Text Placeholder 4"/>
          <p:cNvSpPr>
            <a:spLocks noGrp="1"/>
          </p:cNvSpPr>
          <p:nvPr>
            <p:ph type="body" sz="quarter" idx="13" hasCustomPrompt="1"/>
          </p:nvPr>
        </p:nvSpPr>
        <p:spPr>
          <a:xfrm>
            <a:off x="0" y="0"/>
            <a:ext cx="4076700" cy="6267450"/>
          </a:xfrm>
          <a:prstGeom prst="rect">
            <a:avLst/>
          </a:prstGeom>
          <a:gradFill>
            <a:gsLst>
              <a:gs pos="14000">
                <a:schemeClr val="accent1"/>
              </a:gs>
              <a:gs pos="85000">
                <a:schemeClr val="tx1"/>
              </a:gs>
            </a:gsLst>
            <a:lin ang="2160000" scaled="0"/>
          </a:gradFill>
        </p:spPr>
        <p:txBody>
          <a:bodyPr lIns="685800" tIns="685800" rIns="685800" bIns="457200" anchor="ctr"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265046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1/3 Callout Left Chartreus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080129" y="1"/>
            <a:ext cx="8110744" cy="1532727"/>
          </a:xfrm>
          <a:prstGeom prst="rect">
            <a:avLst/>
          </a:prstGeom>
        </p:spPr>
        <p:txBody>
          <a:bodyPr vert="horz" wrap="square" lIns="457200" tIns="685800" rIns="685800" bIns="228600" rtlCol="0" anchor="t" anchorCtr="0">
            <a:spAutoFit/>
          </a:bodyPr>
          <a:lstStyle>
            <a:lvl1pPr algn="l">
              <a:defRPr baseline="0"/>
            </a:lvl1pPr>
          </a:lstStyle>
          <a:p>
            <a:r>
              <a:rPr lang="en-US" dirty="0"/>
              <a:t>1/3 Callout Left</a:t>
            </a:r>
          </a:p>
        </p:txBody>
      </p:sp>
      <p:sp>
        <p:nvSpPr>
          <p:cNvPr id="8" name="Text Placeholder 4"/>
          <p:cNvSpPr>
            <a:spLocks noGrp="1"/>
          </p:cNvSpPr>
          <p:nvPr>
            <p:ph type="body" sz="quarter" idx="10" hasCustomPrompt="1"/>
          </p:nvPr>
        </p:nvSpPr>
        <p:spPr>
          <a:xfrm>
            <a:off x="4080129" y="1548520"/>
            <a:ext cx="8110744" cy="4718930"/>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9" name="Text Placeholder 4"/>
          <p:cNvSpPr>
            <a:spLocks noGrp="1"/>
          </p:cNvSpPr>
          <p:nvPr>
            <p:ph type="body" sz="quarter" idx="13" hasCustomPrompt="1"/>
          </p:nvPr>
        </p:nvSpPr>
        <p:spPr>
          <a:xfrm>
            <a:off x="0" y="0"/>
            <a:ext cx="4076700" cy="6263640"/>
          </a:xfrm>
          <a:prstGeom prst="rect">
            <a:avLst/>
          </a:prstGeom>
          <a:gradFill>
            <a:gsLst>
              <a:gs pos="14000">
                <a:schemeClr val="accent5"/>
              </a:gs>
              <a:gs pos="85000">
                <a:srgbClr val="4B8A00"/>
              </a:gs>
            </a:gsLst>
            <a:lin ang="2160000" scaled="0"/>
          </a:gradFill>
        </p:spPr>
        <p:txBody>
          <a:bodyPr lIns="685800" tIns="685800" rIns="685800" bIns="457200" anchor="ctr"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340724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1/3 Callout/Image Left Faegre Green">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080129" y="1"/>
            <a:ext cx="8110744" cy="1532727"/>
          </a:xfrm>
          <a:prstGeom prst="rect">
            <a:avLst/>
          </a:prstGeom>
        </p:spPr>
        <p:txBody>
          <a:bodyPr vert="horz" wrap="square" lIns="457200" tIns="685800" rIns="685800" bIns="228600" rtlCol="0" anchor="t" anchorCtr="0">
            <a:spAutoFit/>
          </a:bodyPr>
          <a:lstStyle>
            <a:lvl1pPr algn="l">
              <a:defRPr baseline="0"/>
            </a:lvl1pPr>
          </a:lstStyle>
          <a:p>
            <a:r>
              <a:rPr lang="en-US" dirty="0"/>
              <a:t>1/3 Callout/Image Left</a:t>
            </a:r>
          </a:p>
        </p:txBody>
      </p:sp>
      <p:sp>
        <p:nvSpPr>
          <p:cNvPr id="8" name="Text Placeholder 4"/>
          <p:cNvSpPr>
            <a:spLocks noGrp="1"/>
          </p:cNvSpPr>
          <p:nvPr>
            <p:ph type="body" sz="quarter" idx="10" hasCustomPrompt="1"/>
          </p:nvPr>
        </p:nvSpPr>
        <p:spPr>
          <a:xfrm>
            <a:off x="4080129" y="1548521"/>
            <a:ext cx="8110744" cy="4731649"/>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9" name="Text Placeholder 4"/>
          <p:cNvSpPr>
            <a:spLocks noGrp="1"/>
          </p:cNvSpPr>
          <p:nvPr>
            <p:ph type="body" sz="quarter" idx="13" hasCustomPrompt="1"/>
          </p:nvPr>
        </p:nvSpPr>
        <p:spPr>
          <a:xfrm>
            <a:off x="0" y="2368296"/>
            <a:ext cx="4076700" cy="3890009"/>
          </a:xfrm>
          <a:prstGeom prst="rect">
            <a:avLst/>
          </a:prstGeom>
          <a:gradFill>
            <a:gsLst>
              <a:gs pos="14000">
                <a:schemeClr val="accent1"/>
              </a:gs>
              <a:gs pos="100000">
                <a:schemeClr val="tx1"/>
              </a:gs>
            </a:gsLst>
            <a:lin ang="2160000" scaled="0"/>
          </a:gradFill>
        </p:spPr>
        <p:txBody>
          <a:bodyPr lIns="685800" tIns="685800" rIns="685800" bIns="457200" anchor="ctr"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1" name="Picture Placeholder 4"/>
          <p:cNvSpPr>
            <a:spLocks noGrp="1"/>
          </p:cNvSpPr>
          <p:nvPr>
            <p:ph type="pic" sz="quarter" idx="11" hasCustomPrompt="1"/>
          </p:nvPr>
        </p:nvSpPr>
        <p:spPr>
          <a:xfrm>
            <a:off x="0" y="0"/>
            <a:ext cx="4078224" cy="2382982"/>
          </a:xfrm>
          <a:prstGeom prst="rect">
            <a:avLst/>
          </a:prstGeom>
          <a:solidFill>
            <a:srgbClr val="404040"/>
          </a:solidFill>
        </p:spPr>
        <p:txBody>
          <a:bodyPr lIns="685800" tIns="36576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1401"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Tree>
    <p:extLst>
      <p:ext uri="{BB962C8B-B14F-4D97-AF65-F5344CB8AC3E}">
        <p14:creationId xmlns:p14="http://schemas.microsoft.com/office/powerpoint/2010/main" val="254621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1/3 Callout/Image Left Chartreuse">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080129" y="1"/>
            <a:ext cx="8110744" cy="1532727"/>
          </a:xfrm>
          <a:prstGeom prst="rect">
            <a:avLst/>
          </a:prstGeom>
        </p:spPr>
        <p:txBody>
          <a:bodyPr vert="horz" wrap="square" lIns="457200" tIns="685800" rIns="685800" bIns="228600" rtlCol="0" anchor="t" anchorCtr="0">
            <a:spAutoFit/>
          </a:bodyPr>
          <a:lstStyle>
            <a:lvl1pPr algn="l">
              <a:defRPr baseline="0"/>
            </a:lvl1pPr>
          </a:lstStyle>
          <a:p>
            <a:r>
              <a:rPr lang="en-US" dirty="0"/>
              <a:t>1/3 Callout/Image Left</a:t>
            </a:r>
          </a:p>
        </p:txBody>
      </p:sp>
      <p:sp>
        <p:nvSpPr>
          <p:cNvPr id="8" name="Text Placeholder 4"/>
          <p:cNvSpPr>
            <a:spLocks noGrp="1"/>
          </p:cNvSpPr>
          <p:nvPr>
            <p:ph type="body" sz="quarter" idx="10" hasCustomPrompt="1"/>
          </p:nvPr>
        </p:nvSpPr>
        <p:spPr>
          <a:xfrm>
            <a:off x="4080129" y="1548521"/>
            <a:ext cx="8110744" cy="4731649"/>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9" name="Text Placeholder 4"/>
          <p:cNvSpPr>
            <a:spLocks noGrp="1"/>
          </p:cNvSpPr>
          <p:nvPr>
            <p:ph type="body" sz="quarter" idx="13" hasCustomPrompt="1"/>
          </p:nvPr>
        </p:nvSpPr>
        <p:spPr>
          <a:xfrm>
            <a:off x="0" y="2368296"/>
            <a:ext cx="4076700" cy="3890009"/>
          </a:xfrm>
          <a:prstGeom prst="rect">
            <a:avLst/>
          </a:prstGeom>
          <a:gradFill>
            <a:gsLst>
              <a:gs pos="14000">
                <a:schemeClr val="accent5"/>
              </a:gs>
              <a:gs pos="100000">
                <a:srgbClr val="4B8A00"/>
              </a:gs>
            </a:gsLst>
            <a:lin ang="2160000" scaled="0"/>
          </a:gradFill>
        </p:spPr>
        <p:txBody>
          <a:bodyPr lIns="685800" tIns="685800" rIns="685800" bIns="457200" anchor="ctr"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1" name="Picture Placeholder 4"/>
          <p:cNvSpPr>
            <a:spLocks noGrp="1"/>
          </p:cNvSpPr>
          <p:nvPr>
            <p:ph type="pic" sz="quarter" idx="11" hasCustomPrompt="1"/>
          </p:nvPr>
        </p:nvSpPr>
        <p:spPr>
          <a:xfrm>
            <a:off x="0" y="0"/>
            <a:ext cx="4078224" cy="2382982"/>
          </a:xfrm>
          <a:prstGeom prst="rect">
            <a:avLst/>
          </a:prstGeom>
          <a:solidFill>
            <a:srgbClr val="404040"/>
          </a:solidFill>
        </p:spPr>
        <p:txBody>
          <a:bodyPr lIns="685800" tIns="36576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1401"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Tree>
    <p:extLst>
      <p:ext uri="{BB962C8B-B14F-4D97-AF65-F5344CB8AC3E}">
        <p14:creationId xmlns:p14="http://schemas.microsoft.com/office/powerpoint/2010/main" val="25611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1/3 Callout/Image Right Faegre Green">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7473" y="1"/>
            <a:ext cx="8110744" cy="1532727"/>
          </a:xfrm>
          <a:prstGeom prst="rect">
            <a:avLst/>
          </a:prstGeom>
        </p:spPr>
        <p:txBody>
          <a:bodyPr vert="horz" wrap="square" lIns="685800" tIns="685800" rIns="457200" bIns="228600" rtlCol="0" anchor="t" anchorCtr="0">
            <a:spAutoFit/>
          </a:bodyPr>
          <a:lstStyle>
            <a:lvl1pPr algn="l">
              <a:defRPr baseline="0"/>
            </a:lvl1pPr>
          </a:lstStyle>
          <a:p>
            <a:r>
              <a:rPr lang="en-US" dirty="0"/>
              <a:t>1/3 Callout/Image Right</a:t>
            </a:r>
          </a:p>
        </p:txBody>
      </p:sp>
      <p:sp>
        <p:nvSpPr>
          <p:cNvPr id="8" name="Text Placeholder 4"/>
          <p:cNvSpPr>
            <a:spLocks noGrp="1"/>
          </p:cNvSpPr>
          <p:nvPr>
            <p:ph type="body" sz="quarter" idx="10" hasCustomPrompt="1"/>
          </p:nvPr>
        </p:nvSpPr>
        <p:spPr>
          <a:xfrm>
            <a:off x="7473" y="1548522"/>
            <a:ext cx="8110744" cy="4718928"/>
          </a:xfrm>
          <a:prstGeom prst="rect">
            <a:avLst/>
          </a:prstGeom>
        </p:spPr>
        <p:txBody>
          <a:bodyPr lIns="685800" tIns="0" rIns="4572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9" name="Text Placeholder 4"/>
          <p:cNvSpPr>
            <a:spLocks noGrp="1"/>
          </p:cNvSpPr>
          <p:nvPr>
            <p:ph type="body" sz="quarter" idx="13" hasCustomPrompt="1"/>
          </p:nvPr>
        </p:nvSpPr>
        <p:spPr>
          <a:xfrm>
            <a:off x="8116823" y="2368296"/>
            <a:ext cx="4076700" cy="3890009"/>
          </a:xfrm>
          <a:prstGeom prst="rect">
            <a:avLst/>
          </a:prstGeom>
          <a:gradFill>
            <a:gsLst>
              <a:gs pos="14000">
                <a:schemeClr val="accent1"/>
              </a:gs>
              <a:gs pos="100000">
                <a:schemeClr val="tx1"/>
              </a:gs>
            </a:gsLst>
            <a:lin ang="2160000" scaled="0"/>
          </a:gradFill>
        </p:spPr>
        <p:txBody>
          <a:bodyPr lIns="685800" tIns="685800" rIns="685800" bIns="457200" anchor="ctr"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Picture Placeholder 4"/>
          <p:cNvSpPr>
            <a:spLocks noGrp="1"/>
          </p:cNvSpPr>
          <p:nvPr>
            <p:ph type="pic" sz="quarter" idx="11" hasCustomPrompt="1"/>
          </p:nvPr>
        </p:nvSpPr>
        <p:spPr>
          <a:xfrm>
            <a:off x="8115301" y="0"/>
            <a:ext cx="4078224" cy="2382982"/>
          </a:xfrm>
          <a:prstGeom prst="rect">
            <a:avLst/>
          </a:prstGeom>
          <a:solidFill>
            <a:srgbClr val="404040"/>
          </a:solidFill>
        </p:spPr>
        <p:txBody>
          <a:bodyPr lIns="685800" tIns="27432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1401"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Tree>
    <p:extLst>
      <p:ext uri="{BB962C8B-B14F-4D97-AF65-F5344CB8AC3E}">
        <p14:creationId xmlns:p14="http://schemas.microsoft.com/office/powerpoint/2010/main" val="205095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1/3 Callout/Image Right Chartreuse">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7473" y="1"/>
            <a:ext cx="8110744" cy="1532727"/>
          </a:xfrm>
          <a:prstGeom prst="rect">
            <a:avLst/>
          </a:prstGeom>
        </p:spPr>
        <p:txBody>
          <a:bodyPr vert="horz" wrap="square" lIns="685800" tIns="685800" rIns="457200" bIns="228600" rtlCol="0" anchor="t" anchorCtr="0">
            <a:spAutoFit/>
          </a:bodyPr>
          <a:lstStyle>
            <a:lvl1pPr algn="l">
              <a:defRPr baseline="0"/>
            </a:lvl1pPr>
          </a:lstStyle>
          <a:p>
            <a:r>
              <a:rPr lang="en-US" dirty="0"/>
              <a:t>1/3 Callout/Image Right</a:t>
            </a:r>
          </a:p>
        </p:txBody>
      </p:sp>
      <p:sp>
        <p:nvSpPr>
          <p:cNvPr id="8" name="Text Placeholder 4"/>
          <p:cNvSpPr>
            <a:spLocks noGrp="1"/>
          </p:cNvSpPr>
          <p:nvPr>
            <p:ph type="body" sz="quarter" idx="10" hasCustomPrompt="1"/>
          </p:nvPr>
        </p:nvSpPr>
        <p:spPr>
          <a:xfrm>
            <a:off x="7473" y="1548522"/>
            <a:ext cx="8110744" cy="4718928"/>
          </a:xfrm>
          <a:prstGeom prst="rect">
            <a:avLst/>
          </a:prstGeom>
        </p:spPr>
        <p:txBody>
          <a:bodyPr lIns="685800" tIns="0" rIns="4572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9" name="Text Placeholder 4"/>
          <p:cNvSpPr>
            <a:spLocks noGrp="1"/>
          </p:cNvSpPr>
          <p:nvPr>
            <p:ph type="body" sz="quarter" idx="13" hasCustomPrompt="1"/>
          </p:nvPr>
        </p:nvSpPr>
        <p:spPr>
          <a:xfrm>
            <a:off x="8116823" y="2368296"/>
            <a:ext cx="4076700" cy="3890009"/>
          </a:xfrm>
          <a:prstGeom prst="rect">
            <a:avLst/>
          </a:prstGeom>
          <a:gradFill>
            <a:gsLst>
              <a:gs pos="15000">
                <a:schemeClr val="accent5"/>
              </a:gs>
              <a:gs pos="100000">
                <a:srgbClr val="4B8A00"/>
              </a:gs>
            </a:gsLst>
            <a:lin ang="2160000" scaled="0"/>
          </a:gradFill>
        </p:spPr>
        <p:txBody>
          <a:bodyPr lIns="685800" tIns="685800" rIns="685800" bIns="457200" anchor="ctr"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Picture Placeholder 4"/>
          <p:cNvSpPr>
            <a:spLocks noGrp="1"/>
          </p:cNvSpPr>
          <p:nvPr>
            <p:ph type="pic" sz="quarter" idx="11" hasCustomPrompt="1"/>
          </p:nvPr>
        </p:nvSpPr>
        <p:spPr>
          <a:xfrm>
            <a:off x="8115301" y="0"/>
            <a:ext cx="4078224" cy="2382982"/>
          </a:xfrm>
          <a:prstGeom prst="rect">
            <a:avLst/>
          </a:prstGeom>
          <a:solidFill>
            <a:srgbClr val="404040"/>
          </a:solidFill>
        </p:spPr>
        <p:txBody>
          <a:bodyPr lIns="685800" tIns="27432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1401"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Tree>
    <p:extLst>
      <p:ext uri="{BB962C8B-B14F-4D97-AF65-F5344CB8AC3E}">
        <p14:creationId xmlns:p14="http://schemas.microsoft.com/office/powerpoint/2010/main" val="190402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Full Image Left Corner Highlight FD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685801" y="685800"/>
            <a:ext cx="5399478" cy="3729446"/>
          </a:xfrm>
          <a:prstGeom prst="rect">
            <a:avLst/>
          </a:prstGeom>
          <a:gradFill>
            <a:gsLst>
              <a:gs pos="15000">
                <a:schemeClr val="accent1">
                  <a:alpha val="90000"/>
                </a:schemeClr>
              </a:gs>
              <a:gs pos="85000">
                <a:schemeClr val="tx1">
                  <a:alpha val="90000"/>
                </a:schemeClr>
              </a:gs>
            </a:gsLst>
            <a:lin ang="2160000" scaled="0"/>
          </a:gradFill>
        </p:spPr>
        <p:txBody>
          <a:bodyPr lIns="685800" tIns="1371600" rIns="685800" bIns="685800" anchor="ctr" anchorCtr="0"/>
          <a:lstStyle>
            <a:lvl1pPr marL="0" indent="0">
              <a:defRPr b="1">
                <a:solidFill>
                  <a:schemeClr val="bg1"/>
                </a:solidFill>
              </a:defRPr>
            </a:lvl1pPr>
            <a:lvl2pPr marL="0" indent="0">
              <a:lnSpc>
                <a:spcPct val="90000"/>
              </a:lnSpc>
              <a:buFont typeface="Arial" panose="020B0604020202020204" pitchFamily="34" charset="0"/>
              <a:buNone/>
              <a:defRPr sz="1400">
                <a:solidFill>
                  <a:schemeClr val="bg1"/>
                </a:solidFill>
              </a:defRPr>
            </a:lvl2pPr>
            <a:lvl3pPr marL="0" indent="0">
              <a:lnSpc>
                <a:spcPct val="90000"/>
              </a:lnSpc>
              <a:buFont typeface="Arial" panose="020B0604020202020204" pitchFamily="34" charset="0"/>
              <a:buNone/>
              <a:defRPr sz="1400">
                <a:solidFill>
                  <a:schemeClr val="bg1"/>
                </a:solidFill>
              </a:defRPr>
            </a:lvl3pPr>
            <a:lvl4pPr marL="0" indent="0">
              <a:lnSpc>
                <a:spcPct val="90000"/>
              </a:lnSpc>
              <a:buFont typeface="Arial" panose="020B0604020202020204" pitchFamily="34" charset="0"/>
              <a:buNone/>
              <a:defRPr sz="1400">
                <a:solidFill>
                  <a:schemeClr val="bg1"/>
                </a:solidFill>
              </a:defRPr>
            </a:lvl4pPr>
            <a:lvl5pPr marL="0" indent="0">
              <a:lnSpc>
                <a:spcPct val="90000"/>
              </a:lnSpc>
              <a:buFont typeface="Arial" panose="020B0604020202020204" pitchFamily="34" charset="0"/>
              <a:buNone/>
              <a:defRPr sz="1400">
                <a:solidFill>
                  <a:schemeClr val="bg1"/>
                </a:solidFill>
              </a:defRPr>
            </a:lvl5pPr>
            <a:lvl6pPr marL="0" indent="0">
              <a:lnSpc>
                <a:spcPct val="90000"/>
              </a:lnSpc>
              <a:buNone/>
              <a:defRPr sz="1400">
                <a:solidFill>
                  <a:schemeClr val="bg1"/>
                </a:solidFill>
              </a:defRPr>
            </a:lvl6pPr>
            <a:lvl7pPr marL="0" indent="0">
              <a:buNone/>
              <a:defRPr sz="1400">
                <a:solidFill>
                  <a:schemeClr val="bg1"/>
                </a:solidFill>
              </a:defRPr>
            </a:lvl7pPr>
            <a:lvl8pPr marL="0" indent="0">
              <a:lnSpc>
                <a:spcPct val="90000"/>
              </a:lnSpc>
              <a:buNone/>
              <a:defRPr sz="1400">
                <a:solidFill>
                  <a:schemeClr val="bg1"/>
                </a:solidFill>
              </a:defRPr>
            </a:lvl8pPr>
            <a:lvl9pPr marL="0" indent="0">
              <a:lnSpc>
                <a:spcPct val="90000"/>
              </a:lnSpc>
              <a:buNone/>
              <a:defRPr sz="1400">
                <a:solidFill>
                  <a:schemeClr val="bg1"/>
                </a:solidFill>
              </a:defRPr>
            </a:lvl9pPr>
          </a:lstStyle>
          <a:p>
            <a:pPr lvl="0"/>
            <a:r>
              <a:rPr lang="en-US" dirty="0"/>
              <a:t>Full Image Left Corner Highlight 28 pt. Bold</a:t>
            </a:r>
          </a:p>
          <a:p>
            <a:pPr lvl="1"/>
            <a:r>
              <a:rPr lang="en-US" dirty="0"/>
              <a:t>Call out description 14 </a:t>
            </a:r>
            <a:r>
              <a:rPr lang="en-US"/>
              <a:t>pt.</a:t>
            </a:r>
            <a:endParaRPr lang="en-US" dirty="0"/>
          </a:p>
        </p:txBody>
      </p:sp>
      <p:sp>
        <p:nvSpPr>
          <p:cNvPr id="12"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55341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Full Image Left Corner Highlight Chartre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5" name="Text Placeholder 3"/>
          <p:cNvSpPr>
            <a:spLocks noGrp="1"/>
          </p:cNvSpPr>
          <p:nvPr>
            <p:ph type="body" sz="quarter" idx="11" hasCustomPrompt="1"/>
          </p:nvPr>
        </p:nvSpPr>
        <p:spPr>
          <a:xfrm>
            <a:off x="685801" y="685800"/>
            <a:ext cx="5399478" cy="3729446"/>
          </a:xfrm>
          <a:prstGeom prst="rect">
            <a:avLst/>
          </a:prstGeom>
          <a:gradFill>
            <a:gsLst>
              <a:gs pos="15000">
                <a:schemeClr val="accent5">
                  <a:alpha val="90000"/>
                </a:schemeClr>
              </a:gs>
              <a:gs pos="66000">
                <a:srgbClr val="4B8A00">
                  <a:alpha val="90000"/>
                </a:srgbClr>
              </a:gs>
            </a:gsLst>
            <a:lin ang="2160000" scaled="0"/>
          </a:gradFill>
        </p:spPr>
        <p:txBody>
          <a:bodyPr lIns="685800" tIns="1371600" rIns="685800" bIns="685800" anchor="ctr" anchorCtr="0"/>
          <a:lstStyle>
            <a:lvl1pPr marL="0" indent="0">
              <a:defRPr b="1">
                <a:solidFill>
                  <a:schemeClr val="bg1"/>
                </a:solidFill>
              </a:defRPr>
            </a:lvl1pPr>
            <a:lvl2pPr marL="0" indent="0">
              <a:lnSpc>
                <a:spcPct val="90000"/>
              </a:lnSpc>
              <a:buFont typeface="Arial" panose="020B0604020202020204" pitchFamily="34" charset="0"/>
              <a:buNone/>
              <a:defRPr sz="1400">
                <a:solidFill>
                  <a:schemeClr val="bg1"/>
                </a:solidFill>
              </a:defRPr>
            </a:lvl2pPr>
            <a:lvl3pPr marL="0" indent="0">
              <a:lnSpc>
                <a:spcPct val="90000"/>
              </a:lnSpc>
              <a:buFont typeface="Arial" panose="020B0604020202020204" pitchFamily="34" charset="0"/>
              <a:buNone/>
              <a:defRPr sz="1400">
                <a:solidFill>
                  <a:schemeClr val="bg1"/>
                </a:solidFill>
              </a:defRPr>
            </a:lvl3pPr>
            <a:lvl4pPr marL="0" indent="0">
              <a:lnSpc>
                <a:spcPct val="90000"/>
              </a:lnSpc>
              <a:buFont typeface="Arial" panose="020B0604020202020204" pitchFamily="34" charset="0"/>
              <a:buNone/>
              <a:defRPr sz="1400">
                <a:solidFill>
                  <a:schemeClr val="bg1"/>
                </a:solidFill>
              </a:defRPr>
            </a:lvl4pPr>
            <a:lvl5pPr marL="0" indent="0">
              <a:lnSpc>
                <a:spcPct val="90000"/>
              </a:lnSpc>
              <a:buFont typeface="Arial" panose="020B0604020202020204" pitchFamily="34" charset="0"/>
              <a:buNone/>
              <a:defRPr sz="1400">
                <a:solidFill>
                  <a:schemeClr val="bg1"/>
                </a:solidFill>
              </a:defRPr>
            </a:lvl5pPr>
            <a:lvl6pPr marL="0" indent="0">
              <a:lnSpc>
                <a:spcPct val="90000"/>
              </a:lnSpc>
              <a:buNone/>
              <a:defRPr sz="1400">
                <a:solidFill>
                  <a:schemeClr val="bg1"/>
                </a:solidFill>
              </a:defRPr>
            </a:lvl6pPr>
            <a:lvl7pPr marL="0" indent="0">
              <a:buNone/>
              <a:defRPr sz="1400">
                <a:solidFill>
                  <a:schemeClr val="bg1"/>
                </a:solidFill>
              </a:defRPr>
            </a:lvl7pPr>
            <a:lvl8pPr marL="0" indent="0">
              <a:lnSpc>
                <a:spcPct val="90000"/>
              </a:lnSpc>
              <a:buNone/>
              <a:defRPr sz="1400">
                <a:solidFill>
                  <a:schemeClr val="bg1"/>
                </a:solidFill>
              </a:defRPr>
            </a:lvl8pPr>
            <a:lvl9pPr marL="0" indent="0">
              <a:lnSpc>
                <a:spcPct val="90000"/>
              </a:lnSpc>
              <a:buNone/>
              <a:defRPr sz="1400">
                <a:solidFill>
                  <a:schemeClr val="bg1"/>
                </a:solidFill>
              </a:defRPr>
            </a:lvl9pPr>
          </a:lstStyle>
          <a:p>
            <a:pPr lvl="0"/>
            <a:r>
              <a:rPr lang="en-US" dirty="0"/>
              <a:t>Full Image Left Corner Highlight 28 pt. Bold</a:t>
            </a:r>
          </a:p>
          <a:p>
            <a:pPr lvl="1"/>
            <a:r>
              <a:rPr lang="en-US" dirty="0"/>
              <a:t>Call out description 14 </a:t>
            </a:r>
            <a:r>
              <a:rPr lang="en-US"/>
              <a:t>pt.</a:t>
            </a:r>
            <a:endParaRPr lang="en-US" dirty="0"/>
          </a:p>
        </p:txBody>
      </p:sp>
    </p:spTree>
    <p:extLst>
      <p:ext uri="{BB962C8B-B14F-4D97-AF65-F5344CB8AC3E}">
        <p14:creationId xmlns:p14="http://schemas.microsoft.com/office/powerpoint/2010/main" val="164915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2) 1/2 Callouts 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11017" y="1062990"/>
            <a:ext cx="6099466" cy="2057400"/>
          </a:xfrm>
          <a:prstGeom prst="rect">
            <a:avLst/>
          </a:prstGeom>
          <a:gradFill>
            <a:gsLst>
              <a:gs pos="14000">
                <a:schemeClr val="bg2">
                  <a:alpha val="85000"/>
                </a:schemeClr>
              </a:gs>
              <a:gs pos="64000">
                <a:srgbClr val="213442">
                  <a:alpha val="90000"/>
                </a:srgbClr>
              </a:gs>
            </a:gsLst>
            <a:lin ang="2160000" scaled="0"/>
          </a:gradFill>
        </p:spPr>
        <p:txBody>
          <a:bodyPr lIns="1508760" tIns="457200" rIns="685800" bIns="457200" anchor="ctr" anchorCtr="0"/>
          <a:lstStyle>
            <a:lvl1pPr marL="0" indent="0">
              <a:defRPr b="1">
                <a:solidFill>
                  <a:schemeClr val="bg1"/>
                </a:solidFill>
              </a:defRPr>
            </a:lvl1pPr>
            <a:lvl2pPr marL="0" indent="0">
              <a:buFont typeface="Arial" panose="020B0604020202020204" pitchFamily="34" charset="0"/>
              <a:buNone/>
              <a:defRPr sz="1400">
                <a:solidFill>
                  <a:schemeClr val="bg1"/>
                </a:solidFill>
              </a:defRPr>
            </a:lvl2pPr>
            <a:lvl3pPr marL="0" indent="0">
              <a:buFont typeface="Arial" panose="020B0604020202020204" pitchFamily="34" charse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None/>
              <a:defRPr sz="1400">
                <a:solidFill>
                  <a:schemeClr val="bg1"/>
                </a:solidFill>
              </a:defRPr>
            </a:lvl6pPr>
            <a:lvl7pPr marL="0" indent="0">
              <a:buNone/>
              <a:defRPr sz="1400">
                <a:solidFill>
                  <a:schemeClr val="bg1"/>
                </a:solidFill>
              </a:defRPr>
            </a:lvl7pPr>
            <a:lvl8pPr marL="0" indent="0">
              <a:buNone/>
              <a:defRPr sz="1400">
                <a:solidFill>
                  <a:schemeClr val="bg1"/>
                </a:solidFill>
              </a:defRPr>
            </a:lvl8pPr>
            <a:lvl9pPr marL="0" indent="0">
              <a:buNone/>
              <a:defRPr sz="1400">
                <a:solidFill>
                  <a:schemeClr val="bg1"/>
                </a:solidFill>
              </a:defRPr>
            </a:lvl9pPr>
          </a:lstStyle>
          <a:p>
            <a:pPr lvl="0"/>
            <a:r>
              <a:rPr lang="en-US" dirty="0"/>
              <a:t>Highlight 28 pt. Bold</a:t>
            </a:r>
          </a:p>
          <a:p>
            <a:pPr lvl="1"/>
            <a:r>
              <a:rPr lang="en-US" dirty="0"/>
              <a:t>Call out description 14 </a:t>
            </a:r>
            <a:r>
              <a:rPr lang="en-US"/>
              <a:t>pt.</a:t>
            </a:r>
          </a:p>
        </p:txBody>
      </p:sp>
      <p:sp>
        <p:nvSpPr>
          <p:cNvPr id="2" name="Rectangle 1"/>
          <p:cNvSpPr/>
          <p:nvPr userDrawn="1"/>
        </p:nvSpPr>
        <p:spPr>
          <a:xfrm>
            <a:off x="6086475" y="0"/>
            <a:ext cx="6105525"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Title Placeholder 1"/>
          <p:cNvSpPr>
            <a:spLocks noGrp="1"/>
          </p:cNvSpPr>
          <p:nvPr>
            <p:ph type="title" hasCustomPrompt="1"/>
          </p:nvPr>
        </p:nvSpPr>
        <p:spPr>
          <a:xfrm>
            <a:off x="6089904" y="1"/>
            <a:ext cx="6102096" cy="1532727"/>
          </a:xfrm>
          <a:prstGeom prst="rect">
            <a:avLst/>
          </a:prstGeom>
        </p:spPr>
        <p:txBody>
          <a:bodyPr vert="horz" wrap="square" lIns="457200" tIns="685800" rIns="685800" bIns="228600" rtlCol="0" anchor="t" anchorCtr="0">
            <a:spAutoFit/>
          </a:bodyPr>
          <a:lstStyle>
            <a:lvl1pPr algn="l">
              <a:defRPr baseline="0"/>
            </a:lvl1pPr>
          </a:lstStyle>
          <a:p>
            <a:r>
              <a:rPr lang="en-US" dirty="0"/>
              <a:t>(2) 1/2 Callouts L</a:t>
            </a:r>
          </a:p>
        </p:txBody>
      </p:sp>
      <p:sp>
        <p:nvSpPr>
          <p:cNvPr id="8" name="Text Placeholder 4"/>
          <p:cNvSpPr>
            <a:spLocks noGrp="1"/>
          </p:cNvSpPr>
          <p:nvPr>
            <p:ph type="body" sz="quarter" idx="10" hasCustomPrompt="1"/>
          </p:nvPr>
        </p:nvSpPr>
        <p:spPr>
          <a:xfrm>
            <a:off x="6089904" y="1539610"/>
            <a:ext cx="6102096" cy="4727840"/>
          </a:xfrm>
          <a:prstGeom prst="rect">
            <a:avLst/>
          </a:prstGeom>
        </p:spPr>
        <p:txBody>
          <a:bodyPr lIns="457200" tIns="0" rIns="685800" bIns="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2"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9" name="Text Placeholder 3"/>
          <p:cNvSpPr>
            <a:spLocks noGrp="1"/>
          </p:cNvSpPr>
          <p:nvPr>
            <p:ph type="body" sz="quarter" idx="12" hasCustomPrompt="1"/>
          </p:nvPr>
        </p:nvSpPr>
        <p:spPr>
          <a:xfrm>
            <a:off x="-11017" y="3114466"/>
            <a:ext cx="6099466" cy="2057400"/>
          </a:xfrm>
          <a:prstGeom prst="rect">
            <a:avLst/>
          </a:prstGeom>
          <a:gradFill>
            <a:gsLst>
              <a:gs pos="14000">
                <a:schemeClr val="tx2">
                  <a:alpha val="85000"/>
                </a:schemeClr>
              </a:gs>
              <a:gs pos="54000">
                <a:srgbClr val="47606C"/>
              </a:gs>
            </a:gsLst>
            <a:lin ang="2160000" scaled="0"/>
          </a:gradFill>
        </p:spPr>
        <p:txBody>
          <a:bodyPr lIns="1508760" tIns="457200" rIns="685800" bIns="457200" anchor="ctr" anchorCtr="0"/>
          <a:lstStyle>
            <a:lvl1pPr marL="0" indent="0">
              <a:defRPr b="1">
                <a:solidFill>
                  <a:schemeClr val="bg1"/>
                </a:solidFill>
              </a:defRPr>
            </a:lvl1pPr>
            <a:lvl2pPr marL="0" indent="0">
              <a:buFont typeface="Arial" panose="020B0604020202020204" pitchFamily="34" charset="0"/>
              <a:buNone/>
              <a:defRPr sz="1400">
                <a:solidFill>
                  <a:schemeClr val="bg1"/>
                </a:solidFill>
              </a:defRPr>
            </a:lvl2pPr>
            <a:lvl3pPr marL="0" indent="0">
              <a:buFont typeface="Arial" panose="020B0604020202020204" pitchFamily="34" charse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None/>
              <a:defRPr sz="1400">
                <a:solidFill>
                  <a:schemeClr val="bg1"/>
                </a:solidFill>
              </a:defRPr>
            </a:lvl6pPr>
            <a:lvl7pPr marL="0" indent="0">
              <a:buNone/>
              <a:defRPr sz="1400">
                <a:solidFill>
                  <a:schemeClr val="bg1"/>
                </a:solidFill>
              </a:defRPr>
            </a:lvl7pPr>
            <a:lvl8pPr marL="0" indent="0">
              <a:buNone/>
              <a:defRPr sz="1400">
                <a:solidFill>
                  <a:schemeClr val="bg1"/>
                </a:solidFill>
              </a:defRPr>
            </a:lvl8pPr>
            <a:lvl9pPr marL="0" indent="0">
              <a:buNone/>
              <a:defRPr sz="1400">
                <a:solidFill>
                  <a:schemeClr val="bg1"/>
                </a:solidFill>
              </a:defRPr>
            </a:lvl9pPr>
          </a:lstStyle>
          <a:p>
            <a:pPr lvl="0"/>
            <a:r>
              <a:rPr lang="en-US" dirty="0"/>
              <a:t>Highlight 28 pt. Bold</a:t>
            </a:r>
          </a:p>
          <a:p>
            <a:pPr lvl="1"/>
            <a:r>
              <a:rPr lang="en-US" dirty="0"/>
              <a:t>Call out description 14 </a:t>
            </a:r>
            <a:r>
              <a:rPr lang="en-US"/>
              <a:t>pt.</a:t>
            </a:r>
          </a:p>
        </p:txBody>
      </p:sp>
    </p:spTree>
    <p:extLst>
      <p:ext uri="{BB962C8B-B14F-4D97-AF65-F5344CB8AC3E}">
        <p14:creationId xmlns:p14="http://schemas.microsoft.com/office/powerpoint/2010/main" val="332350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3 Callouts Image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2" y="2562226"/>
            <a:ext cx="12192000" cy="3705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8" name="Text Placeholder 4"/>
          <p:cNvSpPr>
            <a:spLocks noGrp="1"/>
          </p:cNvSpPr>
          <p:nvPr>
            <p:ph type="body" sz="quarter" idx="10" hasCustomPrompt="1"/>
          </p:nvPr>
        </p:nvSpPr>
        <p:spPr>
          <a:xfrm>
            <a:off x="0" y="3124200"/>
            <a:ext cx="12192000" cy="3130296"/>
          </a:xfrm>
          <a:prstGeom prst="rect">
            <a:avLst/>
          </a:prstGeom>
        </p:spPr>
        <p:txBody>
          <a:bodyPr lIns="685800" tIns="457200" rIns="685800" bIns="320040">
            <a:noAutofit/>
          </a:bodyPr>
          <a:lstStyle>
            <a:lvl1pPr marL="0" indent="0" algn="ctr">
              <a:spcAft>
                <a:spcPts val="1200"/>
              </a:spcAft>
              <a:buClr>
                <a:schemeClr val="accent1"/>
              </a:buClr>
              <a:buSzPct val="100000"/>
              <a:buFont typeface="Wingdings" panose="05000000000000000000" pitchFamily="2" charset="2"/>
              <a:buNone/>
              <a:defRPr sz="4400" b="1" baseline="0"/>
            </a:lvl1pPr>
            <a:lvl2pPr marL="0" indent="0" algn="ctr">
              <a:lnSpc>
                <a:spcPts val="2800"/>
              </a:lnSpc>
              <a:buClr>
                <a:schemeClr val="accent1"/>
              </a:buClr>
              <a:buSzPct val="100000"/>
              <a:buFont typeface="Wingdings" panose="05000000000000000000" pitchFamily="2" charset="2"/>
              <a:buNone/>
              <a:defRPr sz="2000" baseline="0"/>
            </a:lvl2pPr>
            <a:lvl3pPr marL="0" indent="0" algn="ctr">
              <a:spcBef>
                <a:spcPts val="1200"/>
              </a:spcBef>
              <a:buClr>
                <a:schemeClr val="accent1"/>
              </a:buClr>
              <a:buSzPct val="100000"/>
              <a:buFont typeface="Arial" panose="020B0604020202020204" pitchFamily="34" charset="0"/>
              <a:buNone/>
              <a:defRPr sz="2000"/>
            </a:lvl3pPr>
            <a:lvl4pPr marL="0" indent="0" algn="ctr">
              <a:spcBef>
                <a:spcPts val="1200"/>
              </a:spcBef>
              <a:buClr>
                <a:schemeClr val="accent1"/>
              </a:buClr>
              <a:buSzPct val="100000"/>
              <a:buFont typeface="Arial" panose="020B0604020202020204" pitchFamily="34" charset="0"/>
              <a:buNone/>
              <a:defRPr sz="2000"/>
            </a:lvl4pPr>
            <a:lvl5pPr marL="0" indent="0" algn="ctr">
              <a:spcBef>
                <a:spcPts val="1200"/>
              </a:spcBef>
              <a:buClr>
                <a:schemeClr val="accent1"/>
              </a:buClr>
              <a:buSzPct val="100000"/>
              <a:buFont typeface="Arial" panose="020B0604020202020204" pitchFamily="34" charset="0"/>
              <a:buNone/>
              <a:tabLst/>
              <a:defRPr sz="2000"/>
            </a:lvl5pPr>
            <a:lvl6pPr marL="0" indent="0" algn="ctr">
              <a:spcBef>
                <a:spcPts val="1200"/>
              </a:spcBef>
              <a:buClr>
                <a:schemeClr val="accent1"/>
              </a:buClr>
              <a:buFont typeface="Arial" panose="020B0604020202020204" pitchFamily="34" charset="0"/>
              <a:buNone/>
              <a:defRPr sz="2000"/>
            </a:lvl6pPr>
            <a:lvl7pPr marL="0" indent="0" algn="ctr">
              <a:spcBef>
                <a:spcPts val="1200"/>
              </a:spcBef>
              <a:buClr>
                <a:schemeClr val="accent1"/>
              </a:buClr>
              <a:buFont typeface="Arial" panose="020B0604020202020204" pitchFamily="34" charset="0"/>
              <a:buNone/>
              <a:defRPr sz="2000" baseline="0"/>
            </a:lvl7pPr>
            <a:lvl8pPr marL="0" indent="0" algn="ctr">
              <a:spcBef>
                <a:spcPts val="1200"/>
              </a:spcBef>
              <a:buClr>
                <a:schemeClr val="accent1"/>
              </a:buClr>
              <a:buFont typeface="Arial" panose="020B0604020202020204" pitchFamily="34" charset="0"/>
              <a:buNone/>
              <a:defRPr sz="2000" baseline="0"/>
            </a:lvl8pPr>
            <a:lvl9pPr marL="0" indent="0" algn="ctr">
              <a:spcBef>
                <a:spcPts val="1200"/>
              </a:spcBef>
              <a:buClr>
                <a:schemeClr val="accent1"/>
              </a:buClr>
              <a:buFont typeface="Arial" panose="020B0604020202020204" pitchFamily="34" charset="0"/>
              <a:buNone/>
              <a:defRPr sz="2000"/>
            </a:lvl9pPr>
          </a:lstStyle>
          <a:p>
            <a:pPr lvl="0"/>
            <a:r>
              <a:rPr lang="en-US" dirty="0"/>
              <a:t>3 Callouts Image Top 44 pt. Bold</a:t>
            </a:r>
          </a:p>
          <a:p>
            <a:pPr lvl="1"/>
            <a:r>
              <a:rPr lang="en-US" dirty="0"/>
              <a:t>Second level Lorem ipsum dolor sit </a:t>
            </a:r>
            <a:r>
              <a:rPr lang="en-US" dirty="0" err="1"/>
              <a:t>amet</a:t>
            </a:r>
            <a:r>
              <a:rPr lang="en-US" dirty="0"/>
              <a:t>, </a:t>
            </a:r>
            <a:r>
              <a:rPr lang="en-US" dirty="0" err="1"/>
              <a:t>duis</a:t>
            </a:r>
            <a:r>
              <a:rPr lang="en-US" dirty="0"/>
              <a:t> </a:t>
            </a:r>
            <a:r>
              <a:rPr lang="en-US" dirty="0" err="1"/>
              <a:t>dolore</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err="1"/>
              <a:t>facilisi</a:t>
            </a:r>
            <a:r>
              <a:rPr lang="en-US"/>
              <a:t>. 20 pt.</a:t>
            </a:r>
          </a:p>
        </p:txBody>
      </p:sp>
      <p:sp>
        <p:nvSpPr>
          <p:cNvPr id="12"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4" name="Text Placeholder 3"/>
          <p:cNvSpPr>
            <a:spLocks noGrp="1"/>
          </p:cNvSpPr>
          <p:nvPr>
            <p:ph type="body" sz="quarter" idx="11" hasCustomPrompt="1"/>
          </p:nvPr>
        </p:nvSpPr>
        <p:spPr>
          <a:xfrm>
            <a:off x="1562100" y="685800"/>
            <a:ext cx="2514601" cy="2438400"/>
          </a:xfrm>
          <a:prstGeom prst="rect">
            <a:avLst/>
          </a:prstGeom>
          <a:gradFill>
            <a:gsLst>
              <a:gs pos="55000">
                <a:schemeClr val="accent3"/>
              </a:gs>
              <a:gs pos="85000">
                <a:srgbClr val="0058AE"/>
              </a:gs>
            </a:gsLst>
            <a:lin ang="2160000" scaled="0"/>
          </a:gradFill>
        </p:spPr>
        <p:txBody>
          <a:bodyPr wrap="square" lIns="182880" tIns="274320" rIns="182880" bIns="274320" anchor="t" anchorCtr="0">
            <a:normAutofit/>
          </a:bodyPr>
          <a:lstStyle>
            <a:lvl1pPr marL="0" indent="0" algn="ctr">
              <a:spcBef>
                <a:spcPts val="0"/>
              </a:spcBef>
              <a:defRPr sz="2400" b="1">
                <a:solidFill>
                  <a:schemeClr val="bg1"/>
                </a:solidFill>
              </a:defRPr>
            </a:lvl1pPr>
            <a:lvl2pPr marL="0" indent="0" algn="ctr">
              <a:buFont typeface="Arial" panose="020B0604020202020204" pitchFamily="34" charset="0"/>
              <a:buNone/>
              <a:tabLst/>
              <a:defRPr sz="1401" baseline="0">
                <a:solidFill>
                  <a:schemeClr val="bg1"/>
                </a:solidFill>
              </a:defRPr>
            </a:lvl2pPr>
            <a:lvl3pPr marL="0" indent="0" algn="ctr">
              <a:buFont typeface="Arial" panose="020B0604020202020204" pitchFamily="34" charset="0"/>
              <a:buNone/>
              <a:defRPr sz="1401">
                <a:solidFill>
                  <a:schemeClr val="bg1"/>
                </a:solidFill>
              </a:defRPr>
            </a:lvl3pPr>
            <a:lvl4pPr marL="0" indent="0" algn="ctr">
              <a:buFont typeface="Arial" panose="020B0604020202020204" pitchFamily="34" charset="0"/>
              <a:buNone/>
              <a:defRPr sz="1401">
                <a:solidFill>
                  <a:schemeClr val="bg1"/>
                </a:solidFill>
              </a:defRPr>
            </a:lvl4pPr>
            <a:lvl5pPr marL="0" indent="0" algn="ctr">
              <a:buFont typeface="Arial" panose="020B0604020202020204" pitchFamily="34" charset="0"/>
              <a:buNone/>
              <a:defRPr sz="1401">
                <a:solidFill>
                  <a:schemeClr val="bg1"/>
                </a:solidFill>
              </a:defRPr>
            </a:lvl5pPr>
            <a:lvl6pPr marL="0" indent="0" algn="ctr">
              <a:buNone/>
              <a:defRPr sz="1401">
                <a:solidFill>
                  <a:schemeClr val="bg1"/>
                </a:solidFill>
              </a:defRPr>
            </a:lvl6pPr>
            <a:lvl7pPr marL="0" indent="0" algn="ctr">
              <a:buNone/>
              <a:defRPr sz="1401">
                <a:solidFill>
                  <a:schemeClr val="bg1"/>
                </a:solidFill>
              </a:defRPr>
            </a:lvl7pPr>
            <a:lvl8pPr marL="0" indent="0" algn="ctr">
              <a:buNone/>
              <a:defRPr sz="1401">
                <a:solidFill>
                  <a:schemeClr val="bg1"/>
                </a:solidFill>
              </a:defRPr>
            </a:lvl8pPr>
            <a:lvl9pPr marL="0" indent="0" algn="ctr">
              <a:buNone/>
              <a:defRPr sz="1401">
                <a:solidFill>
                  <a:schemeClr val="bg1"/>
                </a:solidFill>
              </a:defRPr>
            </a:lvl9pPr>
          </a:lstStyle>
          <a:p>
            <a:pPr lvl="0"/>
            <a:r>
              <a:rPr lang="en-US"/>
              <a:t>Heading </a:t>
            </a:r>
            <a:br>
              <a:rPr lang="en-US"/>
            </a:br>
            <a:r>
              <a:rPr lang="en-US"/>
              <a:t>Bold 24 pt.</a:t>
            </a:r>
          </a:p>
          <a:p>
            <a:pPr lvl="1"/>
            <a:r>
              <a:rPr lang="en-US"/>
              <a:t>Call out description 14 pt.</a:t>
            </a:r>
          </a:p>
        </p:txBody>
      </p:sp>
      <p:sp>
        <p:nvSpPr>
          <p:cNvPr id="9" name="Text Placeholder 3"/>
          <p:cNvSpPr>
            <a:spLocks noGrp="1"/>
          </p:cNvSpPr>
          <p:nvPr>
            <p:ph type="body" sz="quarter" idx="12" hasCustomPrompt="1"/>
          </p:nvPr>
        </p:nvSpPr>
        <p:spPr>
          <a:xfrm>
            <a:off x="4838700" y="685800"/>
            <a:ext cx="2514601" cy="2438400"/>
          </a:xfrm>
          <a:prstGeom prst="rect">
            <a:avLst/>
          </a:prstGeom>
          <a:gradFill>
            <a:gsLst>
              <a:gs pos="55000">
                <a:schemeClr val="accent6"/>
              </a:gs>
              <a:gs pos="85000">
                <a:srgbClr val="156E84"/>
              </a:gs>
            </a:gsLst>
            <a:lin ang="2160000" scaled="0"/>
          </a:gradFill>
        </p:spPr>
        <p:txBody>
          <a:bodyPr wrap="square" lIns="182880" tIns="274320" rIns="182880" bIns="274320" anchor="t" anchorCtr="0">
            <a:normAutofit/>
          </a:bodyPr>
          <a:lstStyle>
            <a:lvl1pPr marL="0" indent="0" algn="ctr">
              <a:spcBef>
                <a:spcPts val="0"/>
              </a:spcBef>
              <a:defRPr sz="2400" b="1">
                <a:solidFill>
                  <a:schemeClr val="bg1"/>
                </a:solidFill>
              </a:defRPr>
            </a:lvl1pPr>
            <a:lvl2pPr marL="0" indent="0" algn="ctr">
              <a:defRPr sz="1401" baseline="0">
                <a:solidFill>
                  <a:schemeClr val="bg1"/>
                </a:solidFill>
              </a:defRPr>
            </a:lvl2pPr>
            <a:lvl3pPr marL="0" indent="0" algn="ctr">
              <a:buFont typeface="Arial" panose="020B0604020202020204" pitchFamily="34" charset="0"/>
              <a:buNone/>
              <a:defRPr sz="1401">
                <a:solidFill>
                  <a:schemeClr val="bg1"/>
                </a:solidFill>
              </a:defRPr>
            </a:lvl3pPr>
            <a:lvl4pPr marL="0" indent="0" algn="ctr">
              <a:buFont typeface="Arial" panose="020B0604020202020204" pitchFamily="34" charset="0"/>
              <a:buNone/>
              <a:defRPr sz="1401">
                <a:solidFill>
                  <a:schemeClr val="bg1"/>
                </a:solidFill>
              </a:defRPr>
            </a:lvl4pPr>
            <a:lvl5pPr marL="0" indent="0" algn="ctr">
              <a:buFont typeface="Arial" panose="020B0604020202020204" pitchFamily="34" charset="0"/>
              <a:buNone/>
              <a:defRPr sz="1401">
                <a:solidFill>
                  <a:schemeClr val="bg1"/>
                </a:solidFill>
              </a:defRPr>
            </a:lvl5pPr>
            <a:lvl6pPr marL="0" indent="0" algn="ctr">
              <a:buNone/>
              <a:defRPr sz="1401">
                <a:solidFill>
                  <a:schemeClr val="bg1"/>
                </a:solidFill>
              </a:defRPr>
            </a:lvl6pPr>
            <a:lvl7pPr marL="0" indent="0" algn="ctr">
              <a:buNone/>
              <a:defRPr sz="1401">
                <a:solidFill>
                  <a:schemeClr val="bg1"/>
                </a:solidFill>
              </a:defRPr>
            </a:lvl7pPr>
            <a:lvl8pPr marL="0" indent="0" algn="ctr">
              <a:buNone/>
              <a:defRPr sz="1401">
                <a:solidFill>
                  <a:schemeClr val="bg1"/>
                </a:solidFill>
              </a:defRPr>
            </a:lvl8pPr>
            <a:lvl9pPr marL="0" indent="0" algn="ctr">
              <a:buNone/>
              <a:defRPr sz="1401">
                <a:solidFill>
                  <a:schemeClr val="bg1"/>
                </a:solidFill>
              </a:defRPr>
            </a:lvl9pPr>
          </a:lstStyle>
          <a:p>
            <a:pPr lvl="0"/>
            <a:r>
              <a:rPr lang="en-US"/>
              <a:t>Heading </a:t>
            </a:r>
            <a:br>
              <a:rPr lang="en-US"/>
            </a:br>
            <a:r>
              <a:rPr lang="en-US"/>
              <a:t>Bold 24 pt.</a:t>
            </a:r>
          </a:p>
          <a:p>
            <a:pPr lvl="1"/>
            <a:r>
              <a:rPr lang="en-US"/>
              <a:t>Call out description 14 pt.</a:t>
            </a:r>
          </a:p>
        </p:txBody>
      </p:sp>
      <p:sp>
        <p:nvSpPr>
          <p:cNvPr id="11" name="Text Placeholder 3"/>
          <p:cNvSpPr>
            <a:spLocks noGrp="1"/>
          </p:cNvSpPr>
          <p:nvPr>
            <p:ph type="body" sz="quarter" idx="13" hasCustomPrompt="1"/>
          </p:nvPr>
        </p:nvSpPr>
        <p:spPr>
          <a:xfrm>
            <a:off x="8115300" y="685800"/>
            <a:ext cx="2514601" cy="2438400"/>
          </a:xfrm>
          <a:prstGeom prst="rect">
            <a:avLst/>
          </a:prstGeom>
          <a:gradFill>
            <a:gsLst>
              <a:gs pos="55000">
                <a:schemeClr val="bg2"/>
              </a:gs>
              <a:gs pos="85000">
                <a:srgbClr val="213442"/>
              </a:gs>
            </a:gsLst>
            <a:lin ang="2160000" scaled="0"/>
          </a:gradFill>
        </p:spPr>
        <p:txBody>
          <a:bodyPr wrap="square" lIns="182880" tIns="274320" rIns="182880" bIns="274320" anchor="t" anchorCtr="0">
            <a:normAutofit/>
          </a:bodyPr>
          <a:lstStyle>
            <a:lvl1pPr marL="0" indent="0" algn="ctr">
              <a:spcBef>
                <a:spcPts val="0"/>
              </a:spcBef>
              <a:defRPr sz="2400" b="1">
                <a:solidFill>
                  <a:schemeClr val="bg1"/>
                </a:solidFill>
              </a:defRPr>
            </a:lvl1pPr>
            <a:lvl2pPr marL="0" indent="0" algn="ctr">
              <a:defRPr sz="1401" baseline="0">
                <a:solidFill>
                  <a:schemeClr val="bg1"/>
                </a:solidFill>
              </a:defRPr>
            </a:lvl2pPr>
            <a:lvl3pPr marL="0" indent="0" algn="ctr">
              <a:buFont typeface="Arial" panose="020B0604020202020204" pitchFamily="34" charset="0"/>
              <a:buNone/>
              <a:defRPr sz="1401">
                <a:solidFill>
                  <a:schemeClr val="bg1"/>
                </a:solidFill>
              </a:defRPr>
            </a:lvl3pPr>
            <a:lvl4pPr marL="0" indent="0" algn="ctr">
              <a:buFont typeface="Arial" panose="020B0604020202020204" pitchFamily="34" charset="0"/>
              <a:buNone/>
              <a:defRPr sz="1401">
                <a:solidFill>
                  <a:schemeClr val="bg1"/>
                </a:solidFill>
              </a:defRPr>
            </a:lvl4pPr>
            <a:lvl5pPr marL="0" indent="0" algn="ctr">
              <a:buFont typeface="Arial" panose="020B0604020202020204" pitchFamily="34" charset="0"/>
              <a:buNone/>
              <a:defRPr sz="1401">
                <a:solidFill>
                  <a:schemeClr val="bg1"/>
                </a:solidFill>
              </a:defRPr>
            </a:lvl5pPr>
            <a:lvl6pPr marL="0" indent="0" algn="ctr">
              <a:buNone/>
              <a:defRPr sz="1401">
                <a:solidFill>
                  <a:schemeClr val="bg1"/>
                </a:solidFill>
              </a:defRPr>
            </a:lvl6pPr>
            <a:lvl7pPr marL="0" indent="0" algn="ctr">
              <a:buNone/>
              <a:defRPr sz="1401">
                <a:solidFill>
                  <a:schemeClr val="bg1"/>
                </a:solidFill>
              </a:defRPr>
            </a:lvl7pPr>
            <a:lvl8pPr marL="0" indent="0" algn="ctr">
              <a:buNone/>
              <a:defRPr sz="1401">
                <a:solidFill>
                  <a:schemeClr val="bg1"/>
                </a:solidFill>
              </a:defRPr>
            </a:lvl8pPr>
            <a:lvl9pPr marL="0" indent="0" algn="ctr">
              <a:buNone/>
              <a:defRPr sz="1401">
                <a:solidFill>
                  <a:schemeClr val="bg1"/>
                </a:solidFill>
              </a:defRPr>
            </a:lvl9pPr>
          </a:lstStyle>
          <a:p>
            <a:pPr lvl="0"/>
            <a:r>
              <a:rPr lang="en-US"/>
              <a:t>Heading </a:t>
            </a:r>
            <a:br>
              <a:rPr lang="en-US"/>
            </a:br>
            <a:r>
              <a:rPr lang="en-US"/>
              <a:t>Bold 24 pt.</a:t>
            </a:r>
          </a:p>
          <a:p>
            <a:pPr lvl="1"/>
            <a:r>
              <a:rPr lang="en-US"/>
              <a:t>Call out description 14 pt.</a:t>
            </a:r>
          </a:p>
        </p:txBody>
      </p:sp>
    </p:spTree>
    <p:extLst>
      <p:ext uri="{BB962C8B-B14F-4D97-AF65-F5344CB8AC3E}">
        <p14:creationId xmlns:p14="http://schemas.microsoft.com/office/powerpoint/2010/main" val="100225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White/Gray Presenters Bottom">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0" y="2205272"/>
            <a:ext cx="12192000" cy="2053866"/>
          </a:xfrm>
          <a:prstGeom prst="rect">
            <a:avLst/>
          </a:prstGeom>
        </p:spPr>
        <p:txBody>
          <a:bodyPr lIns="685800" tIns="0" rIns="685800" bIns="0" anchor="t" anchorCtr="0">
            <a:noAutofit/>
          </a:bodyPr>
          <a:lstStyle>
            <a:lvl1pPr marL="0" indent="0">
              <a:lnSpc>
                <a:spcPts val="5001"/>
              </a:lnSpc>
              <a:spcBef>
                <a:spcPts val="0"/>
              </a:spcBef>
              <a:buNone/>
              <a:defRPr sz="5399" b="1" baseline="0">
                <a:solidFill>
                  <a:schemeClr val="tx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dirty="0"/>
              <a:t>Slide Title 54 pt. Bold</a:t>
            </a:r>
          </a:p>
          <a:p>
            <a:pPr lvl="1"/>
            <a:r>
              <a:rPr lang="en-US" dirty="0"/>
              <a:t>Click “Increase List Level” to produce this style subhead 28 pt.</a:t>
            </a:r>
          </a:p>
        </p:txBody>
      </p:sp>
      <p:sp>
        <p:nvSpPr>
          <p:cNvPr id="19"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2"/>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5" name="Text Placeholder 70"/>
          <p:cNvSpPr>
            <a:spLocks noGrp="1"/>
          </p:cNvSpPr>
          <p:nvPr>
            <p:ph type="body" sz="quarter" idx="14" hasCustomPrompt="1"/>
          </p:nvPr>
        </p:nvSpPr>
        <p:spPr>
          <a:xfrm>
            <a:off x="694678" y="4646099"/>
            <a:ext cx="2103120" cy="184794"/>
          </a:xfrm>
          <a:prstGeom prst="rect">
            <a:avLst/>
          </a:prstGeom>
        </p:spPr>
        <p:txBody>
          <a:bodyPr lIns="0" tIns="0" rIns="0" bIns="45720">
            <a:spAutoFit/>
          </a:bodyPr>
          <a:lstStyle>
            <a:lvl1pPr marL="0" indent="0">
              <a:buNone/>
              <a:defRPr sz="1001" b="1" baseline="0">
                <a:solidFill>
                  <a:schemeClr val="tx1"/>
                </a:solidFill>
              </a:defRPr>
            </a:lvl1pPr>
          </a:lstStyle>
          <a:p>
            <a:r>
              <a:rPr lang="en-US" dirty="0"/>
              <a:t>First A. Last Name 10 pt. Bold</a:t>
            </a:r>
          </a:p>
        </p:txBody>
      </p:sp>
      <p:sp>
        <p:nvSpPr>
          <p:cNvPr id="7" name="Text Placeholder 70"/>
          <p:cNvSpPr>
            <a:spLocks noGrp="1"/>
          </p:cNvSpPr>
          <p:nvPr>
            <p:ph type="body" sz="quarter" idx="15" hasCustomPrompt="1"/>
          </p:nvPr>
        </p:nvSpPr>
        <p:spPr>
          <a:xfrm>
            <a:off x="694678" y="4833665"/>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dirty="0"/>
              <a:t>Title 8 pt.</a:t>
            </a:r>
          </a:p>
        </p:txBody>
      </p:sp>
      <p:sp>
        <p:nvSpPr>
          <p:cNvPr id="8" name="Text Placeholder 70"/>
          <p:cNvSpPr>
            <a:spLocks noGrp="1"/>
          </p:cNvSpPr>
          <p:nvPr>
            <p:ph type="body" sz="quarter" idx="16" hasCustomPrompt="1"/>
          </p:nvPr>
        </p:nvSpPr>
        <p:spPr>
          <a:xfrm>
            <a:off x="694678" y="4989558"/>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Practice Group/Department – 8 pt.</a:t>
            </a:r>
            <a:endParaRPr lang="en-US" dirty="0"/>
          </a:p>
        </p:txBody>
      </p:sp>
      <p:sp>
        <p:nvSpPr>
          <p:cNvPr id="9" name="Text Placeholder 70"/>
          <p:cNvSpPr>
            <a:spLocks noGrp="1"/>
          </p:cNvSpPr>
          <p:nvPr>
            <p:ph type="body" sz="quarter" idx="17" hasCustomPrompt="1"/>
          </p:nvPr>
        </p:nvSpPr>
        <p:spPr>
          <a:xfrm>
            <a:off x="694678" y="5145437"/>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Office/City </a:t>
            </a:r>
            <a:r>
              <a:rPr lang="en-US" dirty="0"/>
              <a:t>– 8 pt.</a:t>
            </a:r>
          </a:p>
        </p:txBody>
      </p:sp>
      <p:sp>
        <p:nvSpPr>
          <p:cNvPr id="10" name="Text Placeholder 70"/>
          <p:cNvSpPr>
            <a:spLocks noGrp="1"/>
          </p:cNvSpPr>
          <p:nvPr>
            <p:ph type="body" sz="quarter" idx="18" hasCustomPrompt="1"/>
          </p:nvPr>
        </p:nvSpPr>
        <p:spPr>
          <a:xfrm>
            <a:off x="2872771" y="4646099"/>
            <a:ext cx="2103120" cy="184794"/>
          </a:xfrm>
          <a:prstGeom prst="rect">
            <a:avLst/>
          </a:prstGeom>
        </p:spPr>
        <p:txBody>
          <a:bodyPr lIns="0" tIns="0" rIns="0" bIns="45720">
            <a:spAutoFit/>
          </a:bodyPr>
          <a:lstStyle>
            <a:lvl1pPr marL="0" indent="0">
              <a:buNone/>
              <a:defRPr sz="1001" b="1" baseline="0">
                <a:solidFill>
                  <a:schemeClr val="tx1"/>
                </a:solidFill>
              </a:defRPr>
            </a:lvl1pPr>
          </a:lstStyle>
          <a:p>
            <a:r>
              <a:rPr lang="en-US" dirty="0"/>
              <a:t>First A. Last Name 10 pt. Bold</a:t>
            </a:r>
          </a:p>
        </p:txBody>
      </p:sp>
      <p:sp>
        <p:nvSpPr>
          <p:cNvPr id="11" name="Text Placeholder 70"/>
          <p:cNvSpPr>
            <a:spLocks noGrp="1"/>
          </p:cNvSpPr>
          <p:nvPr>
            <p:ph type="body" sz="quarter" idx="19" hasCustomPrompt="1"/>
          </p:nvPr>
        </p:nvSpPr>
        <p:spPr>
          <a:xfrm>
            <a:off x="2872771" y="4833665"/>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dirty="0"/>
              <a:t>Title 8 pt.</a:t>
            </a:r>
          </a:p>
        </p:txBody>
      </p:sp>
      <p:sp>
        <p:nvSpPr>
          <p:cNvPr id="12" name="Text Placeholder 70"/>
          <p:cNvSpPr>
            <a:spLocks noGrp="1"/>
          </p:cNvSpPr>
          <p:nvPr>
            <p:ph type="body" sz="quarter" idx="20" hasCustomPrompt="1"/>
          </p:nvPr>
        </p:nvSpPr>
        <p:spPr>
          <a:xfrm>
            <a:off x="2872771" y="4989558"/>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Practice Group/Department – 8 pt.</a:t>
            </a:r>
            <a:endParaRPr lang="en-US" dirty="0"/>
          </a:p>
        </p:txBody>
      </p:sp>
      <p:sp>
        <p:nvSpPr>
          <p:cNvPr id="13" name="Text Placeholder 70"/>
          <p:cNvSpPr>
            <a:spLocks noGrp="1"/>
          </p:cNvSpPr>
          <p:nvPr>
            <p:ph type="body" sz="quarter" idx="21" hasCustomPrompt="1"/>
          </p:nvPr>
        </p:nvSpPr>
        <p:spPr>
          <a:xfrm>
            <a:off x="2872771" y="5145437"/>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Office/City – 8 pt.</a:t>
            </a:r>
            <a:endParaRPr lang="en-US" dirty="0"/>
          </a:p>
        </p:txBody>
      </p:sp>
      <p:sp>
        <p:nvSpPr>
          <p:cNvPr id="14" name="Text Placeholder 70"/>
          <p:cNvSpPr>
            <a:spLocks noGrp="1"/>
          </p:cNvSpPr>
          <p:nvPr>
            <p:ph type="body" sz="quarter" idx="22" hasCustomPrompt="1"/>
          </p:nvPr>
        </p:nvSpPr>
        <p:spPr>
          <a:xfrm>
            <a:off x="5050864" y="4646099"/>
            <a:ext cx="2103120" cy="184794"/>
          </a:xfrm>
          <a:prstGeom prst="rect">
            <a:avLst/>
          </a:prstGeom>
        </p:spPr>
        <p:txBody>
          <a:bodyPr lIns="0" tIns="0" rIns="0" bIns="45720">
            <a:spAutoFit/>
          </a:bodyPr>
          <a:lstStyle>
            <a:lvl1pPr marL="0" indent="0">
              <a:buNone/>
              <a:defRPr sz="1001" b="1" baseline="0">
                <a:solidFill>
                  <a:schemeClr val="tx1"/>
                </a:solidFill>
              </a:defRPr>
            </a:lvl1pPr>
          </a:lstStyle>
          <a:p>
            <a:r>
              <a:rPr lang="en-US" dirty="0"/>
              <a:t>First A. Last Name 10 pt. Bold</a:t>
            </a:r>
          </a:p>
        </p:txBody>
      </p:sp>
      <p:sp>
        <p:nvSpPr>
          <p:cNvPr id="15" name="Text Placeholder 70"/>
          <p:cNvSpPr>
            <a:spLocks noGrp="1"/>
          </p:cNvSpPr>
          <p:nvPr>
            <p:ph type="body" sz="quarter" idx="23" hasCustomPrompt="1"/>
          </p:nvPr>
        </p:nvSpPr>
        <p:spPr>
          <a:xfrm>
            <a:off x="5050864" y="4833665"/>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dirty="0"/>
              <a:t>Title 8 pt.</a:t>
            </a:r>
          </a:p>
        </p:txBody>
      </p:sp>
      <p:sp>
        <p:nvSpPr>
          <p:cNvPr id="16" name="Text Placeholder 70"/>
          <p:cNvSpPr>
            <a:spLocks noGrp="1"/>
          </p:cNvSpPr>
          <p:nvPr>
            <p:ph type="body" sz="quarter" idx="24" hasCustomPrompt="1"/>
          </p:nvPr>
        </p:nvSpPr>
        <p:spPr>
          <a:xfrm>
            <a:off x="5050864" y="4989558"/>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Practice Group/Department – 8 pt.</a:t>
            </a:r>
            <a:endParaRPr lang="en-US" dirty="0"/>
          </a:p>
        </p:txBody>
      </p:sp>
      <p:sp>
        <p:nvSpPr>
          <p:cNvPr id="17" name="Text Placeholder 70"/>
          <p:cNvSpPr>
            <a:spLocks noGrp="1"/>
          </p:cNvSpPr>
          <p:nvPr>
            <p:ph type="body" sz="quarter" idx="25" hasCustomPrompt="1"/>
          </p:nvPr>
        </p:nvSpPr>
        <p:spPr>
          <a:xfrm>
            <a:off x="5050864" y="5145437"/>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Office/City – 8 pt.</a:t>
            </a:r>
            <a:endParaRPr lang="en-US" dirty="0"/>
          </a:p>
        </p:txBody>
      </p:sp>
      <p:sp>
        <p:nvSpPr>
          <p:cNvPr id="18" name="Text Placeholder 70"/>
          <p:cNvSpPr>
            <a:spLocks noGrp="1"/>
          </p:cNvSpPr>
          <p:nvPr>
            <p:ph type="body" sz="quarter" idx="26" hasCustomPrompt="1"/>
          </p:nvPr>
        </p:nvSpPr>
        <p:spPr>
          <a:xfrm>
            <a:off x="7228955" y="4646099"/>
            <a:ext cx="2103120" cy="184794"/>
          </a:xfrm>
          <a:prstGeom prst="rect">
            <a:avLst/>
          </a:prstGeom>
        </p:spPr>
        <p:txBody>
          <a:bodyPr lIns="0" tIns="0" rIns="0" bIns="45720">
            <a:spAutoFit/>
          </a:bodyPr>
          <a:lstStyle>
            <a:lvl1pPr marL="0" indent="0">
              <a:buNone/>
              <a:defRPr sz="1001" b="1" baseline="0">
                <a:solidFill>
                  <a:schemeClr val="tx1"/>
                </a:solidFill>
              </a:defRPr>
            </a:lvl1pPr>
          </a:lstStyle>
          <a:p>
            <a:r>
              <a:rPr lang="en-US" dirty="0"/>
              <a:t>First A. Last Name 10 pt. Bold</a:t>
            </a:r>
          </a:p>
        </p:txBody>
      </p:sp>
      <p:sp>
        <p:nvSpPr>
          <p:cNvPr id="20" name="Text Placeholder 70"/>
          <p:cNvSpPr>
            <a:spLocks noGrp="1"/>
          </p:cNvSpPr>
          <p:nvPr>
            <p:ph type="body" sz="quarter" idx="27" hasCustomPrompt="1"/>
          </p:nvPr>
        </p:nvSpPr>
        <p:spPr>
          <a:xfrm>
            <a:off x="7228955" y="4833665"/>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dirty="0"/>
              <a:t>Title 8 pt.</a:t>
            </a:r>
          </a:p>
        </p:txBody>
      </p:sp>
      <p:sp>
        <p:nvSpPr>
          <p:cNvPr id="21" name="Text Placeholder 70"/>
          <p:cNvSpPr>
            <a:spLocks noGrp="1"/>
          </p:cNvSpPr>
          <p:nvPr>
            <p:ph type="body" sz="quarter" idx="28" hasCustomPrompt="1"/>
          </p:nvPr>
        </p:nvSpPr>
        <p:spPr>
          <a:xfrm>
            <a:off x="7228955" y="4989558"/>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Practice Group/Department – 8 pt.</a:t>
            </a:r>
            <a:endParaRPr lang="en-US" dirty="0"/>
          </a:p>
        </p:txBody>
      </p:sp>
      <p:sp>
        <p:nvSpPr>
          <p:cNvPr id="22" name="Text Placeholder 70"/>
          <p:cNvSpPr>
            <a:spLocks noGrp="1"/>
          </p:cNvSpPr>
          <p:nvPr>
            <p:ph type="body" sz="quarter" idx="29" hasCustomPrompt="1"/>
          </p:nvPr>
        </p:nvSpPr>
        <p:spPr>
          <a:xfrm>
            <a:off x="7228955" y="5145437"/>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Office/City – 8 pt.</a:t>
            </a:r>
            <a:endParaRPr lang="en-US" dirty="0"/>
          </a:p>
        </p:txBody>
      </p:sp>
      <p:sp>
        <p:nvSpPr>
          <p:cNvPr id="23" name="Text Placeholder 70"/>
          <p:cNvSpPr>
            <a:spLocks noGrp="1"/>
          </p:cNvSpPr>
          <p:nvPr>
            <p:ph type="body" sz="quarter" idx="30" hasCustomPrompt="1"/>
          </p:nvPr>
        </p:nvSpPr>
        <p:spPr>
          <a:xfrm>
            <a:off x="9407045" y="4646099"/>
            <a:ext cx="2103120" cy="184794"/>
          </a:xfrm>
          <a:prstGeom prst="rect">
            <a:avLst/>
          </a:prstGeom>
        </p:spPr>
        <p:txBody>
          <a:bodyPr lIns="0" tIns="0" rIns="0" bIns="45720">
            <a:spAutoFit/>
          </a:bodyPr>
          <a:lstStyle>
            <a:lvl1pPr marL="0" indent="0">
              <a:buNone/>
              <a:defRPr sz="1001" b="1" baseline="0">
                <a:solidFill>
                  <a:schemeClr val="tx1"/>
                </a:solidFill>
              </a:defRPr>
            </a:lvl1pPr>
          </a:lstStyle>
          <a:p>
            <a:r>
              <a:rPr lang="en-US" dirty="0"/>
              <a:t>First A. Last Name 10 pt. Bold</a:t>
            </a:r>
          </a:p>
        </p:txBody>
      </p:sp>
      <p:sp>
        <p:nvSpPr>
          <p:cNvPr id="24" name="Text Placeholder 70"/>
          <p:cNvSpPr>
            <a:spLocks noGrp="1"/>
          </p:cNvSpPr>
          <p:nvPr>
            <p:ph type="body" sz="quarter" idx="31" hasCustomPrompt="1"/>
          </p:nvPr>
        </p:nvSpPr>
        <p:spPr>
          <a:xfrm>
            <a:off x="9407045" y="4833665"/>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dirty="0"/>
              <a:t>Title 8 pt.</a:t>
            </a:r>
          </a:p>
        </p:txBody>
      </p:sp>
      <p:sp>
        <p:nvSpPr>
          <p:cNvPr id="25" name="Text Placeholder 70"/>
          <p:cNvSpPr>
            <a:spLocks noGrp="1"/>
          </p:cNvSpPr>
          <p:nvPr>
            <p:ph type="body" sz="quarter" idx="32" hasCustomPrompt="1"/>
          </p:nvPr>
        </p:nvSpPr>
        <p:spPr>
          <a:xfrm>
            <a:off x="9407045" y="4989558"/>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Practice Group/Department – 8 pt.</a:t>
            </a:r>
            <a:endParaRPr lang="en-US" dirty="0"/>
          </a:p>
        </p:txBody>
      </p:sp>
      <p:sp>
        <p:nvSpPr>
          <p:cNvPr id="26" name="Text Placeholder 70"/>
          <p:cNvSpPr>
            <a:spLocks noGrp="1"/>
          </p:cNvSpPr>
          <p:nvPr>
            <p:ph type="body" sz="quarter" idx="33" hasCustomPrompt="1"/>
          </p:nvPr>
        </p:nvSpPr>
        <p:spPr>
          <a:xfrm>
            <a:off x="9407045" y="5145437"/>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Office/City – 8 pt.</a:t>
            </a:r>
            <a:endParaRPr lang="en-US" dirty="0"/>
          </a:p>
        </p:txBody>
      </p:sp>
      <p:sp>
        <p:nvSpPr>
          <p:cNvPr id="27" name="TextBox 26"/>
          <p:cNvSpPr txBox="1"/>
          <p:nvPr userDrawn="1"/>
        </p:nvSpPr>
        <p:spPr>
          <a:xfrm>
            <a:off x="3049" y="4340204"/>
            <a:ext cx="12188952" cy="200054"/>
          </a:xfrm>
          <a:prstGeom prst="rect">
            <a:avLst/>
          </a:prstGeom>
          <a:noFill/>
        </p:spPr>
        <p:txBody>
          <a:bodyPr wrap="square" lIns="685799" tIns="0" rIns="685799" bIns="45719" rtlCol="0">
            <a:spAutoFit/>
          </a:bodyPr>
          <a:lstStyle/>
          <a:p>
            <a:r>
              <a:rPr lang="en-US" sz="1000" dirty="0">
                <a:solidFill>
                  <a:schemeClr val="accent1"/>
                </a:solidFill>
              </a:rPr>
              <a:t>Presented by:</a:t>
            </a:r>
          </a:p>
        </p:txBody>
      </p:sp>
      <p:sp>
        <p:nvSpPr>
          <p:cNvPr id="28" name="Text Placeholder 70"/>
          <p:cNvSpPr>
            <a:spLocks noGrp="1"/>
          </p:cNvSpPr>
          <p:nvPr>
            <p:ph type="body" sz="quarter" idx="34" hasCustomPrompt="1"/>
          </p:nvPr>
        </p:nvSpPr>
        <p:spPr>
          <a:xfrm>
            <a:off x="694678" y="5301316"/>
            <a:ext cx="2103120" cy="240066"/>
          </a:xfrm>
          <a:prstGeom prst="rect">
            <a:avLst/>
          </a:prstGeom>
        </p:spPr>
        <p:txBody>
          <a:bodyPr lIns="0" tIns="0" rIns="0" bIns="18288">
            <a:spAutoFit/>
          </a:bodyPr>
          <a:lstStyle>
            <a:lvl1pPr marL="0" indent="0">
              <a:spcBef>
                <a:spcPts val="0"/>
              </a:spcBef>
              <a:buNone/>
              <a:defRPr sz="800" b="0" baseline="0">
                <a:solidFill>
                  <a:schemeClr val="tx1"/>
                </a:solidFill>
              </a:defRPr>
            </a:lvl1pPr>
          </a:lstStyle>
          <a:p>
            <a:r>
              <a:rPr lang="en-US"/>
              <a:t>+1 555 123 4567 or first.last@faegredrinker.com All lower case</a:t>
            </a:r>
            <a:endParaRPr lang="en-US" dirty="0"/>
          </a:p>
        </p:txBody>
      </p:sp>
      <p:sp>
        <p:nvSpPr>
          <p:cNvPr id="29" name="Text Placeholder 70"/>
          <p:cNvSpPr>
            <a:spLocks noGrp="1"/>
          </p:cNvSpPr>
          <p:nvPr>
            <p:ph type="body" sz="quarter" idx="35" hasCustomPrompt="1"/>
          </p:nvPr>
        </p:nvSpPr>
        <p:spPr>
          <a:xfrm>
            <a:off x="2872771" y="5301316"/>
            <a:ext cx="2103120" cy="240066"/>
          </a:xfrm>
          <a:prstGeom prst="rect">
            <a:avLst/>
          </a:prstGeom>
        </p:spPr>
        <p:txBody>
          <a:bodyPr lIns="0" tIns="0" rIns="0" bIns="18288">
            <a:spAutoFit/>
          </a:bodyPr>
          <a:lstStyle>
            <a:lvl1pPr marL="0" indent="0">
              <a:spcBef>
                <a:spcPts val="0"/>
              </a:spcBef>
              <a:buNone/>
              <a:defRPr sz="800" b="0" baseline="0">
                <a:solidFill>
                  <a:schemeClr val="tx1"/>
                </a:solidFill>
              </a:defRPr>
            </a:lvl1pPr>
          </a:lstStyle>
          <a:p>
            <a:r>
              <a:rPr lang="en-US"/>
              <a:t>+1 555 123 4567 or first.last@faegredrinker.com All lower case</a:t>
            </a:r>
            <a:endParaRPr lang="en-US" dirty="0"/>
          </a:p>
        </p:txBody>
      </p:sp>
      <p:sp>
        <p:nvSpPr>
          <p:cNvPr id="30" name="Text Placeholder 70"/>
          <p:cNvSpPr>
            <a:spLocks noGrp="1"/>
          </p:cNvSpPr>
          <p:nvPr>
            <p:ph type="body" sz="quarter" idx="36" hasCustomPrompt="1"/>
          </p:nvPr>
        </p:nvSpPr>
        <p:spPr>
          <a:xfrm>
            <a:off x="5050864" y="5301316"/>
            <a:ext cx="2103120" cy="240066"/>
          </a:xfrm>
          <a:prstGeom prst="rect">
            <a:avLst/>
          </a:prstGeom>
        </p:spPr>
        <p:txBody>
          <a:bodyPr lIns="0" tIns="0" rIns="0" bIns="18288">
            <a:spAutoFit/>
          </a:bodyPr>
          <a:lstStyle>
            <a:lvl1pPr marL="0" indent="0">
              <a:spcBef>
                <a:spcPts val="0"/>
              </a:spcBef>
              <a:buNone/>
              <a:defRPr sz="800" b="0" baseline="0">
                <a:solidFill>
                  <a:schemeClr val="tx1"/>
                </a:solidFill>
              </a:defRPr>
            </a:lvl1pPr>
          </a:lstStyle>
          <a:p>
            <a:r>
              <a:rPr lang="en-US"/>
              <a:t>+1 555 123 4567 or first.last@faegredrinker.com All lower case</a:t>
            </a:r>
            <a:endParaRPr lang="en-US" dirty="0"/>
          </a:p>
        </p:txBody>
      </p:sp>
      <p:sp>
        <p:nvSpPr>
          <p:cNvPr id="31" name="Text Placeholder 70"/>
          <p:cNvSpPr>
            <a:spLocks noGrp="1"/>
          </p:cNvSpPr>
          <p:nvPr>
            <p:ph type="body" sz="quarter" idx="37" hasCustomPrompt="1"/>
          </p:nvPr>
        </p:nvSpPr>
        <p:spPr>
          <a:xfrm>
            <a:off x="7228955" y="5301316"/>
            <a:ext cx="2103120" cy="240066"/>
          </a:xfrm>
          <a:prstGeom prst="rect">
            <a:avLst/>
          </a:prstGeom>
        </p:spPr>
        <p:txBody>
          <a:bodyPr lIns="0" tIns="0" rIns="0" bIns="18288">
            <a:spAutoFit/>
          </a:bodyPr>
          <a:lstStyle>
            <a:lvl1pPr marL="0" indent="0">
              <a:spcBef>
                <a:spcPts val="0"/>
              </a:spcBef>
              <a:buNone/>
              <a:defRPr sz="800" b="0" baseline="0">
                <a:solidFill>
                  <a:schemeClr val="tx1"/>
                </a:solidFill>
              </a:defRPr>
            </a:lvl1pPr>
          </a:lstStyle>
          <a:p>
            <a:r>
              <a:rPr lang="en-US"/>
              <a:t>+1 555 123 4567 or first.last@faegredrinker.com All lower case</a:t>
            </a:r>
            <a:endParaRPr lang="en-US" dirty="0"/>
          </a:p>
        </p:txBody>
      </p:sp>
      <p:sp>
        <p:nvSpPr>
          <p:cNvPr id="32" name="Text Placeholder 70"/>
          <p:cNvSpPr>
            <a:spLocks noGrp="1"/>
          </p:cNvSpPr>
          <p:nvPr>
            <p:ph type="body" sz="quarter" idx="38" hasCustomPrompt="1"/>
          </p:nvPr>
        </p:nvSpPr>
        <p:spPr>
          <a:xfrm>
            <a:off x="9407045" y="5301316"/>
            <a:ext cx="2103120" cy="240066"/>
          </a:xfrm>
          <a:prstGeom prst="rect">
            <a:avLst/>
          </a:prstGeom>
        </p:spPr>
        <p:txBody>
          <a:bodyPr lIns="0" tIns="0" rIns="0" bIns="18288">
            <a:spAutoFit/>
          </a:bodyPr>
          <a:lstStyle>
            <a:lvl1pPr marL="0" indent="0">
              <a:spcBef>
                <a:spcPts val="0"/>
              </a:spcBef>
              <a:buNone/>
              <a:defRPr sz="800" b="0" baseline="0">
                <a:solidFill>
                  <a:schemeClr val="tx1"/>
                </a:solidFill>
              </a:defRPr>
            </a:lvl1pPr>
          </a:lstStyle>
          <a:p>
            <a:r>
              <a:rPr lang="en-US"/>
              <a:t>+1 555 123 4567 or first.last@faegredrinker.com All lower case</a:t>
            </a:r>
            <a:endParaRPr lang="en-US" dirty="0"/>
          </a:p>
        </p:txBody>
      </p:sp>
      <p:sp>
        <p:nvSpPr>
          <p:cNvPr id="33" name="Text Placeholder 3"/>
          <p:cNvSpPr>
            <a:spLocks noGrp="1"/>
          </p:cNvSpPr>
          <p:nvPr>
            <p:ph type="body" sz="quarter" idx="10" hasCustomPrompt="1"/>
          </p:nvPr>
        </p:nvSpPr>
        <p:spPr>
          <a:xfrm>
            <a:off x="-1" y="0"/>
            <a:ext cx="9851924" cy="2208638"/>
          </a:xfrm>
          <a:prstGeom prst="rect">
            <a:avLst/>
          </a:prstGeom>
        </p:spPr>
        <p:txBody>
          <a:bodyPr wrap="square" lIns="685800" tIns="685800" rIns="685800" bIns="365760" anchor="b" anchorCtr="0">
            <a:noAutofit/>
          </a:bodyPr>
          <a:lstStyle>
            <a:lvl1pPr marL="0" indent="0">
              <a:buNone/>
              <a:defRPr sz="1401">
                <a:solidFill>
                  <a:schemeClr val="bg2"/>
                </a:solidFill>
              </a:defRPr>
            </a:lvl1pPr>
            <a:lvl2pPr marL="0" indent="0">
              <a:buNone/>
              <a:defRPr sz="1400">
                <a:solidFill>
                  <a:schemeClr val="bg2"/>
                </a:solidFill>
              </a:defRPr>
            </a:lvl2pPr>
            <a:lvl3pPr marL="0" indent="0">
              <a:buNone/>
              <a:defRPr sz="1400">
                <a:solidFill>
                  <a:schemeClr val="bg2"/>
                </a:solidFill>
              </a:defRPr>
            </a:lvl3pPr>
            <a:lvl4pPr marL="0" indent="0">
              <a:buNone/>
              <a:defRPr sz="1400">
                <a:solidFill>
                  <a:schemeClr val="bg2"/>
                </a:solidFill>
              </a:defRPr>
            </a:lvl4pPr>
            <a:lvl5pPr marL="0" indent="0">
              <a:buNone/>
              <a:defRPr sz="1400">
                <a:solidFill>
                  <a:schemeClr val="bg2"/>
                </a:solidFill>
              </a:defRPr>
            </a:lvl5pPr>
            <a:lvl6pPr marL="0" indent="0">
              <a:buNone/>
              <a:defRPr sz="1400">
                <a:solidFill>
                  <a:schemeClr val="bg2"/>
                </a:solidFill>
              </a:defRPr>
            </a:lvl6pPr>
            <a:lvl7pPr marL="0" indent="0">
              <a:buNone/>
              <a:defRPr sz="1400">
                <a:solidFill>
                  <a:schemeClr val="bg2"/>
                </a:solidFill>
              </a:defRPr>
            </a:lvl7pPr>
            <a:lvl8pPr marL="0" indent="0">
              <a:buNone/>
              <a:defRPr sz="1400">
                <a:solidFill>
                  <a:schemeClr val="bg2"/>
                </a:solidFill>
              </a:defRPr>
            </a:lvl8pPr>
            <a:lvl9pPr marL="0" indent="0">
              <a:buNone/>
              <a:defRPr sz="1400">
                <a:solidFill>
                  <a:schemeClr val="bg2"/>
                </a:solidFill>
              </a:defRPr>
            </a:lvl9pPr>
          </a:lstStyle>
          <a:p>
            <a:pPr lvl="0"/>
            <a:r>
              <a:rPr lang="en-US" dirty="0"/>
              <a:t>Presentation Eyebrow 14 pt. (Example: Proposal for XYZ Company) </a:t>
            </a:r>
          </a:p>
        </p:txBody>
      </p:sp>
    </p:spTree>
    <p:extLst>
      <p:ext uri="{BB962C8B-B14F-4D97-AF65-F5344CB8AC3E}">
        <p14:creationId xmlns:p14="http://schemas.microsoft.com/office/powerpoint/2010/main" val="155838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4 Callouts Image Bot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4"/>
          <p:cNvSpPr>
            <a:spLocks noGrp="1"/>
          </p:cNvSpPr>
          <p:nvPr>
            <p:ph type="body" sz="quarter" idx="10" hasCustomPrompt="1"/>
          </p:nvPr>
        </p:nvSpPr>
        <p:spPr>
          <a:xfrm>
            <a:off x="0" y="0"/>
            <a:ext cx="12192000" cy="3681664"/>
          </a:xfrm>
          <a:prstGeom prst="rect">
            <a:avLst/>
          </a:prstGeom>
          <a:solidFill>
            <a:schemeClr val="bg1"/>
          </a:solidFill>
        </p:spPr>
        <p:txBody>
          <a:bodyPr lIns="685800" tIns="685800" rIns="685800" bIns="228600">
            <a:noAutofit/>
          </a:bodyPr>
          <a:lstStyle>
            <a:lvl1pPr marL="0" indent="0" algn="ctr">
              <a:spcAft>
                <a:spcPts val="1200"/>
              </a:spcAft>
              <a:buClr>
                <a:schemeClr val="accent1"/>
              </a:buClr>
              <a:buSzPct val="100000"/>
              <a:buFont typeface="Wingdings" panose="05000000000000000000" pitchFamily="2" charset="2"/>
              <a:buNone/>
              <a:defRPr sz="4400" b="1"/>
            </a:lvl1pPr>
            <a:lvl2pPr marL="0" indent="0" algn="ctr">
              <a:lnSpc>
                <a:spcPts val="2800"/>
              </a:lnSpc>
              <a:buClr>
                <a:schemeClr val="accent1"/>
              </a:buClr>
              <a:buSzPct val="100000"/>
              <a:buFont typeface="Wingdings" panose="05000000000000000000" pitchFamily="2" charset="2"/>
              <a:buNone/>
              <a:defRPr sz="2800" baseline="0"/>
            </a:lvl2pPr>
            <a:lvl3pPr marL="0" indent="0" algn="ctr">
              <a:spcBef>
                <a:spcPts val="1200"/>
              </a:spcBef>
              <a:buClr>
                <a:schemeClr val="accent1"/>
              </a:buClr>
              <a:buSzPct val="100000"/>
              <a:buFont typeface="Arial" panose="020B0604020202020204" pitchFamily="34" charset="0"/>
              <a:buNone/>
              <a:defRPr sz="2800"/>
            </a:lvl3pPr>
            <a:lvl4pPr marL="0" indent="0" algn="ctr">
              <a:spcBef>
                <a:spcPts val="1200"/>
              </a:spcBef>
              <a:buClr>
                <a:schemeClr val="accent1"/>
              </a:buClr>
              <a:buSzPct val="100000"/>
              <a:buFont typeface="Arial" panose="020B0604020202020204" pitchFamily="34" charset="0"/>
              <a:buNone/>
              <a:defRPr sz="2800"/>
            </a:lvl4pPr>
            <a:lvl5pPr marL="0" indent="0" algn="ctr">
              <a:spcBef>
                <a:spcPts val="1200"/>
              </a:spcBef>
              <a:buClr>
                <a:schemeClr val="accent1"/>
              </a:buClr>
              <a:buSzPct val="100000"/>
              <a:buFont typeface="Arial" panose="020B0604020202020204" pitchFamily="34" charset="0"/>
              <a:buNone/>
              <a:tabLst/>
              <a:defRPr sz="2800"/>
            </a:lvl5pPr>
            <a:lvl6pPr marL="0" indent="0" algn="ctr">
              <a:spcBef>
                <a:spcPts val="1200"/>
              </a:spcBef>
              <a:buClr>
                <a:schemeClr val="accent1"/>
              </a:buClr>
              <a:buFont typeface="Arial" panose="020B0604020202020204" pitchFamily="34" charset="0"/>
              <a:buNone/>
              <a:defRPr sz="2800"/>
            </a:lvl6pPr>
            <a:lvl7pPr marL="0" indent="0" algn="ctr">
              <a:spcBef>
                <a:spcPts val="1200"/>
              </a:spcBef>
              <a:buClr>
                <a:schemeClr val="accent1"/>
              </a:buClr>
              <a:buFont typeface="Arial" panose="020B0604020202020204" pitchFamily="34" charset="0"/>
              <a:buNone/>
              <a:defRPr sz="2800" baseline="0"/>
            </a:lvl7pPr>
            <a:lvl8pPr marL="0" indent="0" algn="ctr">
              <a:spcBef>
                <a:spcPts val="1200"/>
              </a:spcBef>
              <a:buClr>
                <a:schemeClr val="accent1"/>
              </a:buClr>
              <a:buFont typeface="Arial" panose="020B0604020202020204" pitchFamily="34" charset="0"/>
              <a:buNone/>
              <a:defRPr sz="2800" baseline="0"/>
            </a:lvl8pPr>
            <a:lvl9pPr marL="0" indent="0" algn="ctr">
              <a:spcBef>
                <a:spcPts val="1200"/>
              </a:spcBef>
              <a:buClr>
                <a:schemeClr val="accent1"/>
              </a:buClr>
              <a:buFont typeface="Arial" panose="020B0604020202020204" pitchFamily="34" charset="0"/>
              <a:buNone/>
              <a:defRPr sz="2800"/>
            </a:lvl9pPr>
          </a:lstStyle>
          <a:p>
            <a:pPr lvl="0"/>
            <a:r>
              <a:rPr lang="en-US" dirty="0"/>
              <a:t>4 Callouts Image Bottom 44 pt. Bold</a:t>
            </a:r>
          </a:p>
          <a:p>
            <a:pPr lvl="1"/>
            <a:r>
              <a:rPr lang="en-US" dirty="0"/>
              <a:t>Second level Lorem ipsum dolor sit </a:t>
            </a:r>
            <a:r>
              <a:rPr lang="en-US" dirty="0" err="1"/>
              <a:t>amet</a:t>
            </a:r>
            <a:r>
              <a:rPr lang="en-US" dirty="0"/>
              <a:t>, </a:t>
            </a:r>
            <a:r>
              <a:rPr lang="en-US" dirty="0" err="1"/>
              <a:t>duis</a:t>
            </a:r>
            <a:r>
              <a:rPr lang="en-US" dirty="0"/>
              <a:t> </a:t>
            </a:r>
            <a:r>
              <a:rPr lang="en-US" dirty="0" err="1"/>
              <a:t>dolore</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err="1"/>
              <a:t>nibh</a:t>
            </a:r>
            <a:r>
              <a:rPr lang="en-US"/>
              <a:t>. 28 pt.</a:t>
            </a:r>
          </a:p>
        </p:txBody>
      </p:sp>
      <p:sp>
        <p:nvSpPr>
          <p:cNvPr id="12"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7" name="Text Placeholder 3"/>
          <p:cNvSpPr>
            <a:spLocks noGrp="1"/>
          </p:cNvSpPr>
          <p:nvPr>
            <p:ph type="body" sz="quarter" idx="15" hasCustomPrompt="1"/>
          </p:nvPr>
        </p:nvSpPr>
        <p:spPr>
          <a:xfrm>
            <a:off x="3457608" y="3124201"/>
            <a:ext cx="2514601" cy="2294823"/>
          </a:xfrm>
          <a:prstGeom prst="rect">
            <a:avLst/>
          </a:prstGeom>
          <a:gradFill>
            <a:gsLst>
              <a:gs pos="55000">
                <a:schemeClr val="accent3"/>
              </a:gs>
              <a:gs pos="85000">
                <a:srgbClr val="0058AE"/>
              </a:gs>
            </a:gsLst>
            <a:lin ang="2160000" scaled="0"/>
          </a:gradFill>
        </p:spPr>
        <p:txBody>
          <a:bodyPr wrap="square" lIns="182880" tIns="274320" rIns="182880" bIns="274320" anchor="b" anchorCtr="0">
            <a:normAutofit/>
          </a:bodyPr>
          <a:lstStyle>
            <a:lvl1pPr marL="0" indent="0" algn="l">
              <a:spcBef>
                <a:spcPts val="0"/>
              </a:spcBef>
              <a:defRPr sz="2000" b="1">
                <a:solidFill>
                  <a:schemeClr val="bg1"/>
                </a:solidFill>
              </a:defRPr>
            </a:lvl1pPr>
            <a:lvl2pPr marL="0" indent="0" algn="l">
              <a:buFont typeface="Arial" panose="020B0604020202020204" pitchFamily="34" charset="0"/>
              <a:buNone/>
              <a:tabLst/>
              <a:defRPr sz="1401" baseline="0">
                <a:solidFill>
                  <a:schemeClr val="bg1"/>
                </a:solidFill>
              </a:defRPr>
            </a:lvl2pPr>
            <a:lvl3pPr marL="0" indent="0" algn="l">
              <a:buFont typeface="Arial" panose="020B0604020202020204" pitchFamily="34" charset="0"/>
              <a:buNone/>
              <a:defRPr sz="1401">
                <a:solidFill>
                  <a:schemeClr val="bg1"/>
                </a:solidFill>
              </a:defRPr>
            </a:lvl3pPr>
            <a:lvl4pPr marL="0" indent="0" algn="l">
              <a:buFont typeface="Arial" panose="020B0604020202020204" pitchFamily="34" charset="0"/>
              <a:buNone/>
              <a:defRPr sz="1401">
                <a:solidFill>
                  <a:schemeClr val="bg1"/>
                </a:solidFill>
              </a:defRPr>
            </a:lvl4pPr>
            <a:lvl5pPr marL="0" indent="0" algn="l">
              <a:buFont typeface="Arial" panose="020B0604020202020204" pitchFamily="34" charset="0"/>
              <a:buNone/>
              <a:defRPr sz="1401">
                <a:solidFill>
                  <a:schemeClr val="bg1"/>
                </a:solidFill>
              </a:defRPr>
            </a:lvl5pPr>
            <a:lvl6pPr marL="0" indent="0" algn="l">
              <a:buNone/>
              <a:defRPr sz="1401">
                <a:solidFill>
                  <a:schemeClr val="bg1"/>
                </a:solidFill>
              </a:defRPr>
            </a:lvl6pPr>
            <a:lvl7pPr marL="0" indent="0" algn="l">
              <a:buNone/>
              <a:defRPr sz="1401">
                <a:solidFill>
                  <a:schemeClr val="bg1"/>
                </a:solidFill>
              </a:defRPr>
            </a:lvl7pPr>
            <a:lvl8pPr marL="0" indent="0" algn="l">
              <a:buNone/>
              <a:defRPr sz="1401">
                <a:solidFill>
                  <a:schemeClr val="bg1"/>
                </a:solidFill>
              </a:defRPr>
            </a:lvl8pPr>
            <a:lvl9pPr marL="0" indent="0" algn="l">
              <a:buNone/>
              <a:defRPr sz="1401">
                <a:solidFill>
                  <a:schemeClr val="bg1"/>
                </a:solidFill>
              </a:defRPr>
            </a:lvl9pPr>
          </a:lstStyle>
          <a:p>
            <a:pPr lvl="0"/>
            <a:r>
              <a:rPr lang="en-US"/>
              <a:t>Heading </a:t>
            </a:r>
            <a:br>
              <a:rPr lang="en-US"/>
            </a:br>
            <a:r>
              <a:rPr lang="en-US"/>
              <a:t>Bold 20 pt.</a:t>
            </a:r>
          </a:p>
          <a:p>
            <a:pPr lvl="1"/>
            <a:r>
              <a:rPr lang="en-US"/>
              <a:t>Call out description 14 pt.</a:t>
            </a:r>
          </a:p>
        </p:txBody>
      </p:sp>
      <p:sp>
        <p:nvSpPr>
          <p:cNvPr id="18" name="Text Placeholder 3"/>
          <p:cNvSpPr>
            <a:spLocks noGrp="1"/>
          </p:cNvSpPr>
          <p:nvPr>
            <p:ph type="body" sz="quarter" idx="16" hasCustomPrompt="1"/>
          </p:nvPr>
        </p:nvSpPr>
        <p:spPr>
          <a:xfrm>
            <a:off x="6229415" y="3124201"/>
            <a:ext cx="2514601" cy="2294823"/>
          </a:xfrm>
          <a:prstGeom prst="rect">
            <a:avLst/>
          </a:prstGeom>
          <a:gradFill>
            <a:gsLst>
              <a:gs pos="55000">
                <a:schemeClr val="accent6"/>
              </a:gs>
              <a:gs pos="85000">
                <a:srgbClr val="156E84"/>
              </a:gs>
            </a:gsLst>
            <a:lin ang="2160000" scaled="0"/>
          </a:gradFill>
        </p:spPr>
        <p:txBody>
          <a:bodyPr wrap="square" lIns="182880" tIns="274320" rIns="182880" bIns="274320" anchor="b" anchorCtr="0">
            <a:normAutofit/>
          </a:bodyPr>
          <a:lstStyle>
            <a:lvl1pPr marL="0" indent="0" algn="l">
              <a:spcBef>
                <a:spcPts val="0"/>
              </a:spcBef>
              <a:defRPr sz="2000" b="1">
                <a:solidFill>
                  <a:schemeClr val="bg1"/>
                </a:solidFill>
              </a:defRPr>
            </a:lvl1pPr>
            <a:lvl2pPr marL="0" indent="0" algn="l">
              <a:defRPr sz="1401" baseline="0">
                <a:solidFill>
                  <a:schemeClr val="bg1"/>
                </a:solidFill>
              </a:defRPr>
            </a:lvl2pPr>
            <a:lvl3pPr marL="0" indent="0" algn="l">
              <a:buFont typeface="Arial" panose="020B0604020202020204" pitchFamily="34" charset="0"/>
              <a:buNone/>
              <a:defRPr sz="1401">
                <a:solidFill>
                  <a:schemeClr val="bg1"/>
                </a:solidFill>
              </a:defRPr>
            </a:lvl3pPr>
            <a:lvl4pPr marL="0" indent="0" algn="l">
              <a:buFont typeface="Arial" panose="020B0604020202020204" pitchFamily="34" charset="0"/>
              <a:buNone/>
              <a:defRPr sz="1401">
                <a:solidFill>
                  <a:schemeClr val="bg1"/>
                </a:solidFill>
              </a:defRPr>
            </a:lvl4pPr>
            <a:lvl5pPr marL="0" indent="0" algn="l">
              <a:buFont typeface="Arial" panose="020B0604020202020204" pitchFamily="34" charset="0"/>
              <a:buNone/>
              <a:defRPr sz="1401">
                <a:solidFill>
                  <a:schemeClr val="bg1"/>
                </a:solidFill>
              </a:defRPr>
            </a:lvl5pPr>
            <a:lvl6pPr marL="0" indent="0" algn="l">
              <a:buNone/>
              <a:defRPr sz="1401">
                <a:solidFill>
                  <a:schemeClr val="bg1"/>
                </a:solidFill>
              </a:defRPr>
            </a:lvl6pPr>
            <a:lvl7pPr marL="0" indent="0" algn="l">
              <a:buNone/>
              <a:defRPr sz="1401">
                <a:solidFill>
                  <a:schemeClr val="bg1"/>
                </a:solidFill>
              </a:defRPr>
            </a:lvl7pPr>
            <a:lvl8pPr marL="0" indent="0" algn="l">
              <a:buNone/>
              <a:defRPr sz="1401">
                <a:solidFill>
                  <a:schemeClr val="bg1"/>
                </a:solidFill>
              </a:defRPr>
            </a:lvl8pPr>
            <a:lvl9pPr marL="0" indent="0" algn="l">
              <a:buNone/>
              <a:defRPr sz="1401">
                <a:solidFill>
                  <a:schemeClr val="bg1"/>
                </a:solidFill>
              </a:defRPr>
            </a:lvl9pPr>
          </a:lstStyle>
          <a:p>
            <a:pPr lvl="0"/>
            <a:r>
              <a:rPr lang="en-US"/>
              <a:t>Heading </a:t>
            </a:r>
            <a:br>
              <a:rPr lang="en-US"/>
            </a:br>
            <a:r>
              <a:rPr lang="en-US"/>
              <a:t>Bold 20 pt.</a:t>
            </a:r>
          </a:p>
          <a:p>
            <a:pPr lvl="1"/>
            <a:r>
              <a:rPr lang="en-US"/>
              <a:t>Call out description 14 pt.</a:t>
            </a:r>
          </a:p>
        </p:txBody>
      </p:sp>
      <p:sp>
        <p:nvSpPr>
          <p:cNvPr id="19" name="Text Placeholder 3"/>
          <p:cNvSpPr>
            <a:spLocks noGrp="1"/>
          </p:cNvSpPr>
          <p:nvPr>
            <p:ph type="body" sz="quarter" idx="17" hasCustomPrompt="1"/>
          </p:nvPr>
        </p:nvSpPr>
        <p:spPr>
          <a:xfrm>
            <a:off x="9001225" y="3124201"/>
            <a:ext cx="2514601" cy="2294823"/>
          </a:xfrm>
          <a:prstGeom prst="rect">
            <a:avLst/>
          </a:prstGeom>
          <a:gradFill>
            <a:gsLst>
              <a:gs pos="55000">
                <a:schemeClr val="bg2"/>
              </a:gs>
              <a:gs pos="85000">
                <a:srgbClr val="213442"/>
              </a:gs>
            </a:gsLst>
            <a:lin ang="2160000" scaled="0"/>
          </a:gradFill>
        </p:spPr>
        <p:txBody>
          <a:bodyPr wrap="square" lIns="182880" tIns="274320" rIns="182880" bIns="274320" anchor="b" anchorCtr="0">
            <a:normAutofit/>
          </a:bodyPr>
          <a:lstStyle>
            <a:lvl1pPr marL="0" indent="0" algn="l">
              <a:spcBef>
                <a:spcPts val="0"/>
              </a:spcBef>
              <a:defRPr sz="2000" b="1">
                <a:solidFill>
                  <a:schemeClr val="bg1"/>
                </a:solidFill>
              </a:defRPr>
            </a:lvl1pPr>
            <a:lvl2pPr marL="0" indent="0" algn="l">
              <a:defRPr sz="1401" baseline="0">
                <a:solidFill>
                  <a:schemeClr val="bg1"/>
                </a:solidFill>
              </a:defRPr>
            </a:lvl2pPr>
            <a:lvl3pPr marL="0" indent="0" algn="l">
              <a:buFont typeface="Arial" panose="020B0604020202020204" pitchFamily="34" charset="0"/>
              <a:buNone/>
              <a:defRPr sz="1401">
                <a:solidFill>
                  <a:schemeClr val="bg1"/>
                </a:solidFill>
              </a:defRPr>
            </a:lvl3pPr>
            <a:lvl4pPr marL="0" indent="0" algn="l">
              <a:buFont typeface="Arial" panose="020B0604020202020204" pitchFamily="34" charset="0"/>
              <a:buNone/>
              <a:defRPr sz="1401">
                <a:solidFill>
                  <a:schemeClr val="bg1"/>
                </a:solidFill>
              </a:defRPr>
            </a:lvl4pPr>
            <a:lvl5pPr marL="0" indent="0" algn="l">
              <a:buFont typeface="Arial" panose="020B0604020202020204" pitchFamily="34" charset="0"/>
              <a:buNone/>
              <a:defRPr sz="1401">
                <a:solidFill>
                  <a:schemeClr val="bg1"/>
                </a:solidFill>
              </a:defRPr>
            </a:lvl5pPr>
            <a:lvl6pPr marL="0" indent="0" algn="l">
              <a:buNone/>
              <a:defRPr sz="1401">
                <a:solidFill>
                  <a:schemeClr val="bg1"/>
                </a:solidFill>
              </a:defRPr>
            </a:lvl6pPr>
            <a:lvl7pPr marL="0" indent="0" algn="l">
              <a:buNone/>
              <a:defRPr sz="1401">
                <a:solidFill>
                  <a:schemeClr val="bg1"/>
                </a:solidFill>
              </a:defRPr>
            </a:lvl7pPr>
            <a:lvl8pPr marL="0" indent="0" algn="l">
              <a:buNone/>
              <a:defRPr sz="1401">
                <a:solidFill>
                  <a:schemeClr val="bg1"/>
                </a:solidFill>
              </a:defRPr>
            </a:lvl8pPr>
            <a:lvl9pPr marL="0" indent="0" algn="l">
              <a:buNone/>
              <a:defRPr sz="1401">
                <a:solidFill>
                  <a:schemeClr val="bg1"/>
                </a:solidFill>
              </a:defRPr>
            </a:lvl9pPr>
          </a:lstStyle>
          <a:p>
            <a:pPr lvl="0"/>
            <a:r>
              <a:rPr lang="en-US"/>
              <a:t>Heading </a:t>
            </a:r>
            <a:br>
              <a:rPr lang="en-US"/>
            </a:br>
            <a:r>
              <a:rPr lang="en-US"/>
              <a:t>Bold 20 pt.</a:t>
            </a:r>
          </a:p>
          <a:p>
            <a:pPr lvl="1"/>
            <a:r>
              <a:rPr lang="en-US"/>
              <a:t>Call out description 14 pt.</a:t>
            </a:r>
          </a:p>
        </p:txBody>
      </p:sp>
      <p:sp>
        <p:nvSpPr>
          <p:cNvPr id="21" name="Text Placeholder 3"/>
          <p:cNvSpPr>
            <a:spLocks noGrp="1"/>
          </p:cNvSpPr>
          <p:nvPr>
            <p:ph type="body" sz="quarter" idx="18" hasCustomPrompt="1"/>
          </p:nvPr>
        </p:nvSpPr>
        <p:spPr>
          <a:xfrm>
            <a:off x="685799" y="3124201"/>
            <a:ext cx="2514601" cy="2294823"/>
          </a:xfrm>
          <a:prstGeom prst="rect">
            <a:avLst/>
          </a:prstGeom>
          <a:gradFill>
            <a:gsLst>
              <a:gs pos="55000">
                <a:schemeClr val="accent2"/>
              </a:gs>
              <a:gs pos="85000">
                <a:srgbClr val="040D23"/>
              </a:gs>
            </a:gsLst>
            <a:lin ang="2160000" scaled="0"/>
          </a:gradFill>
        </p:spPr>
        <p:txBody>
          <a:bodyPr wrap="square" lIns="182880" tIns="274320" rIns="182880" bIns="274320" anchor="b" anchorCtr="0">
            <a:normAutofit/>
          </a:bodyPr>
          <a:lstStyle>
            <a:lvl1pPr marL="0" indent="0" algn="l">
              <a:spcBef>
                <a:spcPts val="0"/>
              </a:spcBef>
              <a:defRPr sz="2000" b="1">
                <a:solidFill>
                  <a:schemeClr val="bg1"/>
                </a:solidFill>
              </a:defRPr>
            </a:lvl1pPr>
            <a:lvl2pPr marL="0" indent="0" algn="l">
              <a:buFont typeface="Arial" panose="020B0604020202020204" pitchFamily="34" charset="0"/>
              <a:buNone/>
              <a:tabLst/>
              <a:defRPr sz="1401" baseline="0">
                <a:solidFill>
                  <a:schemeClr val="bg1"/>
                </a:solidFill>
              </a:defRPr>
            </a:lvl2pPr>
            <a:lvl3pPr marL="0" indent="0" algn="l">
              <a:buFont typeface="Arial" panose="020B0604020202020204" pitchFamily="34" charset="0"/>
              <a:buNone/>
              <a:defRPr sz="1401">
                <a:solidFill>
                  <a:schemeClr val="bg1"/>
                </a:solidFill>
              </a:defRPr>
            </a:lvl3pPr>
            <a:lvl4pPr marL="0" indent="0" algn="l">
              <a:buFont typeface="Arial" panose="020B0604020202020204" pitchFamily="34" charset="0"/>
              <a:buNone/>
              <a:defRPr sz="1401">
                <a:solidFill>
                  <a:schemeClr val="bg1"/>
                </a:solidFill>
              </a:defRPr>
            </a:lvl4pPr>
            <a:lvl5pPr marL="0" indent="0" algn="l">
              <a:buFont typeface="Arial" panose="020B0604020202020204" pitchFamily="34" charset="0"/>
              <a:buNone/>
              <a:defRPr sz="1401">
                <a:solidFill>
                  <a:schemeClr val="bg1"/>
                </a:solidFill>
              </a:defRPr>
            </a:lvl5pPr>
            <a:lvl6pPr marL="0" indent="0" algn="l">
              <a:buNone/>
              <a:defRPr sz="1401">
                <a:solidFill>
                  <a:schemeClr val="bg1"/>
                </a:solidFill>
              </a:defRPr>
            </a:lvl6pPr>
            <a:lvl7pPr marL="0" indent="0" algn="l">
              <a:buNone/>
              <a:defRPr sz="1401">
                <a:solidFill>
                  <a:schemeClr val="bg1"/>
                </a:solidFill>
              </a:defRPr>
            </a:lvl7pPr>
            <a:lvl8pPr marL="0" indent="0" algn="l">
              <a:buNone/>
              <a:defRPr sz="1401">
                <a:solidFill>
                  <a:schemeClr val="bg1"/>
                </a:solidFill>
              </a:defRPr>
            </a:lvl8pPr>
            <a:lvl9pPr marL="0" indent="0" algn="l">
              <a:buNone/>
              <a:defRPr sz="1401">
                <a:solidFill>
                  <a:schemeClr val="bg1"/>
                </a:solidFill>
              </a:defRPr>
            </a:lvl9pPr>
          </a:lstStyle>
          <a:p>
            <a:pPr lvl="0"/>
            <a:r>
              <a:rPr lang="en-US"/>
              <a:t>Heading </a:t>
            </a:r>
            <a:br>
              <a:rPr lang="en-US"/>
            </a:br>
            <a:r>
              <a:rPr lang="en-US"/>
              <a:t>Bold 20 pt.</a:t>
            </a:r>
          </a:p>
          <a:p>
            <a:pPr lvl="1"/>
            <a:r>
              <a:rPr lang="en-US"/>
              <a:t>Call out description 14 pt.</a:t>
            </a:r>
          </a:p>
        </p:txBody>
      </p:sp>
    </p:spTree>
    <p:extLst>
      <p:ext uri="{BB962C8B-B14F-4D97-AF65-F5344CB8AC3E}">
        <p14:creationId xmlns:p14="http://schemas.microsoft.com/office/powerpoint/2010/main" val="160358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3 Callouts Image Bottom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4"/>
          <p:cNvSpPr>
            <a:spLocks noGrp="1"/>
          </p:cNvSpPr>
          <p:nvPr>
            <p:ph type="body" sz="quarter" idx="10" hasCustomPrompt="1"/>
          </p:nvPr>
        </p:nvSpPr>
        <p:spPr>
          <a:xfrm>
            <a:off x="0" y="1"/>
            <a:ext cx="12192000" cy="2887579"/>
          </a:xfrm>
          <a:prstGeom prst="rect">
            <a:avLst/>
          </a:prstGeom>
          <a:solidFill>
            <a:schemeClr val="bg1"/>
          </a:solidFill>
        </p:spPr>
        <p:txBody>
          <a:bodyPr lIns="685800" tIns="685800" rIns="685800" bIns="228600">
            <a:noAutofit/>
          </a:bodyPr>
          <a:lstStyle>
            <a:lvl1pPr marL="0" indent="0" algn="ctr">
              <a:spcAft>
                <a:spcPts val="1200"/>
              </a:spcAft>
              <a:buClr>
                <a:schemeClr val="accent1"/>
              </a:buClr>
              <a:buSzPct val="100000"/>
              <a:buFont typeface="Wingdings" panose="05000000000000000000" pitchFamily="2" charset="2"/>
              <a:buNone/>
              <a:defRPr sz="4400" b="1" baseline="0"/>
            </a:lvl1pPr>
            <a:lvl2pPr marL="0" indent="0" algn="ctr">
              <a:lnSpc>
                <a:spcPts val="2800"/>
              </a:lnSpc>
              <a:buClr>
                <a:schemeClr val="accent1"/>
              </a:buClr>
              <a:buSzPct val="100000"/>
              <a:buFont typeface="Wingdings" panose="05000000000000000000" pitchFamily="2" charset="2"/>
              <a:buNone/>
              <a:defRPr sz="2800" baseline="0"/>
            </a:lvl2pPr>
            <a:lvl3pPr marL="804849" indent="-342894" algn="ctr">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3 Callouts Image Bottom 44 pt. Bold</a:t>
            </a:r>
          </a:p>
          <a:p>
            <a:pPr lvl="1"/>
            <a:r>
              <a:rPr lang="en-US" dirty="0"/>
              <a:t>Second level Lorem ipsum dolor sit </a:t>
            </a:r>
            <a:r>
              <a:rPr lang="en-US" dirty="0" err="1"/>
              <a:t>amet</a:t>
            </a:r>
            <a:r>
              <a:rPr lang="en-US" dirty="0"/>
              <a:t>, </a:t>
            </a:r>
            <a:r>
              <a:rPr lang="en-US" dirty="0" err="1"/>
              <a:t>duis</a:t>
            </a:r>
            <a:r>
              <a:rPr lang="en-US" dirty="0"/>
              <a:t> </a:t>
            </a:r>
            <a:r>
              <a:rPr lang="en-US" dirty="0" err="1"/>
              <a:t>dolore</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a:t>
            </a:r>
          </a:p>
        </p:txBody>
      </p:sp>
      <p:sp>
        <p:nvSpPr>
          <p:cNvPr id="12"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7" name="Text Placeholder 3"/>
          <p:cNvSpPr>
            <a:spLocks noGrp="1"/>
          </p:cNvSpPr>
          <p:nvPr>
            <p:ph type="body" sz="quarter" idx="15" hasCustomPrompt="1"/>
          </p:nvPr>
        </p:nvSpPr>
        <p:spPr>
          <a:xfrm>
            <a:off x="4436847" y="3559744"/>
            <a:ext cx="3318309" cy="1828800"/>
          </a:xfrm>
          <a:prstGeom prst="rect">
            <a:avLst/>
          </a:prstGeom>
          <a:gradFill>
            <a:gsLst>
              <a:gs pos="55000">
                <a:schemeClr val="accent3"/>
              </a:gs>
              <a:gs pos="85000">
                <a:srgbClr val="0058AE">
                  <a:alpha val="85000"/>
                  <a:lumMod val="85000"/>
                  <a:lumOff val="15000"/>
                </a:srgbClr>
              </a:gs>
            </a:gsLst>
            <a:lin ang="2160000" scaled="0"/>
          </a:gradFill>
        </p:spPr>
        <p:txBody>
          <a:bodyPr wrap="square" lIns="274320" tIns="457200" rIns="274320" bIns="457200" anchor="t" anchorCtr="0">
            <a:normAutofit/>
          </a:bodyPr>
          <a:lstStyle>
            <a:lvl1pPr marL="0" indent="0" algn="l">
              <a:spcBef>
                <a:spcPts val="0"/>
              </a:spcBef>
              <a:defRPr sz="2000" b="1">
                <a:solidFill>
                  <a:schemeClr val="bg1"/>
                </a:solidFill>
              </a:defRPr>
            </a:lvl1pPr>
            <a:lvl2pPr marL="0" indent="0" algn="l">
              <a:buFont typeface="Arial" panose="020B0604020202020204" pitchFamily="34" charset="0"/>
              <a:buNone/>
              <a:tabLst/>
              <a:defRPr sz="1401" baseline="0">
                <a:solidFill>
                  <a:schemeClr val="bg1"/>
                </a:solidFill>
              </a:defRPr>
            </a:lvl2pPr>
            <a:lvl3pPr marL="0" indent="0" algn="l">
              <a:buFont typeface="Arial" panose="020B0604020202020204" pitchFamily="34" charset="0"/>
              <a:buNone/>
              <a:defRPr sz="1401">
                <a:solidFill>
                  <a:schemeClr val="bg1"/>
                </a:solidFill>
              </a:defRPr>
            </a:lvl3pPr>
            <a:lvl4pPr marL="0" indent="0" algn="l">
              <a:buFont typeface="Arial" panose="020B0604020202020204" pitchFamily="34" charset="0"/>
              <a:buNone/>
              <a:defRPr sz="1401">
                <a:solidFill>
                  <a:schemeClr val="bg1"/>
                </a:solidFill>
              </a:defRPr>
            </a:lvl4pPr>
            <a:lvl5pPr marL="0" indent="0" algn="l">
              <a:buFont typeface="Arial" panose="020B0604020202020204" pitchFamily="34" charset="0"/>
              <a:buNone/>
              <a:defRPr sz="1401">
                <a:solidFill>
                  <a:schemeClr val="bg1"/>
                </a:solidFill>
              </a:defRPr>
            </a:lvl5pPr>
            <a:lvl6pPr marL="0" indent="0" algn="l">
              <a:buNone/>
              <a:defRPr sz="1401">
                <a:solidFill>
                  <a:schemeClr val="bg1"/>
                </a:solidFill>
              </a:defRPr>
            </a:lvl6pPr>
            <a:lvl7pPr marL="0" indent="0" algn="l">
              <a:buNone/>
              <a:defRPr sz="1401">
                <a:solidFill>
                  <a:schemeClr val="bg1"/>
                </a:solidFill>
              </a:defRPr>
            </a:lvl7pPr>
            <a:lvl8pPr marL="0" indent="0" algn="l">
              <a:buNone/>
              <a:defRPr sz="1401">
                <a:solidFill>
                  <a:schemeClr val="bg1"/>
                </a:solidFill>
              </a:defRPr>
            </a:lvl8pPr>
            <a:lvl9pPr marL="0" indent="0" algn="l">
              <a:buNone/>
              <a:defRPr sz="1401">
                <a:solidFill>
                  <a:schemeClr val="bg1"/>
                </a:solidFill>
              </a:defRPr>
            </a:lvl9pPr>
          </a:lstStyle>
          <a:p>
            <a:pPr lvl="0"/>
            <a:r>
              <a:rPr lang="en-US"/>
              <a:t>Heading </a:t>
            </a:r>
            <a:br>
              <a:rPr lang="en-US"/>
            </a:br>
            <a:r>
              <a:rPr lang="en-US"/>
              <a:t>Bold 22 pt.</a:t>
            </a:r>
          </a:p>
          <a:p>
            <a:pPr lvl="1"/>
            <a:r>
              <a:rPr lang="en-US"/>
              <a:t>Call out description 14 pt.</a:t>
            </a:r>
          </a:p>
        </p:txBody>
      </p:sp>
      <p:sp>
        <p:nvSpPr>
          <p:cNvPr id="9" name="Text Placeholder 3"/>
          <p:cNvSpPr>
            <a:spLocks noGrp="1"/>
          </p:cNvSpPr>
          <p:nvPr>
            <p:ph type="body" sz="quarter" idx="16" hasCustomPrompt="1"/>
          </p:nvPr>
        </p:nvSpPr>
        <p:spPr>
          <a:xfrm>
            <a:off x="8187892" y="3559744"/>
            <a:ext cx="3318309" cy="1828800"/>
          </a:xfrm>
          <a:prstGeom prst="rect">
            <a:avLst/>
          </a:prstGeom>
          <a:gradFill>
            <a:gsLst>
              <a:gs pos="55000">
                <a:schemeClr val="accent6">
                  <a:alpha val="85000"/>
                </a:schemeClr>
              </a:gs>
              <a:gs pos="85000">
                <a:srgbClr val="156E84">
                  <a:alpha val="85000"/>
                </a:srgbClr>
              </a:gs>
            </a:gsLst>
            <a:lin ang="2160000" scaled="0"/>
          </a:gradFill>
        </p:spPr>
        <p:txBody>
          <a:bodyPr wrap="square" lIns="274320" tIns="457200" rIns="274320" bIns="457200" anchor="t" anchorCtr="0">
            <a:normAutofit/>
          </a:bodyPr>
          <a:lstStyle>
            <a:lvl1pPr marL="0" indent="0" algn="l">
              <a:spcBef>
                <a:spcPts val="0"/>
              </a:spcBef>
              <a:defRPr sz="2000" b="1">
                <a:solidFill>
                  <a:schemeClr val="bg1"/>
                </a:solidFill>
              </a:defRPr>
            </a:lvl1pPr>
            <a:lvl2pPr marL="0" indent="0" algn="l">
              <a:defRPr sz="1401" baseline="0">
                <a:solidFill>
                  <a:schemeClr val="bg1"/>
                </a:solidFill>
              </a:defRPr>
            </a:lvl2pPr>
            <a:lvl3pPr marL="0" indent="0" algn="l">
              <a:buFont typeface="Arial" panose="020B0604020202020204" pitchFamily="34" charset="0"/>
              <a:buNone/>
              <a:defRPr sz="1401">
                <a:solidFill>
                  <a:schemeClr val="bg1"/>
                </a:solidFill>
              </a:defRPr>
            </a:lvl3pPr>
            <a:lvl4pPr marL="0" indent="0" algn="l">
              <a:buFont typeface="Arial" panose="020B0604020202020204" pitchFamily="34" charset="0"/>
              <a:buNone/>
              <a:defRPr sz="1401">
                <a:solidFill>
                  <a:schemeClr val="bg1"/>
                </a:solidFill>
              </a:defRPr>
            </a:lvl4pPr>
            <a:lvl5pPr marL="0" indent="0" algn="l">
              <a:buFont typeface="Arial" panose="020B0604020202020204" pitchFamily="34" charset="0"/>
              <a:buNone/>
              <a:defRPr sz="1401">
                <a:solidFill>
                  <a:schemeClr val="bg1"/>
                </a:solidFill>
              </a:defRPr>
            </a:lvl5pPr>
            <a:lvl6pPr marL="0" indent="0" algn="l">
              <a:buNone/>
              <a:defRPr sz="1401">
                <a:solidFill>
                  <a:schemeClr val="bg1"/>
                </a:solidFill>
              </a:defRPr>
            </a:lvl6pPr>
            <a:lvl7pPr marL="0" indent="0" algn="l">
              <a:buNone/>
              <a:defRPr sz="1401">
                <a:solidFill>
                  <a:schemeClr val="bg1"/>
                </a:solidFill>
              </a:defRPr>
            </a:lvl7pPr>
            <a:lvl8pPr marL="0" indent="0" algn="l">
              <a:buNone/>
              <a:defRPr sz="1401">
                <a:solidFill>
                  <a:schemeClr val="bg1"/>
                </a:solidFill>
              </a:defRPr>
            </a:lvl8pPr>
            <a:lvl9pPr marL="0" indent="0" algn="l">
              <a:buNone/>
              <a:defRPr sz="1401">
                <a:solidFill>
                  <a:schemeClr val="bg1"/>
                </a:solidFill>
              </a:defRPr>
            </a:lvl9pPr>
          </a:lstStyle>
          <a:p>
            <a:pPr lvl="0"/>
            <a:r>
              <a:rPr lang="en-US"/>
              <a:t>Heading </a:t>
            </a:r>
            <a:br>
              <a:rPr lang="en-US"/>
            </a:br>
            <a:r>
              <a:rPr lang="en-US"/>
              <a:t>Bold 22 pt.</a:t>
            </a:r>
          </a:p>
          <a:p>
            <a:pPr lvl="1"/>
            <a:r>
              <a:rPr lang="en-US"/>
              <a:t>Call out description 14 pt.</a:t>
            </a:r>
          </a:p>
        </p:txBody>
      </p:sp>
      <p:sp>
        <p:nvSpPr>
          <p:cNvPr id="11" name="Text Placeholder 3"/>
          <p:cNvSpPr>
            <a:spLocks noGrp="1"/>
          </p:cNvSpPr>
          <p:nvPr>
            <p:ph type="body" sz="quarter" idx="18" hasCustomPrompt="1"/>
          </p:nvPr>
        </p:nvSpPr>
        <p:spPr>
          <a:xfrm>
            <a:off x="685801" y="3559744"/>
            <a:ext cx="3318309" cy="1828800"/>
          </a:xfrm>
          <a:prstGeom prst="rect">
            <a:avLst/>
          </a:prstGeom>
          <a:gradFill>
            <a:gsLst>
              <a:gs pos="55000">
                <a:schemeClr val="accent2">
                  <a:alpha val="85000"/>
                </a:schemeClr>
              </a:gs>
              <a:gs pos="85000">
                <a:srgbClr val="040D23">
                  <a:alpha val="85000"/>
                </a:srgbClr>
              </a:gs>
            </a:gsLst>
            <a:lin ang="2160000" scaled="0"/>
          </a:gradFill>
        </p:spPr>
        <p:txBody>
          <a:bodyPr wrap="square" lIns="274320" tIns="457200" rIns="274320" bIns="457200" anchor="t" anchorCtr="0">
            <a:normAutofit/>
          </a:bodyPr>
          <a:lstStyle>
            <a:lvl1pPr marL="0" indent="0" algn="l">
              <a:spcBef>
                <a:spcPts val="0"/>
              </a:spcBef>
              <a:defRPr sz="2000" b="1">
                <a:solidFill>
                  <a:schemeClr val="bg1"/>
                </a:solidFill>
              </a:defRPr>
            </a:lvl1pPr>
            <a:lvl2pPr marL="0" indent="0" algn="l">
              <a:buFont typeface="Arial" panose="020B0604020202020204" pitchFamily="34" charset="0"/>
              <a:buNone/>
              <a:tabLst/>
              <a:defRPr sz="1401" baseline="0">
                <a:solidFill>
                  <a:schemeClr val="bg1"/>
                </a:solidFill>
              </a:defRPr>
            </a:lvl2pPr>
            <a:lvl3pPr marL="0" indent="0" algn="l">
              <a:buFont typeface="Arial" panose="020B0604020202020204" pitchFamily="34" charset="0"/>
              <a:buNone/>
              <a:defRPr sz="1401">
                <a:solidFill>
                  <a:schemeClr val="bg1"/>
                </a:solidFill>
              </a:defRPr>
            </a:lvl3pPr>
            <a:lvl4pPr marL="0" indent="0" algn="l">
              <a:buFont typeface="Arial" panose="020B0604020202020204" pitchFamily="34" charset="0"/>
              <a:buNone/>
              <a:defRPr sz="1401">
                <a:solidFill>
                  <a:schemeClr val="bg1"/>
                </a:solidFill>
              </a:defRPr>
            </a:lvl4pPr>
            <a:lvl5pPr marL="0" indent="0" algn="l">
              <a:buFont typeface="Arial" panose="020B0604020202020204" pitchFamily="34" charset="0"/>
              <a:buNone/>
              <a:defRPr sz="1401">
                <a:solidFill>
                  <a:schemeClr val="bg1"/>
                </a:solidFill>
              </a:defRPr>
            </a:lvl5pPr>
            <a:lvl6pPr marL="0" indent="0" algn="l">
              <a:buNone/>
              <a:defRPr sz="1401">
                <a:solidFill>
                  <a:schemeClr val="bg1"/>
                </a:solidFill>
              </a:defRPr>
            </a:lvl6pPr>
            <a:lvl7pPr marL="0" indent="0" algn="l">
              <a:buNone/>
              <a:defRPr sz="1401">
                <a:solidFill>
                  <a:schemeClr val="bg1"/>
                </a:solidFill>
              </a:defRPr>
            </a:lvl7pPr>
            <a:lvl8pPr marL="0" indent="0" algn="l">
              <a:buNone/>
              <a:defRPr sz="1401">
                <a:solidFill>
                  <a:schemeClr val="bg1"/>
                </a:solidFill>
              </a:defRPr>
            </a:lvl8pPr>
            <a:lvl9pPr marL="0" indent="0" algn="l">
              <a:buNone/>
              <a:defRPr sz="1401">
                <a:solidFill>
                  <a:schemeClr val="bg1"/>
                </a:solidFill>
              </a:defRPr>
            </a:lvl9pPr>
          </a:lstStyle>
          <a:p>
            <a:pPr lvl="0"/>
            <a:r>
              <a:rPr lang="en-US"/>
              <a:t>Heading </a:t>
            </a:r>
            <a:br>
              <a:rPr lang="en-US"/>
            </a:br>
            <a:r>
              <a:rPr lang="en-US"/>
              <a:t>Bold 22 pt.</a:t>
            </a:r>
          </a:p>
          <a:p>
            <a:pPr lvl="1"/>
            <a:r>
              <a:rPr lang="en-US"/>
              <a:t>Call out description 14 pt.</a:t>
            </a:r>
          </a:p>
        </p:txBody>
      </p:sp>
    </p:spTree>
    <p:extLst>
      <p:ext uri="{BB962C8B-B14F-4D97-AF65-F5344CB8AC3E}">
        <p14:creationId xmlns:p14="http://schemas.microsoft.com/office/powerpoint/2010/main" val="205349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Quote Faegre Green">
    <p:bg>
      <p:bgPr>
        <a:gradFill>
          <a:gsLst>
            <a:gs pos="14000">
              <a:schemeClr val="accent1"/>
            </a:gs>
            <a:gs pos="85000">
              <a:schemeClr val="tx1"/>
            </a:gs>
          </a:gsLst>
          <a:lin ang="2160000" scaled="0"/>
        </a:gradFill>
        <a:effectLst/>
      </p:bgPr>
    </p:bg>
    <p:spTree>
      <p:nvGrpSpPr>
        <p:cNvPr id="1" name=""/>
        <p:cNvGrpSpPr/>
        <p:nvPr/>
      </p:nvGrpSpPr>
      <p:grpSpPr>
        <a:xfrm>
          <a:off x="0" y="0"/>
          <a:ext cx="0" cy="0"/>
          <a:chOff x="0" y="0"/>
          <a:chExt cx="0" cy="0"/>
        </a:xfrm>
      </p:grpSpPr>
      <p:sp>
        <p:nvSpPr>
          <p:cNvPr id="13" name="Rectangle 12"/>
          <p:cNvSpPr/>
          <p:nvPr userDrawn="1"/>
        </p:nvSpPr>
        <p:spPr>
          <a:xfrm>
            <a:off x="1" y="0"/>
            <a:ext cx="12188952" cy="6266046"/>
          </a:xfrm>
          <a:prstGeom prst="rect">
            <a:avLst/>
          </a:prstGeom>
          <a:blipFill dpi="0" rotWithShape="1">
            <a:blip r:embed="rId2">
              <a:alphaModFix amt="10000"/>
            </a:blip>
            <a:srcRect/>
            <a:stretch>
              <a:fillRect t="1" b="-94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 name="Rectangle 3"/>
          <p:cNvSpPr/>
          <p:nvPr userDrawn="1"/>
        </p:nvSpPr>
        <p:spPr>
          <a:xfrm>
            <a:off x="8114097" y="0"/>
            <a:ext cx="4079931" cy="6266046"/>
          </a:xfrm>
          <a:prstGeom prst="rect">
            <a:avLst/>
          </a:prstGeom>
          <a:blipFill dpi="0" rotWithShape="1">
            <a:blip r:embed="rId2">
              <a:alphaModFix amt="10000"/>
            </a:blip>
            <a:srcRect/>
            <a:stretch>
              <a:fillRect l="-198754" t="1" b="-94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 name="Text Placeholder 5"/>
          <p:cNvSpPr>
            <a:spLocks noGrp="1"/>
          </p:cNvSpPr>
          <p:nvPr>
            <p:ph type="body" sz="quarter" idx="11" hasCustomPrompt="1"/>
          </p:nvPr>
        </p:nvSpPr>
        <p:spPr>
          <a:xfrm>
            <a:off x="0" y="0"/>
            <a:ext cx="12192000" cy="3429000"/>
          </a:xfrm>
          <a:prstGeom prst="rect">
            <a:avLst/>
          </a:prstGeom>
        </p:spPr>
        <p:txBody>
          <a:bodyPr lIns="685800" tIns="685800" rIns="685800" bIns="182880" anchor="b" anchorCtr="0"/>
          <a:lstStyle>
            <a:lvl1pPr marL="0" indent="0">
              <a:tabLst>
                <a:tab pos="231772" algn="l"/>
              </a:tabLst>
              <a:defRPr sz="4000" b="1">
                <a:solidFill>
                  <a:schemeClr val="bg1"/>
                </a:solidFill>
              </a:defRPr>
            </a:lvl1pPr>
            <a:lvl2pPr marL="0" indent="0">
              <a:buFont typeface="Arial" panose="020B0604020202020204" pitchFamily="34" charset="0"/>
              <a:buNone/>
              <a:defRPr sz="4000" b="1">
                <a:solidFill>
                  <a:schemeClr val="bg1"/>
                </a:solidFill>
              </a:defRPr>
            </a:lvl2pPr>
            <a:lvl3pPr marL="0" indent="0">
              <a:buFont typeface="Arial" panose="020B0604020202020204" pitchFamily="34" charset="0"/>
              <a:buNone/>
              <a:defRPr sz="4000" b="1">
                <a:solidFill>
                  <a:schemeClr val="bg1"/>
                </a:solidFill>
              </a:defRPr>
            </a:lvl3pPr>
            <a:lvl4pPr marL="0" indent="0">
              <a:buFont typeface="Arial" panose="020B0604020202020204" pitchFamily="34" charset="0"/>
              <a:buNone/>
              <a:defRPr sz="4000" b="1">
                <a:solidFill>
                  <a:schemeClr val="bg1"/>
                </a:solidFill>
              </a:defRPr>
            </a:lvl4pPr>
            <a:lvl5pPr marL="0" indent="0">
              <a:buFont typeface="Arial" panose="020B0604020202020204" pitchFamily="34" charset="0"/>
              <a:buNone/>
              <a:defRPr sz="4000" b="1">
                <a:solidFill>
                  <a:schemeClr val="bg1"/>
                </a:solidFill>
              </a:defRPr>
            </a:lvl5pPr>
            <a:lvl6pPr marL="0" indent="0">
              <a:buNone/>
              <a:defRPr sz="4000" b="1">
                <a:solidFill>
                  <a:schemeClr val="bg1"/>
                </a:solidFill>
              </a:defRPr>
            </a:lvl6pPr>
            <a:lvl7pPr marL="0" indent="0">
              <a:buNone/>
              <a:defRPr sz="4000" b="1">
                <a:solidFill>
                  <a:schemeClr val="bg1"/>
                </a:solidFill>
              </a:defRPr>
            </a:lvl7pPr>
            <a:lvl8pPr marL="0" indent="0">
              <a:buNone/>
              <a:defRPr sz="4000" b="1">
                <a:solidFill>
                  <a:schemeClr val="bg1"/>
                </a:solidFill>
              </a:defRPr>
            </a:lvl8pPr>
            <a:lvl9pPr marL="0" indent="0">
              <a:buNone/>
              <a:defRPr sz="4000" b="1">
                <a:solidFill>
                  <a:schemeClr val="bg1"/>
                </a:solidFill>
              </a:defRPr>
            </a:lvl9pPr>
          </a:lstStyle>
          <a:p>
            <a:pPr lvl="0"/>
            <a:r>
              <a:rPr lang="en-US" dirty="0"/>
              <a:t>“Quote 40 pt</a:t>
            </a:r>
            <a:r>
              <a:rPr lang="en-US"/>
              <a:t>.” Bold</a:t>
            </a:r>
          </a:p>
        </p:txBody>
      </p:sp>
      <p:sp>
        <p:nvSpPr>
          <p:cNvPr id="7" name="Text Placeholder 2"/>
          <p:cNvSpPr>
            <a:spLocks noGrp="1"/>
          </p:cNvSpPr>
          <p:nvPr>
            <p:ph type="body" sz="quarter" idx="12" hasCustomPrompt="1"/>
          </p:nvPr>
        </p:nvSpPr>
        <p:spPr>
          <a:xfrm>
            <a:off x="0" y="3438625"/>
            <a:ext cx="12192000" cy="471026"/>
          </a:xfrm>
          <a:prstGeom prst="rect">
            <a:avLst/>
          </a:prstGeom>
        </p:spPr>
        <p:txBody>
          <a:bodyPr wrap="square" lIns="685800" tIns="274320" rIns="685800" bIns="0">
            <a:spAutoFit/>
          </a:bodyPr>
          <a:lstStyle>
            <a:lvl1pPr marL="0" indent="0">
              <a:buNone/>
              <a:defRPr sz="1401" b="1">
                <a:solidFill>
                  <a:schemeClr val="bg1"/>
                </a:solidFill>
              </a:defRPr>
            </a:lvl1pPr>
            <a:lvl2pPr marL="0" indent="0">
              <a:buNone/>
              <a:defRPr/>
            </a:lvl2pPr>
            <a:lvl3pPr marL="914384" indent="0">
              <a:buNone/>
              <a:defRPr/>
            </a:lvl3pPr>
            <a:lvl4pPr marL="1371576" indent="0">
              <a:buNone/>
              <a:defRPr/>
            </a:lvl4pPr>
            <a:lvl5pPr marL="1828768" indent="0">
              <a:buNone/>
              <a:defRPr/>
            </a:lvl5pPr>
          </a:lstStyle>
          <a:p>
            <a:pPr lvl="0"/>
            <a:r>
              <a:rPr lang="en-US" dirty="0"/>
              <a:t>First A. Last Name 14 pt.</a:t>
            </a:r>
          </a:p>
        </p:txBody>
      </p:sp>
      <p:sp>
        <p:nvSpPr>
          <p:cNvPr id="8" name="Text Placeholder 4"/>
          <p:cNvSpPr>
            <a:spLocks noGrp="1"/>
          </p:cNvSpPr>
          <p:nvPr>
            <p:ph type="body" sz="quarter" idx="13" hasCustomPrompt="1"/>
          </p:nvPr>
        </p:nvSpPr>
        <p:spPr>
          <a:xfrm>
            <a:off x="0" y="3922234"/>
            <a:ext cx="12192000" cy="258532"/>
          </a:xfrm>
          <a:prstGeom prst="rect">
            <a:avLst/>
          </a:prstGeom>
        </p:spPr>
        <p:txBody>
          <a:bodyPr wrap="square" lIns="685800" tIns="91440" rIns="685800" bIns="0">
            <a:spAutoFit/>
          </a:bodyPr>
          <a:lstStyle>
            <a:lvl1pPr marL="0" indent="0">
              <a:buNone/>
              <a:defRPr sz="1200">
                <a:solidFill>
                  <a:schemeClr val="bg1"/>
                </a:solidFill>
              </a:defRPr>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Title 12 pt.</a:t>
            </a:r>
          </a:p>
        </p:txBody>
      </p:sp>
      <p:sp>
        <p:nvSpPr>
          <p:cNvPr id="9" name="Text Placeholder 4"/>
          <p:cNvSpPr>
            <a:spLocks noGrp="1"/>
          </p:cNvSpPr>
          <p:nvPr>
            <p:ph type="body" sz="quarter" idx="14" hasCustomPrompt="1"/>
          </p:nvPr>
        </p:nvSpPr>
        <p:spPr>
          <a:xfrm>
            <a:off x="0" y="4193477"/>
            <a:ext cx="12192000" cy="212366"/>
          </a:xfrm>
          <a:prstGeom prst="rect">
            <a:avLst/>
          </a:prstGeom>
        </p:spPr>
        <p:txBody>
          <a:bodyPr wrap="square" lIns="685800" tIns="45720" rIns="685800" bIns="0">
            <a:spAutoFit/>
          </a:bodyPr>
          <a:lstStyle>
            <a:lvl1pPr marL="0" indent="0">
              <a:buNone/>
              <a:defRPr sz="1200">
                <a:solidFill>
                  <a:schemeClr val="bg1"/>
                </a:solidFill>
              </a:defRPr>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Practice Group or Office 12 pt.</a:t>
            </a:r>
          </a:p>
        </p:txBody>
      </p:sp>
      <p:sp>
        <p:nvSpPr>
          <p:cNvPr id="10" name="Text Placeholder 4"/>
          <p:cNvSpPr>
            <a:spLocks noGrp="1"/>
          </p:cNvSpPr>
          <p:nvPr>
            <p:ph type="body" sz="quarter" idx="15" hasCustomPrompt="1"/>
          </p:nvPr>
        </p:nvSpPr>
        <p:spPr>
          <a:xfrm>
            <a:off x="0" y="4418554"/>
            <a:ext cx="12192000" cy="212366"/>
          </a:xfrm>
          <a:prstGeom prst="rect">
            <a:avLst/>
          </a:prstGeom>
        </p:spPr>
        <p:txBody>
          <a:bodyPr wrap="square" lIns="685800" tIns="45720" rIns="685800" bIns="0">
            <a:spAutoFit/>
          </a:bodyPr>
          <a:lstStyle>
            <a:lvl1pPr marL="0" indent="0">
              <a:buNone/>
              <a:defRPr sz="1200">
                <a:solidFill>
                  <a:schemeClr val="bg1"/>
                </a:solidFill>
              </a:defRPr>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Office Practice Group or Practice Group 12 pt.</a:t>
            </a:r>
          </a:p>
        </p:txBody>
      </p:sp>
      <p:sp>
        <p:nvSpPr>
          <p:cNvPr id="11" name="Text Placeholder 4"/>
          <p:cNvSpPr>
            <a:spLocks noGrp="1"/>
          </p:cNvSpPr>
          <p:nvPr>
            <p:ph type="body" sz="quarter" idx="16" hasCustomPrompt="1"/>
          </p:nvPr>
        </p:nvSpPr>
        <p:spPr>
          <a:xfrm>
            <a:off x="0" y="4643631"/>
            <a:ext cx="12192000" cy="212366"/>
          </a:xfrm>
          <a:prstGeom prst="rect">
            <a:avLst/>
          </a:prstGeom>
        </p:spPr>
        <p:txBody>
          <a:bodyPr wrap="square" lIns="685800" tIns="45720" rIns="685800" bIns="0">
            <a:spAutoFit/>
          </a:bodyPr>
          <a:lstStyle>
            <a:lvl1pPr marL="0" indent="0">
              <a:buNone/>
              <a:defRPr sz="1200" baseline="0">
                <a:solidFill>
                  <a:schemeClr val="bg1"/>
                </a:solidFill>
              </a:defRPr>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Other Information 12 pt.</a:t>
            </a:r>
          </a:p>
        </p:txBody>
      </p:sp>
      <p:sp>
        <p:nvSpPr>
          <p:cNvPr id="12"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413883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Quote Chartreuse">
    <p:bg>
      <p:bgPr>
        <a:gradFill>
          <a:gsLst>
            <a:gs pos="14000">
              <a:schemeClr val="accent5"/>
            </a:gs>
            <a:gs pos="85000">
              <a:srgbClr val="4B8A00"/>
            </a:gs>
          </a:gsLst>
          <a:lin ang="2160000" scaled="0"/>
        </a:gradFill>
        <a:effectLst/>
      </p:bgPr>
    </p:bg>
    <p:spTree>
      <p:nvGrpSpPr>
        <p:cNvPr id="1" name=""/>
        <p:cNvGrpSpPr/>
        <p:nvPr/>
      </p:nvGrpSpPr>
      <p:grpSpPr>
        <a:xfrm>
          <a:off x="0" y="0"/>
          <a:ext cx="0" cy="0"/>
          <a:chOff x="0" y="0"/>
          <a:chExt cx="0" cy="0"/>
        </a:xfrm>
      </p:grpSpPr>
      <p:sp>
        <p:nvSpPr>
          <p:cNvPr id="4" name="Rectangle 3"/>
          <p:cNvSpPr/>
          <p:nvPr userDrawn="1"/>
        </p:nvSpPr>
        <p:spPr>
          <a:xfrm>
            <a:off x="8114097" y="0"/>
            <a:ext cx="4079931" cy="6266046"/>
          </a:xfrm>
          <a:prstGeom prst="rect">
            <a:avLst/>
          </a:prstGeom>
          <a:blipFill dpi="0" rotWithShape="1">
            <a:blip r:embed="rId2">
              <a:alphaModFix amt="10000"/>
            </a:blip>
            <a:srcRect/>
            <a:stretch>
              <a:fillRect l="-198754" t="1" b="-94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Text Placeholder 2"/>
          <p:cNvSpPr>
            <a:spLocks noGrp="1"/>
          </p:cNvSpPr>
          <p:nvPr>
            <p:ph type="body" sz="quarter" idx="12" hasCustomPrompt="1"/>
          </p:nvPr>
        </p:nvSpPr>
        <p:spPr>
          <a:xfrm>
            <a:off x="0" y="3438625"/>
            <a:ext cx="12192000" cy="471026"/>
          </a:xfrm>
          <a:prstGeom prst="rect">
            <a:avLst/>
          </a:prstGeom>
        </p:spPr>
        <p:txBody>
          <a:bodyPr wrap="square" lIns="685800" tIns="274320" rIns="685800" bIns="0">
            <a:spAutoFit/>
          </a:bodyPr>
          <a:lstStyle>
            <a:lvl1pPr marL="0" indent="0">
              <a:buNone/>
              <a:defRPr sz="1401" b="1">
                <a:solidFill>
                  <a:schemeClr val="tx1"/>
                </a:solidFill>
              </a:defRPr>
            </a:lvl1pPr>
            <a:lvl2pPr marL="0" indent="0">
              <a:buNone/>
              <a:defRPr/>
            </a:lvl2pPr>
            <a:lvl3pPr marL="914384" indent="0">
              <a:buNone/>
              <a:defRPr/>
            </a:lvl3pPr>
            <a:lvl4pPr marL="1371576" indent="0">
              <a:buNone/>
              <a:defRPr/>
            </a:lvl4pPr>
            <a:lvl5pPr marL="1828768" indent="0">
              <a:buNone/>
              <a:defRPr/>
            </a:lvl5pPr>
          </a:lstStyle>
          <a:p>
            <a:pPr lvl="0"/>
            <a:r>
              <a:rPr lang="en-US" dirty="0"/>
              <a:t>First A. Last Name 14 pt.</a:t>
            </a:r>
          </a:p>
        </p:txBody>
      </p:sp>
      <p:sp>
        <p:nvSpPr>
          <p:cNvPr id="8" name="Text Placeholder 4"/>
          <p:cNvSpPr>
            <a:spLocks noGrp="1"/>
          </p:cNvSpPr>
          <p:nvPr>
            <p:ph type="body" sz="quarter" idx="13" hasCustomPrompt="1"/>
          </p:nvPr>
        </p:nvSpPr>
        <p:spPr>
          <a:xfrm>
            <a:off x="0" y="3922234"/>
            <a:ext cx="12192000" cy="258532"/>
          </a:xfrm>
          <a:prstGeom prst="rect">
            <a:avLst/>
          </a:prstGeom>
        </p:spPr>
        <p:txBody>
          <a:bodyPr wrap="square" lIns="685800" tIns="91440" rIns="685800" bIns="0">
            <a:spAutoFit/>
          </a:bodyPr>
          <a:lstStyle>
            <a:lvl1pPr marL="0" indent="0">
              <a:buNone/>
              <a:defRPr sz="1200">
                <a:solidFill>
                  <a:schemeClr val="tx1"/>
                </a:solidFill>
              </a:defRPr>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Title 12 pt.</a:t>
            </a:r>
          </a:p>
        </p:txBody>
      </p:sp>
      <p:sp>
        <p:nvSpPr>
          <p:cNvPr id="9" name="Text Placeholder 4"/>
          <p:cNvSpPr>
            <a:spLocks noGrp="1"/>
          </p:cNvSpPr>
          <p:nvPr>
            <p:ph type="body" sz="quarter" idx="14" hasCustomPrompt="1"/>
          </p:nvPr>
        </p:nvSpPr>
        <p:spPr>
          <a:xfrm>
            <a:off x="0" y="4193477"/>
            <a:ext cx="12192000" cy="212366"/>
          </a:xfrm>
          <a:prstGeom prst="rect">
            <a:avLst/>
          </a:prstGeom>
        </p:spPr>
        <p:txBody>
          <a:bodyPr wrap="square" lIns="685800" tIns="45720" rIns="685800" bIns="0">
            <a:spAutoFit/>
          </a:bodyPr>
          <a:lstStyle>
            <a:lvl1pPr marL="0" indent="0">
              <a:buNone/>
              <a:defRPr sz="1200">
                <a:solidFill>
                  <a:schemeClr val="tx1"/>
                </a:solidFill>
              </a:defRPr>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Practice Group or Office 12 pt.</a:t>
            </a:r>
          </a:p>
        </p:txBody>
      </p:sp>
      <p:sp>
        <p:nvSpPr>
          <p:cNvPr id="10" name="Text Placeholder 4"/>
          <p:cNvSpPr>
            <a:spLocks noGrp="1"/>
          </p:cNvSpPr>
          <p:nvPr>
            <p:ph type="body" sz="quarter" idx="15" hasCustomPrompt="1"/>
          </p:nvPr>
        </p:nvSpPr>
        <p:spPr>
          <a:xfrm>
            <a:off x="0" y="4418554"/>
            <a:ext cx="12192000" cy="212366"/>
          </a:xfrm>
          <a:prstGeom prst="rect">
            <a:avLst/>
          </a:prstGeom>
        </p:spPr>
        <p:txBody>
          <a:bodyPr wrap="square" lIns="685800" tIns="45720" rIns="685800" bIns="0">
            <a:spAutoFit/>
          </a:bodyPr>
          <a:lstStyle>
            <a:lvl1pPr marL="0" indent="0">
              <a:buNone/>
              <a:defRPr sz="1200">
                <a:solidFill>
                  <a:schemeClr val="tx1"/>
                </a:solidFill>
              </a:defRPr>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Office Practice Group or Practice Group 12 pt.</a:t>
            </a:r>
          </a:p>
        </p:txBody>
      </p:sp>
      <p:sp>
        <p:nvSpPr>
          <p:cNvPr id="11" name="Text Placeholder 4"/>
          <p:cNvSpPr>
            <a:spLocks noGrp="1"/>
          </p:cNvSpPr>
          <p:nvPr>
            <p:ph type="body" sz="quarter" idx="16" hasCustomPrompt="1"/>
          </p:nvPr>
        </p:nvSpPr>
        <p:spPr>
          <a:xfrm>
            <a:off x="0" y="4643631"/>
            <a:ext cx="12192000" cy="212366"/>
          </a:xfrm>
          <a:prstGeom prst="rect">
            <a:avLst/>
          </a:prstGeom>
        </p:spPr>
        <p:txBody>
          <a:bodyPr wrap="square" lIns="685800" tIns="45720" rIns="685800" bIns="0">
            <a:spAutoFit/>
          </a:bodyPr>
          <a:lstStyle>
            <a:lvl1pPr marL="0" indent="0">
              <a:buNone/>
              <a:defRPr sz="1200" baseline="0">
                <a:solidFill>
                  <a:schemeClr val="tx1"/>
                </a:solidFill>
              </a:defRPr>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Other Information 12 pt.</a:t>
            </a:r>
          </a:p>
        </p:txBody>
      </p:sp>
      <p:sp>
        <p:nvSpPr>
          <p:cNvPr id="12"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5" name="Text Placeholder 5"/>
          <p:cNvSpPr>
            <a:spLocks noGrp="1"/>
          </p:cNvSpPr>
          <p:nvPr>
            <p:ph type="body" sz="quarter" idx="11" hasCustomPrompt="1"/>
          </p:nvPr>
        </p:nvSpPr>
        <p:spPr>
          <a:xfrm>
            <a:off x="0" y="0"/>
            <a:ext cx="12192000" cy="3429000"/>
          </a:xfrm>
          <a:prstGeom prst="rect">
            <a:avLst/>
          </a:prstGeom>
        </p:spPr>
        <p:txBody>
          <a:bodyPr lIns="685800" tIns="685800" rIns="685800" bIns="182880" anchor="b" anchorCtr="0"/>
          <a:lstStyle>
            <a:lvl1pPr marL="0" indent="0">
              <a:tabLst>
                <a:tab pos="231772" algn="l"/>
              </a:tabLst>
              <a:defRPr sz="4000" b="1">
                <a:solidFill>
                  <a:schemeClr val="bg1"/>
                </a:solidFill>
              </a:defRPr>
            </a:lvl1pPr>
            <a:lvl2pPr marL="0" indent="0">
              <a:buFont typeface="Arial" panose="020B0604020202020204" pitchFamily="34" charset="0"/>
              <a:buNone/>
              <a:defRPr sz="4000" b="1">
                <a:solidFill>
                  <a:schemeClr val="bg1"/>
                </a:solidFill>
              </a:defRPr>
            </a:lvl2pPr>
            <a:lvl3pPr marL="0" indent="0">
              <a:buFont typeface="Arial" panose="020B0604020202020204" pitchFamily="34" charset="0"/>
              <a:buNone/>
              <a:defRPr sz="4000" b="1">
                <a:solidFill>
                  <a:schemeClr val="bg1"/>
                </a:solidFill>
              </a:defRPr>
            </a:lvl3pPr>
            <a:lvl4pPr marL="0" indent="0">
              <a:buFont typeface="Arial" panose="020B0604020202020204" pitchFamily="34" charset="0"/>
              <a:buNone/>
              <a:defRPr sz="4000" b="1">
                <a:solidFill>
                  <a:schemeClr val="bg1"/>
                </a:solidFill>
              </a:defRPr>
            </a:lvl4pPr>
            <a:lvl5pPr marL="0" indent="0">
              <a:buFont typeface="Arial" panose="020B0604020202020204" pitchFamily="34" charset="0"/>
              <a:buNone/>
              <a:defRPr sz="4000" b="1">
                <a:solidFill>
                  <a:schemeClr val="bg1"/>
                </a:solidFill>
              </a:defRPr>
            </a:lvl5pPr>
            <a:lvl6pPr marL="0" indent="0">
              <a:buNone/>
              <a:defRPr sz="4000" b="1">
                <a:solidFill>
                  <a:schemeClr val="bg1"/>
                </a:solidFill>
              </a:defRPr>
            </a:lvl6pPr>
            <a:lvl7pPr marL="0" indent="0">
              <a:buNone/>
              <a:defRPr sz="4000" b="1">
                <a:solidFill>
                  <a:schemeClr val="bg1"/>
                </a:solidFill>
              </a:defRPr>
            </a:lvl7pPr>
            <a:lvl8pPr marL="0" indent="0">
              <a:buNone/>
              <a:defRPr sz="4000" b="1">
                <a:solidFill>
                  <a:schemeClr val="bg1"/>
                </a:solidFill>
              </a:defRPr>
            </a:lvl8pPr>
            <a:lvl9pPr marL="0" indent="0">
              <a:buNone/>
              <a:defRPr sz="4000" b="1">
                <a:solidFill>
                  <a:schemeClr val="bg1"/>
                </a:solidFill>
              </a:defRPr>
            </a:lvl9pPr>
          </a:lstStyle>
          <a:p>
            <a:pPr lvl="0"/>
            <a:r>
              <a:rPr lang="en-US" dirty="0"/>
              <a:t>“Quote 40 pt</a:t>
            </a:r>
            <a:r>
              <a:rPr lang="en-US"/>
              <a:t>.” Bold</a:t>
            </a:r>
          </a:p>
        </p:txBody>
      </p:sp>
    </p:spTree>
    <p:extLst>
      <p:ext uri="{BB962C8B-B14F-4D97-AF65-F5344CB8AC3E}">
        <p14:creationId xmlns:p14="http://schemas.microsoft.com/office/powerpoint/2010/main" val="206409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eople: 20 Total">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695324" y="1184919"/>
            <a:ext cx="685801" cy="685800"/>
          </a:xfrm>
          <a:prstGeom prst="rect">
            <a:avLst/>
          </a:prstGeom>
          <a:noFill/>
        </p:spPr>
        <p:txBody>
          <a:bodyPr lIns="0" tIns="0" rIns="0" bIns="0" anchor="ctr" anchorCtr="0"/>
          <a:lstStyle>
            <a:lvl1pPr marL="0" indent="0" algn="ctr">
              <a:spcBef>
                <a:spcPts val="0"/>
              </a:spcBef>
              <a:buNone/>
              <a:defRPr sz="800">
                <a:solidFill>
                  <a:schemeClr val="bg2"/>
                </a:solidFill>
              </a:defRPr>
            </a:lvl1pPr>
          </a:lstStyle>
          <a:p>
            <a:r>
              <a:rPr lang="en-US" dirty="0"/>
              <a:t>Click to insert portrait thumbnail</a:t>
            </a:r>
          </a:p>
        </p:txBody>
      </p:sp>
      <p:sp>
        <p:nvSpPr>
          <p:cNvPr id="5" name="Text Placeholder 70"/>
          <p:cNvSpPr>
            <a:spLocks noGrp="1"/>
          </p:cNvSpPr>
          <p:nvPr>
            <p:ph type="body" sz="quarter" idx="14" hasCustomPrompt="1"/>
          </p:nvPr>
        </p:nvSpPr>
        <p:spPr>
          <a:xfrm>
            <a:off x="1462180" y="1184920"/>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6" name="Text Placeholder 70"/>
          <p:cNvSpPr>
            <a:spLocks noGrp="1"/>
          </p:cNvSpPr>
          <p:nvPr>
            <p:ph type="body" sz="quarter" idx="15" hasCustomPrompt="1"/>
          </p:nvPr>
        </p:nvSpPr>
        <p:spPr>
          <a:xfrm>
            <a:off x="1462180" y="135917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 name="Text Placeholder 70"/>
          <p:cNvSpPr>
            <a:spLocks noGrp="1"/>
          </p:cNvSpPr>
          <p:nvPr>
            <p:ph type="body" sz="quarter" idx="16" hasCustomPrompt="1"/>
          </p:nvPr>
        </p:nvSpPr>
        <p:spPr>
          <a:xfrm>
            <a:off x="1462180" y="149650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9" name="Text Placeholder 70"/>
          <p:cNvSpPr>
            <a:spLocks noGrp="1"/>
          </p:cNvSpPr>
          <p:nvPr>
            <p:ph type="body" sz="quarter" idx="17" hasCustomPrompt="1"/>
          </p:nvPr>
        </p:nvSpPr>
        <p:spPr>
          <a:xfrm>
            <a:off x="1462180" y="163382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4" name="Picture Placeholder 4"/>
          <p:cNvSpPr>
            <a:spLocks noGrp="1"/>
          </p:cNvSpPr>
          <p:nvPr>
            <p:ph type="pic" sz="quarter" idx="116" hasCustomPrompt="1"/>
          </p:nvPr>
        </p:nvSpPr>
        <p:spPr>
          <a:xfrm>
            <a:off x="695324" y="2179637"/>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5" name="Text Placeholder 70"/>
          <p:cNvSpPr>
            <a:spLocks noGrp="1"/>
          </p:cNvSpPr>
          <p:nvPr>
            <p:ph type="body" sz="quarter" idx="117" hasCustomPrompt="1"/>
          </p:nvPr>
        </p:nvSpPr>
        <p:spPr>
          <a:xfrm>
            <a:off x="1462180" y="2179637"/>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6" name="Text Placeholder 70"/>
          <p:cNvSpPr>
            <a:spLocks noGrp="1"/>
          </p:cNvSpPr>
          <p:nvPr>
            <p:ph type="body" sz="quarter" idx="118" hasCustomPrompt="1"/>
          </p:nvPr>
        </p:nvSpPr>
        <p:spPr>
          <a:xfrm>
            <a:off x="1462180" y="235389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7" name="Text Placeholder 70"/>
          <p:cNvSpPr>
            <a:spLocks noGrp="1"/>
          </p:cNvSpPr>
          <p:nvPr>
            <p:ph type="body" sz="quarter" idx="119" hasCustomPrompt="1"/>
          </p:nvPr>
        </p:nvSpPr>
        <p:spPr>
          <a:xfrm>
            <a:off x="1462180" y="249122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8" name="Text Placeholder 70"/>
          <p:cNvSpPr>
            <a:spLocks noGrp="1"/>
          </p:cNvSpPr>
          <p:nvPr>
            <p:ph type="body" sz="quarter" idx="120" hasCustomPrompt="1"/>
          </p:nvPr>
        </p:nvSpPr>
        <p:spPr>
          <a:xfrm>
            <a:off x="1462180" y="262854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9" name="Text Placeholder 70"/>
          <p:cNvSpPr>
            <a:spLocks noGrp="1"/>
          </p:cNvSpPr>
          <p:nvPr>
            <p:ph type="body" sz="quarter" idx="121" hasCustomPrompt="1"/>
          </p:nvPr>
        </p:nvSpPr>
        <p:spPr>
          <a:xfrm>
            <a:off x="1462180" y="276587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20" name="Text Placeholder 70"/>
          <p:cNvSpPr>
            <a:spLocks noGrp="1"/>
          </p:cNvSpPr>
          <p:nvPr>
            <p:ph type="body" sz="quarter" idx="122" hasCustomPrompt="1"/>
          </p:nvPr>
        </p:nvSpPr>
        <p:spPr>
          <a:xfrm>
            <a:off x="1462180" y="290319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21" name="Picture Placeholder 4"/>
          <p:cNvSpPr>
            <a:spLocks noGrp="1"/>
          </p:cNvSpPr>
          <p:nvPr>
            <p:ph type="pic" sz="quarter" idx="123" hasCustomPrompt="1"/>
          </p:nvPr>
        </p:nvSpPr>
        <p:spPr>
          <a:xfrm>
            <a:off x="695324" y="3180018"/>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22" name="Text Placeholder 70"/>
          <p:cNvSpPr>
            <a:spLocks noGrp="1"/>
          </p:cNvSpPr>
          <p:nvPr>
            <p:ph type="body" sz="quarter" idx="124" hasCustomPrompt="1"/>
          </p:nvPr>
        </p:nvSpPr>
        <p:spPr>
          <a:xfrm>
            <a:off x="1462180" y="3180019"/>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23" name="Text Placeholder 70"/>
          <p:cNvSpPr>
            <a:spLocks noGrp="1"/>
          </p:cNvSpPr>
          <p:nvPr>
            <p:ph type="body" sz="quarter" idx="125" hasCustomPrompt="1"/>
          </p:nvPr>
        </p:nvSpPr>
        <p:spPr>
          <a:xfrm>
            <a:off x="1462180" y="335427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24" name="Text Placeholder 70"/>
          <p:cNvSpPr>
            <a:spLocks noGrp="1"/>
          </p:cNvSpPr>
          <p:nvPr>
            <p:ph type="body" sz="quarter" idx="126" hasCustomPrompt="1"/>
          </p:nvPr>
        </p:nvSpPr>
        <p:spPr>
          <a:xfrm>
            <a:off x="1462180" y="3491602"/>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25" name="Text Placeholder 70"/>
          <p:cNvSpPr>
            <a:spLocks noGrp="1"/>
          </p:cNvSpPr>
          <p:nvPr>
            <p:ph type="body" sz="quarter" idx="127" hasCustomPrompt="1"/>
          </p:nvPr>
        </p:nvSpPr>
        <p:spPr>
          <a:xfrm>
            <a:off x="1462180" y="362892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26" name="Text Placeholder 70"/>
          <p:cNvSpPr>
            <a:spLocks noGrp="1"/>
          </p:cNvSpPr>
          <p:nvPr>
            <p:ph type="body" sz="quarter" idx="128" hasCustomPrompt="1"/>
          </p:nvPr>
        </p:nvSpPr>
        <p:spPr>
          <a:xfrm>
            <a:off x="1462180" y="3766252"/>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27" name="Text Placeholder 70"/>
          <p:cNvSpPr>
            <a:spLocks noGrp="1"/>
          </p:cNvSpPr>
          <p:nvPr>
            <p:ph type="body" sz="quarter" idx="129" hasCustomPrompt="1"/>
          </p:nvPr>
        </p:nvSpPr>
        <p:spPr>
          <a:xfrm>
            <a:off x="1462180" y="390357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28" name="Picture Placeholder 4"/>
          <p:cNvSpPr>
            <a:spLocks noGrp="1"/>
          </p:cNvSpPr>
          <p:nvPr>
            <p:ph type="pic" sz="quarter" idx="130" hasCustomPrompt="1"/>
          </p:nvPr>
        </p:nvSpPr>
        <p:spPr>
          <a:xfrm>
            <a:off x="695324" y="4176540"/>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29" name="Text Placeholder 70"/>
          <p:cNvSpPr>
            <a:spLocks noGrp="1"/>
          </p:cNvSpPr>
          <p:nvPr>
            <p:ph type="body" sz="quarter" idx="131" hasCustomPrompt="1"/>
          </p:nvPr>
        </p:nvSpPr>
        <p:spPr>
          <a:xfrm>
            <a:off x="1462180" y="4176541"/>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30" name="Text Placeholder 70"/>
          <p:cNvSpPr>
            <a:spLocks noGrp="1"/>
          </p:cNvSpPr>
          <p:nvPr>
            <p:ph type="body" sz="quarter" idx="132" hasCustomPrompt="1"/>
          </p:nvPr>
        </p:nvSpPr>
        <p:spPr>
          <a:xfrm>
            <a:off x="1462180" y="435079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31" name="Text Placeholder 70"/>
          <p:cNvSpPr>
            <a:spLocks noGrp="1"/>
          </p:cNvSpPr>
          <p:nvPr>
            <p:ph type="body" sz="quarter" idx="133" hasCustomPrompt="1"/>
          </p:nvPr>
        </p:nvSpPr>
        <p:spPr>
          <a:xfrm>
            <a:off x="1462180" y="448812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32" name="Text Placeholder 70"/>
          <p:cNvSpPr>
            <a:spLocks noGrp="1"/>
          </p:cNvSpPr>
          <p:nvPr>
            <p:ph type="body" sz="quarter" idx="134" hasCustomPrompt="1"/>
          </p:nvPr>
        </p:nvSpPr>
        <p:spPr>
          <a:xfrm>
            <a:off x="1462180" y="462544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33" name="Text Placeholder 70"/>
          <p:cNvSpPr>
            <a:spLocks noGrp="1"/>
          </p:cNvSpPr>
          <p:nvPr>
            <p:ph type="body" sz="quarter" idx="135" hasCustomPrompt="1"/>
          </p:nvPr>
        </p:nvSpPr>
        <p:spPr>
          <a:xfrm>
            <a:off x="1462180" y="476277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34" name="Text Placeholder 70"/>
          <p:cNvSpPr>
            <a:spLocks noGrp="1"/>
          </p:cNvSpPr>
          <p:nvPr>
            <p:ph type="body" sz="quarter" idx="136" hasCustomPrompt="1"/>
          </p:nvPr>
        </p:nvSpPr>
        <p:spPr>
          <a:xfrm>
            <a:off x="1462180" y="490010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35" name="Picture Placeholder 4"/>
          <p:cNvSpPr>
            <a:spLocks noGrp="1"/>
          </p:cNvSpPr>
          <p:nvPr>
            <p:ph type="pic" sz="quarter" idx="137" hasCustomPrompt="1"/>
          </p:nvPr>
        </p:nvSpPr>
        <p:spPr>
          <a:xfrm>
            <a:off x="695324" y="5177181"/>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36" name="Text Placeholder 70"/>
          <p:cNvSpPr>
            <a:spLocks noGrp="1"/>
          </p:cNvSpPr>
          <p:nvPr>
            <p:ph type="body" sz="quarter" idx="138" hasCustomPrompt="1"/>
          </p:nvPr>
        </p:nvSpPr>
        <p:spPr>
          <a:xfrm>
            <a:off x="1462180" y="5177181"/>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37" name="Text Placeholder 70"/>
          <p:cNvSpPr>
            <a:spLocks noGrp="1"/>
          </p:cNvSpPr>
          <p:nvPr>
            <p:ph type="body" sz="quarter" idx="139" hasCustomPrompt="1"/>
          </p:nvPr>
        </p:nvSpPr>
        <p:spPr>
          <a:xfrm>
            <a:off x="1462180" y="53514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38" name="Text Placeholder 70"/>
          <p:cNvSpPr>
            <a:spLocks noGrp="1"/>
          </p:cNvSpPr>
          <p:nvPr>
            <p:ph type="body" sz="quarter" idx="140" hasCustomPrompt="1"/>
          </p:nvPr>
        </p:nvSpPr>
        <p:spPr>
          <a:xfrm>
            <a:off x="1462180" y="548876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39" name="Text Placeholder 70"/>
          <p:cNvSpPr>
            <a:spLocks noGrp="1"/>
          </p:cNvSpPr>
          <p:nvPr>
            <p:ph type="body" sz="quarter" idx="141" hasCustomPrompt="1"/>
          </p:nvPr>
        </p:nvSpPr>
        <p:spPr>
          <a:xfrm>
            <a:off x="1462180" y="562608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40" name="Text Placeholder 70"/>
          <p:cNvSpPr>
            <a:spLocks noGrp="1"/>
          </p:cNvSpPr>
          <p:nvPr>
            <p:ph type="body" sz="quarter" idx="142" hasCustomPrompt="1"/>
          </p:nvPr>
        </p:nvSpPr>
        <p:spPr>
          <a:xfrm>
            <a:off x="1462180" y="576341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41" name="Text Placeholder 70"/>
          <p:cNvSpPr>
            <a:spLocks noGrp="1"/>
          </p:cNvSpPr>
          <p:nvPr>
            <p:ph type="body" sz="quarter" idx="143" hasCustomPrompt="1"/>
          </p:nvPr>
        </p:nvSpPr>
        <p:spPr>
          <a:xfrm>
            <a:off x="1462180" y="590074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42" name="Picture Placeholder 4"/>
          <p:cNvSpPr>
            <a:spLocks noGrp="1"/>
          </p:cNvSpPr>
          <p:nvPr>
            <p:ph type="pic" sz="quarter" idx="144" hasCustomPrompt="1"/>
          </p:nvPr>
        </p:nvSpPr>
        <p:spPr>
          <a:xfrm>
            <a:off x="3390900" y="1184919"/>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43" name="Text Placeholder 70"/>
          <p:cNvSpPr>
            <a:spLocks noGrp="1"/>
          </p:cNvSpPr>
          <p:nvPr>
            <p:ph type="body" sz="quarter" idx="145" hasCustomPrompt="1"/>
          </p:nvPr>
        </p:nvSpPr>
        <p:spPr>
          <a:xfrm>
            <a:off x="4157755" y="1184920"/>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44" name="Text Placeholder 70"/>
          <p:cNvSpPr>
            <a:spLocks noGrp="1"/>
          </p:cNvSpPr>
          <p:nvPr>
            <p:ph type="body" sz="quarter" idx="146" hasCustomPrompt="1"/>
          </p:nvPr>
        </p:nvSpPr>
        <p:spPr>
          <a:xfrm>
            <a:off x="4157755" y="135917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45" name="Text Placeholder 70"/>
          <p:cNvSpPr>
            <a:spLocks noGrp="1"/>
          </p:cNvSpPr>
          <p:nvPr>
            <p:ph type="body" sz="quarter" idx="147" hasCustomPrompt="1"/>
          </p:nvPr>
        </p:nvSpPr>
        <p:spPr>
          <a:xfrm>
            <a:off x="4157755" y="149650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46" name="Text Placeholder 70"/>
          <p:cNvSpPr>
            <a:spLocks noGrp="1"/>
          </p:cNvSpPr>
          <p:nvPr>
            <p:ph type="body" sz="quarter" idx="148" hasCustomPrompt="1"/>
          </p:nvPr>
        </p:nvSpPr>
        <p:spPr>
          <a:xfrm>
            <a:off x="4157755" y="163382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47" name="Text Placeholder 70"/>
          <p:cNvSpPr>
            <a:spLocks noGrp="1"/>
          </p:cNvSpPr>
          <p:nvPr>
            <p:ph type="body" sz="quarter" idx="149" hasCustomPrompt="1"/>
          </p:nvPr>
        </p:nvSpPr>
        <p:spPr>
          <a:xfrm>
            <a:off x="4157755" y="178204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+1 555 123 4567 8 pt.</a:t>
            </a:r>
            <a:endParaRPr lang="en-US" dirty="0"/>
          </a:p>
        </p:txBody>
      </p:sp>
      <p:sp>
        <p:nvSpPr>
          <p:cNvPr id="49" name="Picture Placeholder 4"/>
          <p:cNvSpPr>
            <a:spLocks noGrp="1"/>
          </p:cNvSpPr>
          <p:nvPr>
            <p:ph type="pic" sz="quarter" idx="151" hasCustomPrompt="1"/>
          </p:nvPr>
        </p:nvSpPr>
        <p:spPr>
          <a:xfrm>
            <a:off x="3390900" y="2179637"/>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50" name="Text Placeholder 70"/>
          <p:cNvSpPr>
            <a:spLocks noGrp="1"/>
          </p:cNvSpPr>
          <p:nvPr>
            <p:ph type="body" sz="quarter" idx="152" hasCustomPrompt="1"/>
          </p:nvPr>
        </p:nvSpPr>
        <p:spPr>
          <a:xfrm>
            <a:off x="4157755" y="2179637"/>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51" name="Text Placeholder 70"/>
          <p:cNvSpPr>
            <a:spLocks noGrp="1"/>
          </p:cNvSpPr>
          <p:nvPr>
            <p:ph type="body" sz="quarter" idx="153" hasCustomPrompt="1"/>
          </p:nvPr>
        </p:nvSpPr>
        <p:spPr>
          <a:xfrm>
            <a:off x="4157755" y="235389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52" name="Text Placeholder 70"/>
          <p:cNvSpPr>
            <a:spLocks noGrp="1"/>
          </p:cNvSpPr>
          <p:nvPr>
            <p:ph type="body" sz="quarter" idx="154" hasCustomPrompt="1"/>
          </p:nvPr>
        </p:nvSpPr>
        <p:spPr>
          <a:xfrm>
            <a:off x="4157755" y="249122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53" name="Text Placeholder 70"/>
          <p:cNvSpPr>
            <a:spLocks noGrp="1"/>
          </p:cNvSpPr>
          <p:nvPr>
            <p:ph type="body" sz="quarter" idx="155" hasCustomPrompt="1"/>
          </p:nvPr>
        </p:nvSpPr>
        <p:spPr>
          <a:xfrm>
            <a:off x="4157755" y="262854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54" name="Text Placeholder 70"/>
          <p:cNvSpPr>
            <a:spLocks noGrp="1"/>
          </p:cNvSpPr>
          <p:nvPr>
            <p:ph type="body" sz="quarter" idx="156" hasCustomPrompt="1"/>
          </p:nvPr>
        </p:nvSpPr>
        <p:spPr>
          <a:xfrm>
            <a:off x="4157755" y="276587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55" name="Text Placeholder 70"/>
          <p:cNvSpPr>
            <a:spLocks noGrp="1"/>
          </p:cNvSpPr>
          <p:nvPr>
            <p:ph type="body" sz="quarter" idx="157" hasCustomPrompt="1"/>
          </p:nvPr>
        </p:nvSpPr>
        <p:spPr>
          <a:xfrm>
            <a:off x="4157755" y="290319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56" name="Picture Placeholder 4"/>
          <p:cNvSpPr>
            <a:spLocks noGrp="1"/>
          </p:cNvSpPr>
          <p:nvPr>
            <p:ph type="pic" sz="quarter" idx="158" hasCustomPrompt="1"/>
          </p:nvPr>
        </p:nvSpPr>
        <p:spPr>
          <a:xfrm>
            <a:off x="3390900" y="3180018"/>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57" name="Text Placeholder 70"/>
          <p:cNvSpPr>
            <a:spLocks noGrp="1"/>
          </p:cNvSpPr>
          <p:nvPr>
            <p:ph type="body" sz="quarter" idx="159" hasCustomPrompt="1"/>
          </p:nvPr>
        </p:nvSpPr>
        <p:spPr>
          <a:xfrm>
            <a:off x="4157755" y="3180019"/>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58" name="Text Placeholder 70"/>
          <p:cNvSpPr>
            <a:spLocks noGrp="1"/>
          </p:cNvSpPr>
          <p:nvPr>
            <p:ph type="body" sz="quarter" idx="160" hasCustomPrompt="1"/>
          </p:nvPr>
        </p:nvSpPr>
        <p:spPr>
          <a:xfrm>
            <a:off x="4157755" y="335427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59" name="Text Placeholder 70"/>
          <p:cNvSpPr>
            <a:spLocks noGrp="1"/>
          </p:cNvSpPr>
          <p:nvPr>
            <p:ph type="body" sz="quarter" idx="161" hasCustomPrompt="1"/>
          </p:nvPr>
        </p:nvSpPr>
        <p:spPr>
          <a:xfrm>
            <a:off x="4157755" y="3491602"/>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60" name="Text Placeholder 70"/>
          <p:cNvSpPr>
            <a:spLocks noGrp="1"/>
          </p:cNvSpPr>
          <p:nvPr>
            <p:ph type="body" sz="quarter" idx="162" hasCustomPrompt="1"/>
          </p:nvPr>
        </p:nvSpPr>
        <p:spPr>
          <a:xfrm>
            <a:off x="4157755" y="362892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61" name="Text Placeholder 70"/>
          <p:cNvSpPr>
            <a:spLocks noGrp="1"/>
          </p:cNvSpPr>
          <p:nvPr>
            <p:ph type="body" sz="quarter" idx="163" hasCustomPrompt="1"/>
          </p:nvPr>
        </p:nvSpPr>
        <p:spPr>
          <a:xfrm>
            <a:off x="4157755" y="3766252"/>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62" name="Text Placeholder 70"/>
          <p:cNvSpPr>
            <a:spLocks noGrp="1"/>
          </p:cNvSpPr>
          <p:nvPr>
            <p:ph type="body" sz="quarter" idx="164" hasCustomPrompt="1"/>
          </p:nvPr>
        </p:nvSpPr>
        <p:spPr>
          <a:xfrm>
            <a:off x="4157755" y="390357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63" name="Picture Placeholder 4"/>
          <p:cNvSpPr>
            <a:spLocks noGrp="1"/>
          </p:cNvSpPr>
          <p:nvPr>
            <p:ph type="pic" sz="quarter" idx="165" hasCustomPrompt="1"/>
          </p:nvPr>
        </p:nvSpPr>
        <p:spPr>
          <a:xfrm>
            <a:off x="3390900" y="4176540"/>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64" name="Text Placeholder 70"/>
          <p:cNvSpPr>
            <a:spLocks noGrp="1"/>
          </p:cNvSpPr>
          <p:nvPr>
            <p:ph type="body" sz="quarter" idx="166" hasCustomPrompt="1"/>
          </p:nvPr>
        </p:nvSpPr>
        <p:spPr>
          <a:xfrm>
            <a:off x="4157755" y="4176541"/>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65" name="Text Placeholder 70"/>
          <p:cNvSpPr>
            <a:spLocks noGrp="1"/>
          </p:cNvSpPr>
          <p:nvPr>
            <p:ph type="body" sz="quarter" idx="167" hasCustomPrompt="1"/>
          </p:nvPr>
        </p:nvSpPr>
        <p:spPr>
          <a:xfrm>
            <a:off x="4157755" y="435079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66" name="Text Placeholder 70"/>
          <p:cNvSpPr>
            <a:spLocks noGrp="1"/>
          </p:cNvSpPr>
          <p:nvPr>
            <p:ph type="body" sz="quarter" idx="168" hasCustomPrompt="1"/>
          </p:nvPr>
        </p:nvSpPr>
        <p:spPr>
          <a:xfrm>
            <a:off x="4157755" y="448812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67" name="Text Placeholder 70"/>
          <p:cNvSpPr>
            <a:spLocks noGrp="1"/>
          </p:cNvSpPr>
          <p:nvPr>
            <p:ph type="body" sz="quarter" idx="169" hasCustomPrompt="1"/>
          </p:nvPr>
        </p:nvSpPr>
        <p:spPr>
          <a:xfrm>
            <a:off x="4157755" y="462544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68" name="Text Placeholder 70"/>
          <p:cNvSpPr>
            <a:spLocks noGrp="1"/>
          </p:cNvSpPr>
          <p:nvPr>
            <p:ph type="body" sz="quarter" idx="170" hasCustomPrompt="1"/>
          </p:nvPr>
        </p:nvSpPr>
        <p:spPr>
          <a:xfrm>
            <a:off x="4157755" y="476277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69" name="Text Placeholder 70"/>
          <p:cNvSpPr>
            <a:spLocks noGrp="1"/>
          </p:cNvSpPr>
          <p:nvPr>
            <p:ph type="body" sz="quarter" idx="171" hasCustomPrompt="1"/>
          </p:nvPr>
        </p:nvSpPr>
        <p:spPr>
          <a:xfrm>
            <a:off x="4157755" y="490010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70" name="Picture Placeholder 4"/>
          <p:cNvSpPr>
            <a:spLocks noGrp="1"/>
          </p:cNvSpPr>
          <p:nvPr>
            <p:ph type="pic" sz="quarter" idx="172" hasCustomPrompt="1"/>
          </p:nvPr>
        </p:nvSpPr>
        <p:spPr>
          <a:xfrm>
            <a:off x="3390900" y="5177181"/>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71" name="Text Placeholder 70"/>
          <p:cNvSpPr>
            <a:spLocks noGrp="1"/>
          </p:cNvSpPr>
          <p:nvPr>
            <p:ph type="body" sz="quarter" idx="173" hasCustomPrompt="1"/>
          </p:nvPr>
        </p:nvSpPr>
        <p:spPr>
          <a:xfrm>
            <a:off x="4157755" y="5177181"/>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72" name="Text Placeholder 70"/>
          <p:cNvSpPr>
            <a:spLocks noGrp="1"/>
          </p:cNvSpPr>
          <p:nvPr>
            <p:ph type="body" sz="quarter" idx="174" hasCustomPrompt="1"/>
          </p:nvPr>
        </p:nvSpPr>
        <p:spPr>
          <a:xfrm>
            <a:off x="4157755" y="53514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73" name="Text Placeholder 70"/>
          <p:cNvSpPr>
            <a:spLocks noGrp="1"/>
          </p:cNvSpPr>
          <p:nvPr>
            <p:ph type="body" sz="quarter" idx="175" hasCustomPrompt="1"/>
          </p:nvPr>
        </p:nvSpPr>
        <p:spPr>
          <a:xfrm>
            <a:off x="4157755" y="548876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74" name="Text Placeholder 70"/>
          <p:cNvSpPr>
            <a:spLocks noGrp="1"/>
          </p:cNvSpPr>
          <p:nvPr>
            <p:ph type="body" sz="quarter" idx="176" hasCustomPrompt="1"/>
          </p:nvPr>
        </p:nvSpPr>
        <p:spPr>
          <a:xfrm>
            <a:off x="4157755" y="562608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75" name="Text Placeholder 70"/>
          <p:cNvSpPr>
            <a:spLocks noGrp="1"/>
          </p:cNvSpPr>
          <p:nvPr>
            <p:ph type="body" sz="quarter" idx="177" hasCustomPrompt="1"/>
          </p:nvPr>
        </p:nvSpPr>
        <p:spPr>
          <a:xfrm>
            <a:off x="4157755" y="576341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76" name="Text Placeholder 70"/>
          <p:cNvSpPr>
            <a:spLocks noGrp="1"/>
          </p:cNvSpPr>
          <p:nvPr>
            <p:ph type="body" sz="quarter" idx="178" hasCustomPrompt="1"/>
          </p:nvPr>
        </p:nvSpPr>
        <p:spPr>
          <a:xfrm>
            <a:off x="4157755" y="590074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77" name="Picture Placeholder 4"/>
          <p:cNvSpPr>
            <a:spLocks noGrp="1"/>
          </p:cNvSpPr>
          <p:nvPr>
            <p:ph type="pic" sz="quarter" idx="179" hasCustomPrompt="1"/>
          </p:nvPr>
        </p:nvSpPr>
        <p:spPr>
          <a:xfrm>
            <a:off x="6105727" y="1184085"/>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78" name="Text Placeholder 70"/>
          <p:cNvSpPr>
            <a:spLocks noGrp="1"/>
          </p:cNvSpPr>
          <p:nvPr>
            <p:ph type="body" sz="quarter" idx="180" hasCustomPrompt="1"/>
          </p:nvPr>
        </p:nvSpPr>
        <p:spPr>
          <a:xfrm>
            <a:off x="6872583" y="1184086"/>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79" name="Text Placeholder 70"/>
          <p:cNvSpPr>
            <a:spLocks noGrp="1"/>
          </p:cNvSpPr>
          <p:nvPr>
            <p:ph type="body" sz="quarter" idx="181" hasCustomPrompt="1"/>
          </p:nvPr>
        </p:nvSpPr>
        <p:spPr>
          <a:xfrm>
            <a:off x="6872583" y="135834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0" name="Text Placeholder 70"/>
          <p:cNvSpPr>
            <a:spLocks noGrp="1"/>
          </p:cNvSpPr>
          <p:nvPr>
            <p:ph type="body" sz="quarter" idx="182" hasCustomPrompt="1"/>
          </p:nvPr>
        </p:nvSpPr>
        <p:spPr>
          <a:xfrm>
            <a:off x="6872583" y="149566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81" name="Text Placeholder 70"/>
          <p:cNvSpPr>
            <a:spLocks noGrp="1"/>
          </p:cNvSpPr>
          <p:nvPr>
            <p:ph type="body" sz="quarter" idx="183" hasCustomPrompt="1"/>
          </p:nvPr>
        </p:nvSpPr>
        <p:spPr>
          <a:xfrm>
            <a:off x="6872583" y="163299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82" name="Text Placeholder 70"/>
          <p:cNvSpPr>
            <a:spLocks noGrp="1"/>
          </p:cNvSpPr>
          <p:nvPr>
            <p:ph type="body" sz="quarter" idx="184" hasCustomPrompt="1"/>
          </p:nvPr>
        </p:nvSpPr>
        <p:spPr>
          <a:xfrm>
            <a:off x="6872583" y="178204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+1 555 123 4567 8 pt.</a:t>
            </a:r>
            <a:endParaRPr lang="en-US" dirty="0"/>
          </a:p>
        </p:txBody>
      </p:sp>
      <p:sp>
        <p:nvSpPr>
          <p:cNvPr id="84" name="Picture Placeholder 4"/>
          <p:cNvSpPr>
            <a:spLocks noGrp="1"/>
          </p:cNvSpPr>
          <p:nvPr>
            <p:ph type="pic" sz="quarter" idx="186" hasCustomPrompt="1"/>
          </p:nvPr>
        </p:nvSpPr>
        <p:spPr>
          <a:xfrm>
            <a:off x="6105727" y="2178803"/>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85" name="Text Placeholder 70"/>
          <p:cNvSpPr>
            <a:spLocks noGrp="1"/>
          </p:cNvSpPr>
          <p:nvPr>
            <p:ph type="body" sz="quarter" idx="187" hasCustomPrompt="1"/>
          </p:nvPr>
        </p:nvSpPr>
        <p:spPr>
          <a:xfrm>
            <a:off x="6872583" y="2178803"/>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86" name="Text Placeholder 70"/>
          <p:cNvSpPr>
            <a:spLocks noGrp="1"/>
          </p:cNvSpPr>
          <p:nvPr>
            <p:ph type="body" sz="quarter" idx="188" hasCustomPrompt="1"/>
          </p:nvPr>
        </p:nvSpPr>
        <p:spPr>
          <a:xfrm>
            <a:off x="6872583" y="235306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7" name="Text Placeholder 70"/>
          <p:cNvSpPr>
            <a:spLocks noGrp="1"/>
          </p:cNvSpPr>
          <p:nvPr>
            <p:ph type="body" sz="quarter" idx="189" hasCustomPrompt="1"/>
          </p:nvPr>
        </p:nvSpPr>
        <p:spPr>
          <a:xfrm>
            <a:off x="6872583" y="249038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88" name="Text Placeholder 70"/>
          <p:cNvSpPr>
            <a:spLocks noGrp="1"/>
          </p:cNvSpPr>
          <p:nvPr>
            <p:ph type="body" sz="quarter" idx="190" hasCustomPrompt="1"/>
          </p:nvPr>
        </p:nvSpPr>
        <p:spPr>
          <a:xfrm>
            <a:off x="6872583" y="262771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89" name="Text Placeholder 70"/>
          <p:cNvSpPr>
            <a:spLocks noGrp="1"/>
          </p:cNvSpPr>
          <p:nvPr>
            <p:ph type="body" sz="quarter" idx="191" hasCustomPrompt="1"/>
          </p:nvPr>
        </p:nvSpPr>
        <p:spPr>
          <a:xfrm>
            <a:off x="6872583" y="276503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90" name="Text Placeholder 70"/>
          <p:cNvSpPr>
            <a:spLocks noGrp="1"/>
          </p:cNvSpPr>
          <p:nvPr>
            <p:ph type="body" sz="quarter" idx="192" hasCustomPrompt="1"/>
          </p:nvPr>
        </p:nvSpPr>
        <p:spPr>
          <a:xfrm>
            <a:off x="6872583" y="290236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91" name="Picture Placeholder 4"/>
          <p:cNvSpPr>
            <a:spLocks noGrp="1"/>
          </p:cNvSpPr>
          <p:nvPr>
            <p:ph type="pic" sz="quarter" idx="193" hasCustomPrompt="1"/>
          </p:nvPr>
        </p:nvSpPr>
        <p:spPr>
          <a:xfrm>
            <a:off x="6105727" y="3179184"/>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92" name="Text Placeholder 70"/>
          <p:cNvSpPr>
            <a:spLocks noGrp="1"/>
          </p:cNvSpPr>
          <p:nvPr>
            <p:ph type="body" sz="quarter" idx="194" hasCustomPrompt="1"/>
          </p:nvPr>
        </p:nvSpPr>
        <p:spPr>
          <a:xfrm>
            <a:off x="6872583" y="3179185"/>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93" name="Text Placeholder 70"/>
          <p:cNvSpPr>
            <a:spLocks noGrp="1"/>
          </p:cNvSpPr>
          <p:nvPr>
            <p:ph type="body" sz="quarter" idx="195" hasCustomPrompt="1"/>
          </p:nvPr>
        </p:nvSpPr>
        <p:spPr>
          <a:xfrm>
            <a:off x="6872583" y="335344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94" name="Text Placeholder 70"/>
          <p:cNvSpPr>
            <a:spLocks noGrp="1"/>
          </p:cNvSpPr>
          <p:nvPr>
            <p:ph type="body" sz="quarter" idx="196" hasCustomPrompt="1"/>
          </p:nvPr>
        </p:nvSpPr>
        <p:spPr>
          <a:xfrm>
            <a:off x="6872583" y="349076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95" name="Text Placeholder 70"/>
          <p:cNvSpPr>
            <a:spLocks noGrp="1"/>
          </p:cNvSpPr>
          <p:nvPr>
            <p:ph type="body" sz="quarter" idx="197" hasCustomPrompt="1"/>
          </p:nvPr>
        </p:nvSpPr>
        <p:spPr>
          <a:xfrm>
            <a:off x="6872583" y="362809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96" name="Text Placeholder 70"/>
          <p:cNvSpPr>
            <a:spLocks noGrp="1"/>
          </p:cNvSpPr>
          <p:nvPr>
            <p:ph type="body" sz="quarter" idx="198" hasCustomPrompt="1"/>
          </p:nvPr>
        </p:nvSpPr>
        <p:spPr>
          <a:xfrm>
            <a:off x="6872583" y="376541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97" name="Text Placeholder 70"/>
          <p:cNvSpPr>
            <a:spLocks noGrp="1"/>
          </p:cNvSpPr>
          <p:nvPr>
            <p:ph type="body" sz="quarter" idx="199" hasCustomPrompt="1"/>
          </p:nvPr>
        </p:nvSpPr>
        <p:spPr>
          <a:xfrm>
            <a:off x="6872583" y="390274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98" name="Picture Placeholder 4"/>
          <p:cNvSpPr>
            <a:spLocks noGrp="1"/>
          </p:cNvSpPr>
          <p:nvPr>
            <p:ph type="pic" sz="quarter" idx="200" hasCustomPrompt="1"/>
          </p:nvPr>
        </p:nvSpPr>
        <p:spPr>
          <a:xfrm>
            <a:off x="6105727" y="4175706"/>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99" name="Text Placeholder 70"/>
          <p:cNvSpPr>
            <a:spLocks noGrp="1"/>
          </p:cNvSpPr>
          <p:nvPr>
            <p:ph type="body" sz="quarter" idx="201" hasCustomPrompt="1"/>
          </p:nvPr>
        </p:nvSpPr>
        <p:spPr>
          <a:xfrm>
            <a:off x="6872583" y="4175706"/>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00" name="Text Placeholder 70"/>
          <p:cNvSpPr>
            <a:spLocks noGrp="1"/>
          </p:cNvSpPr>
          <p:nvPr>
            <p:ph type="body" sz="quarter" idx="202" hasCustomPrompt="1"/>
          </p:nvPr>
        </p:nvSpPr>
        <p:spPr>
          <a:xfrm>
            <a:off x="6872583" y="434996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01" name="Text Placeholder 70"/>
          <p:cNvSpPr>
            <a:spLocks noGrp="1"/>
          </p:cNvSpPr>
          <p:nvPr>
            <p:ph type="body" sz="quarter" idx="203" hasCustomPrompt="1"/>
          </p:nvPr>
        </p:nvSpPr>
        <p:spPr>
          <a:xfrm>
            <a:off x="6872583" y="448728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02" name="Text Placeholder 70"/>
          <p:cNvSpPr>
            <a:spLocks noGrp="1"/>
          </p:cNvSpPr>
          <p:nvPr>
            <p:ph type="body" sz="quarter" idx="204" hasCustomPrompt="1"/>
          </p:nvPr>
        </p:nvSpPr>
        <p:spPr>
          <a:xfrm>
            <a:off x="6872583" y="462461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03" name="Text Placeholder 70"/>
          <p:cNvSpPr>
            <a:spLocks noGrp="1"/>
          </p:cNvSpPr>
          <p:nvPr>
            <p:ph type="body" sz="quarter" idx="205" hasCustomPrompt="1"/>
          </p:nvPr>
        </p:nvSpPr>
        <p:spPr>
          <a:xfrm>
            <a:off x="6872583" y="47619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04" name="Text Placeholder 70"/>
          <p:cNvSpPr>
            <a:spLocks noGrp="1"/>
          </p:cNvSpPr>
          <p:nvPr>
            <p:ph type="body" sz="quarter" idx="206" hasCustomPrompt="1"/>
          </p:nvPr>
        </p:nvSpPr>
        <p:spPr>
          <a:xfrm>
            <a:off x="6872583" y="489926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05" name="Picture Placeholder 4"/>
          <p:cNvSpPr>
            <a:spLocks noGrp="1"/>
          </p:cNvSpPr>
          <p:nvPr>
            <p:ph type="pic" sz="quarter" idx="207" hasCustomPrompt="1"/>
          </p:nvPr>
        </p:nvSpPr>
        <p:spPr>
          <a:xfrm>
            <a:off x="6105727" y="5176347"/>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06" name="Text Placeholder 70"/>
          <p:cNvSpPr>
            <a:spLocks noGrp="1"/>
          </p:cNvSpPr>
          <p:nvPr>
            <p:ph type="body" sz="quarter" idx="208" hasCustomPrompt="1"/>
          </p:nvPr>
        </p:nvSpPr>
        <p:spPr>
          <a:xfrm>
            <a:off x="6872583" y="517634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07" name="Text Placeholder 70"/>
          <p:cNvSpPr>
            <a:spLocks noGrp="1"/>
          </p:cNvSpPr>
          <p:nvPr>
            <p:ph type="body" sz="quarter" idx="209" hasCustomPrompt="1"/>
          </p:nvPr>
        </p:nvSpPr>
        <p:spPr>
          <a:xfrm>
            <a:off x="6872583" y="535060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08" name="Text Placeholder 70"/>
          <p:cNvSpPr>
            <a:spLocks noGrp="1"/>
          </p:cNvSpPr>
          <p:nvPr>
            <p:ph type="body" sz="quarter" idx="210" hasCustomPrompt="1"/>
          </p:nvPr>
        </p:nvSpPr>
        <p:spPr>
          <a:xfrm>
            <a:off x="6872583" y="548793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09" name="Text Placeholder 70"/>
          <p:cNvSpPr>
            <a:spLocks noGrp="1"/>
          </p:cNvSpPr>
          <p:nvPr>
            <p:ph type="body" sz="quarter" idx="211" hasCustomPrompt="1"/>
          </p:nvPr>
        </p:nvSpPr>
        <p:spPr>
          <a:xfrm>
            <a:off x="6872583" y="562525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10" name="Text Placeholder 70"/>
          <p:cNvSpPr>
            <a:spLocks noGrp="1"/>
          </p:cNvSpPr>
          <p:nvPr>
            <p:ph type="body" sz="quarter" idx="212" hasCustomPrompt="1"/>
          </p:nvPr>
        </p:nvSpPr>
        <p:spPr>
          <a:xfrm>
            <a:off x="6872583" y="576258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11" name="Text Placeholder 70"/>
          <p:cNvSpPr>
            <a:spLocks noGrp="1"/>
          </p:cNvSpPr>
          <p:nvPr>
            <p:ph type="body" sz="quarter" idx="213" hasCustomPrompt="1"/>
          </p:nvPr>
        </p:nvSpPr>
        <p:spPr>
          <a:xfrm>
            <a:off x="6872583" y="589990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12" name="Picture Placeholder 4"/>
          <p:cNvSpPr>
            <a:spLocks noGrp="1"/>
          </p:cNvSpPr>
          <p:nvPr>
            <p:ph type="pic" sz="quarter" idx="214" hasCustomPrompt="1"/>
          </p:nvPr>
        </p:nvSpPr>
        <p:spPr>
          <a:xfrm>
            <a:off x="8801302" y="1184085"/>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13" name="Text Placeholder 70"/>
          <p:cNvSpPr>
            <a:spLocks noGrp="1"/>
          </p:cNvSpPr>
          <p:nvPr>
            <p:ph type="body" sz="quarter" idx="215" hasCustomPrompt="1"/>
          </p:nvPr>
        </p:nvSpPr>
        <p:spPr>
          <a:xfrm>
            <a:off x="9568158" y="1184086"/>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14" name="Text Placeholder 70"/>
          <p:cNvSpPr>
            <a:spLocks noGrp="1"/>
          </p:cNvSpPr>
          <p:nvPr>
            <p:ph type="body" sz="quarter" idx="216" hasCustomPrompt="1"/>
          </p:nvPr>
        </p:nvSpPr>
        <p:spPr>
          <a:xfrm>
            <a:off x="9568158" y="135834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15" name="Text Placeholder 70"/>
          <p:cNvSpPr>
            <a:spLocks noGrp="1"/>
          </p:cNvSpPr>
          <p:nvPr>
            <p:ph type="body" sz="quarter" idx="217" hasCustomPrompt="1"/>
          </p:nvPr>
        </p:nvSpPr>
        <p:spPr>
          <a:xfrm>
            <a:off x="9568158" y="149566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16" name="Text Placeholder 70"/>
          <p:cNvSpPr>
            <a:spLocks noGrp="1"/>
          </p:cNvSpPr>
          <p:nvPr>
            <p:ph type="body" sz="quarter" idx="218" hasCustomPrompt="1"/>
          </p:nvPr>
        </p:nvSpPr>
        <p:spPr>
          <a:xfrm>
            <a:off x="9568158" y="163299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17" name="Text Placeholder 70"/>
          <p:cNvSpPr>
            <a:spLocks noGrp="1"/>
          </p:cNvSpPr>
          <p:nvPr>
            <p:ph type="body" sz="quarter" idx="219" hasCustomPrompt="1"/>
          </p:nvPr>
        </p:nvSpPr>
        <p:spPr>
          <a:xfrm>
            <a:off x="9568158" y="178204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+1 555 123 4567 8 pt.</a:t>
            </a:r>
            <a:endParaRPr lang="en-US" dirty="0"/>
          </a:p>
        </p:txBody>
      </p:sp>
      <p:sp>
        <p:nvSpPr>
          <p:cNvPr id="119" name="Picture Placeholder 4"/>
          <p:cNvSpPr>
            <a:spLocks noGrp="1"/>
          </p:cNvSpPr>
          <p:nvPr>
            <p:ph type="pic" sz="quarter" idx="221" hasCustomPrompt="1"/>
          </p:nvPr>
        </p:nvSpPr>
        <p:spPr>
          <a:xfrm>
            <a:off x="8801302" y="2178803"/>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20" name="Text Placeholder 70"/>
          <p:cNvSpPr>
            <a:spLocks noGrp="1"/>
          </p:cNvSpPr>
          <p:nvPr>
            <p:ph type="body" sz="quarter" idx="222" hasCustomPrompt="1"/>
          </p:nvPr>
        </p:nvSpPr>
        <p:spPr>
          <a:xfrm>
            <a:off x="9568158" y="2178803"/>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21" name="Text Placeholder 70"/>
          <p:cNvSpPr>
            <a:spLocks noGrp="1"/>
          </p:cNvSpPr>
          <p:nvPr>
            <p:ph type="body" sz="quarter" idx="223" hasCustomPrompt="1"/>
          </p:nvPr>
        </p:nvSpPr>
        <p:spPr>
          <a:xfrm>
            <a:off x="9568158" y="235306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22" name="Text Placeholder 70"/>
          <p:cNvSpPr>
            <a:spLocks noGrp="1"/>
          </p:cNvSpPr>
          <p:nvPr>
            <p:ph type="body" sz="quarter" idx="224" hasCustomPrompt="1"/>
          </p:nvPr>
        </p:nvSpPr>
        <p:spPr>
          <a:xfrm>
            <a:off x="9568158" y="249038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23" name="Text Placeholder 70"/>
          <p:cNvSpPr>
            <a:spLocks noGrp="1"/>
          </p:cNvSpPr>
          <p:nvPr>
            <p:ph type="body" sz="quarter" idx="225" hasCustomPrompt="1"/>
          </p:nvPr>
        </p:nvSpPr>
        <p:spPr>
          <a:xfrm>
            <a:off x="9568158" y="262771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24" name="Text Placeholder 70"/>
          <p:cNvSpPr>
            <a:spLocks noGrp="1"/>
          </p:cNvSpPr>
          <p:nvPr>
            <p:ph type="body" sz="quarter" idx="226" hasCustomPrompt="1"/>
          </p:nvPr>
        </p:nvSpPr>
        <p:spPr>
          <a:xfrm>
            <a:off x="9568158" y="276503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25" name="Text Placeholder 70"/>
          <p:cNvSpPr>
            <a:spLocks noGrp="1"/>
          </p:cNvSpPr>
          <p:nvPr>
            <p:ph type="body" sz="quarter" idx="227" hasCustomPrompt="1"/>
          </p:nvPr>
        </p:nvSpPr>
        <p:spPr>
          <a:xfrm>
            <a:off x="9568158" y="290236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26" name="Picture Placeholder 4"/>
          <p:cNvSpPr>
            <a:spLocks noGrp="1"/>
          </p:cNvSpPr>
          <p:nvPr>
            <p:ph type="pic" sz="quarter" idx="228" hasCustomPrompt="1"/>
          </p:nvPr>
        </p:nvSpPr>
        <p:spPr>
          <a:xfrm>
            <a:off x="8801302" y="3179184"/>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27" name="Text Placeholder 70"/>
          <p:cNvSpPr>
            <a:spLocks noGrp="1"/>
          </p:cNvSpPr>
          <p:nvPr>
            <p:ph type="body" sz="quarter" idx="229" hasCustomPrompt="1"/>
          </p:nvPr>
        </p:nvSpPr>
        <p:spPr>
          <a:xfrm>
            <a:off x="9568158" y="3179185"/>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28" name="Text Placeholder 70"/>
          <p:cNvSpPr>
            <a:spLocks noGrp="1"/>
          </p:cNvSpPr>
          <p:nvPr>
            <p:ph type="body" sz="quarter" idx="230" hasCustomPrompt="1"/>
          </p:nvPr>
        </p:nvSpPr>
        <p:spPr>
          <a:xfrm>
            <a:off x="9568158" y="335344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29" name="Text Placeholder 70"/>
          <p:cNvSpPr>
            <a:spLocks noGrp="1"/>
          </p:cNvSpPr>
          <p:nvPr>
            <p:ph type="body" sz="quarter" idx="231" hasCustomPrompt="1"/>
          </p:nvPr>
        </p:nvSpPr>
        <p:spPr>
          <a:xfrm>
            <a:off x="9568158" y="349076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30" name="Text Placeholder 70"/>
          <p:cNvSpPr>
            <a:spLocks noGrp="1"/>
          </p:cNvSpPr>
          <p:nvPr>
            <p:ph type="body" sz="quarter" idx="232" hasCustomPrompt="1"/>
          </p:nvPr>
        </p:nvSpPr>
        <p:spPr>
          <a:xfrm>
            <a:off x="9568158" y="362809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31" name="Text Placeholder 70"/>
          <p:cNvSpPr>
            <a:spLocks noGrp="1"/>
          </p:cNvSpPr>
          <p:nvPr>
            <p:ph type="body" sz="quarter" idx="233" hasCustomPrompt="1"/>
          </p:nvPr>
        </p:nvSpPr>
        <p:spPr>
          <a:xfrm>
            <a:off x="9568158" y="376541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a:t>
            </a:r>
            <a:r>
              <a:rPr lang="en-US"/>
              <a:t>123 4567 </a:t>
            </a:r>
            <a:r>
              <a:rPr lang="en-US" dirty="0"/>
              <a:t>8 pt.</a:t>
            </a:r>
          </a:p>
        </p:txBody>
      </p:sp>
      <p:sp>
        <p:nvSpPr>
          <p:cNvPr id="132" name="Text Placeholder 70"/>
          <p:cNvSpPr>
            <a:spLocks noGrp="1"/>
          </p:cNvSpPr>
          <p:nvPr>
            <p:ph type="body" sz="quarter" idx="234" hasCustomPrompt="1"/>
          </p:nvPr>
        </p:nvSpPr>
        <p:spPr>
          <a:xfrm>
            <a:off x="9568158" y="390274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33" name="Picture Placeholder 4"/>
          <p:cNvSpPr>
            <a:spLocks noGrp="1"/>
          </p:cNvSpPr>
          <p:nvPr>
            <p:ph type="pic" sz="quarter" idx="235" hasCustomPrompt="1"/>
          </p:nvPr>
        </p:nvSpPr>
        <p:spPr>
          <a:xfrm>
            <a:off x="8801302" y="4175706"/>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34" name="Text Placeholder 70"/>
          <p:cNvSpPr>
            <a:spLocks noGrp="1"/>
          </p:cNvSpPr>
          <p:nvPr>
            <p:ph type="body" sz="quarter" idx="236" hasCustomPrompt="1"/>
          </p:nvPr>
        </p:nvSpPr>
        <p:spPr>
          <a:xfrm>
            <a:off x="9568158" y="4175706"/>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35" name="Text Placeholder 70"/>
          <p:cNvSpPr>
            <a:spLocks noGrp="1"/>
          </p:cNvSpPr>
          <p:nvPr>
            <p:ph type="body" sz="quarter" idx="237" hasCustomPrompt="1"/>
          </p:nvPr>
        </p:nvSpPr>
        <p:spPr>
          <a:xfrm>
            <a:off x="9568158" y="434996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36" name="Text Placeholder 70"/>
          <p:cNvSpPr>
            <a:spLocks noGrp="1"/>
          </p:cNvSpPr>
          <p:nvPr>
            <p:ph type="body" sz="quarter" idx="238" hasCustomPrompt="1"/>
          </p:nvPr>
        </p:nvSpPr>
        <p:spPr>
          <a:xfrm>
            <a:off x="9568158" y="448728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37" name="Text Placeholder 70"/>
          <p:cNvSpPr>
            <a:spLocks noGrp="1"/>
          </p:cNvSpPr>
          <p:nvPr>
            <p:ph type="body" sz="quarter" idx="239" hasCustomPrompt="1"/>
          </p:nvPr>
        </p:nvSpPr>
        <p:spPr>
          <a:xfrm>
            <a:off x="9568158" y="462461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38" name="Text Placeholder 70"/>
          <p:cNvSpPr>
            <a:spLocks noGrp="1"/>
          </p:cNvSpPr>
          <p:nvPr>
            <p:ph type="body" sz="quarter" idx="240" hasCustomPrompt="1"/>
          </p:nvPr>
        </p:nvSpPr>
        <p:spPr>
          <a:xfrm>
            <a:off x="9568158" y="47619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39" name="Text Placeholder 70"/>
          <p:cNvSpPr>
            <a:spLocks noGrp="1"/>
          </p:cNvSpPr>
          <p:nvPr>
            <p:ph type="body" sz="quarter" idx="241" hasCustomPrompt="1"/>
          </p:nvPr>
        </p:nvSpPr>
        <p:spPr>
          <a:xfrm>
            <a:off x="9568158" y="489926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40" name="Picture Placeholder 4"/>
          <p:cNvSpPr>
            <a:spLocks noGrp="1"/>
          </p:cNvSpPr>
          <p:nvPr>
            <p:ph type="pic" sz="quarter" idx="242" hasCustomPrompt="1"/>
          </p:nvPr>
        </p:nvSpPr>
        <p:spPr>
          <a:xfrm>
            <a:off x="8801302" y="5176347"/>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41" name="Text Placeholder 70"/>
          <p:cNvSpPr>
            <a:spLocks noGrp="1"/>
          </p:cNvSpPr>
          <p:nvPr>
            <p:ph type="body" sz="quarter" idx="243" hasCustomPrompt="1"/>
          </p:nvPr>
        </p:nvSpPr>
        <p:spPr>
          <a:xfrm>
            <a:off x="9568158" y="517634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42" name="Text Placeholder 70"/>
          <p:cNvSpPr>
            <a:spLocks noGrp="1"/>
          </p:cNvSpPr>
          <p:nvPr>
            <p:ph type="body" sz="quarter" idx="244" hasCustomPrompt="1"/>
          </p:nvPr>
        </p:nvSpPr>
        <p:spPr>
          <a:xfrm>
            <a:off x="9568158" y="535060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43" name="Text Placeholder 70"/>
          <p:cNvSpPr>
            <a:spLocks noGrp="1"/>
          </p:cNvSpPr>
          <p:nvPr>
            <p:ph type="body" sz="quarter" idx="245" hasCustomPrompt="1"/>
          </p:nvPr>
        </p:nvSpPr>
        <p:spPr>
          <a:xfrm>
            <a:off x="9568158" y="548793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44" name="Text Placeholder 70"/>
          <p:cNvSpPr>
            <a:spLocks noGrp="1"/>
          </p:cNvSpPr>
          <p:nvPr>
            <p:ph type="body" sz="quarter" idx="246" hasCustomPrompt="1"/>
          </p:nvPr>
        </p:nvSpPr>
        <p:spPr>
          <a:xfrm>
            <a:off x="9568158" y="562525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45" name="Text Placeholder 70"/>
          <p:cNvSpPr>
            <a:spLocks noGrp="1"/>
          </p:cNvSpPr>
          <p:nvPr>
            <p:ph type="body" sz="quarter" idx="247" hasCustomPrompt="1"/>
          </p:nvPr>
        </p:nvSpPr>
        <p:spPr>
          <a:xfrm>
            <a:off x="9568158" y="576258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46" name="Text Placeholder 70"/>
          <p:cNvSpPr>
            <a:spLocks noGrp="1"/>
          </p:cNvSpPr>
          <p:nvPr>
            <p:ph type="body" sz="quarter" idx="248" hasCustomPrompt="1"/>
          </p:nvPr>
        </p:nvSpPr>
        <p:spPr>
          <a:xfrm>
            <a:off x="9568158" y="589990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47" name="Title Placeholder 1"/>
          <p:cNvSpPr>
            <a:spLocks noGrp="1"/>
          </p:cNvSpPr>
          <p:nvPr>
            <p:ph type="title" hasCustomPrompt="1"/>
          </p:nvPr>
        </p:nvSpPr>
        <p:spPr>
          <a:xfrm>
            <a:off x="3" y="1"/>
            <a:ext cx="12191998" cy="1163395"/>
          </a:xfrm>
          <a:prstGeom prst="rect">
            <a:avLst/>
          </a:prstGeom>
        </p:spPr>
        <p:txBody>
          <a:bodyPr vert="horz" wrap="square" lIns="685800" tIns="685800" rIns="685800" bIns="137160" rtlCol="0" anchor="t" anchorCtr="0">
            <a:spAutoFit/>
          </a:bodyPr>
          <a:lstStyle>
            <a:lvl1pPr algn="l">
              <a:defRPr sz="2400" b="1" baseline="0"/>
            </a:lvl1pPr>
          </a:lstStyle>
          <a:p>
            <a:r>
              <a:rPr lang="en-US" dirty="0"/>
              <a:t>Meet our team 24 pt. Bold</a:t>
            </a:r>
          </a:p>
        </p:txBody>
      </p:sp>
      <p:sp>
        <p:nvSpPr>
          <p:cNvPr id="148" name="Picture Placeholder 147"/>
          <p:cNvSpPr>
            <a:spLocks noGrp="1"/>
          </p:cNvSpPr>
          <p:nvPr>
            <p:ph type="pic" sz="quarter" idx="249" hasCustomPrompt="1"/>
          </p:nvPr>
        </p:nvSpPr>
        <p:spPr>
          <a:xfrm>
            <a:off x="0" y="0"/>
            <a:ext cx="12192000" cy="488950"/>
          </a:xfrm>
          <a:prstGeom prst="rect">
            <a:avLst/>
          </a:prstGeom>
          <a:solidFill>
            <a:schemeClr val="bg2"/>
          </a:solidFill>
        </p:spPr>
        <p:txBody>
          <a:bodyPr anchor="ctr" anchorCtr="0"/>
          <a:lstStyle>
            <a:lvl1pPr marL="0" indent="0" algn="ctr">
              <a:buNone/>
              <a:defRPr sz="1200" b="1">
                <a:solidFill>
                  <a:schemeClr val="bg1"/>
                </a:solidFill>
              </a:defRPr>
            </a:lvl1pPr>
          </a:lstStyle>
          <a:p>
            <a:r>
              <a:rPr lang="en-US" dirty="0"/>
              <a:t>Click to insert image</a:t>
            </a:r>
          </a:p>
        </p:txBody>
      </p:sp>
      <p:sp>
        <p:nvSpPr>
          <p:cNvPr id="153" name="Text Placeholder 70"/>
          <p:cNvSpPr>
            <a:spLocks noGrp="1"/>
          </p:cNvSpPr>
          <p:nvPr>
            <p:ph type="body" sz="quarter" idx="250" hasCustomPrompt="1"/>
          </p:nvPr>
        </p:nvSpPr>
        <p:spPr>
          <a:xfrm>
            <a:off x="1462180" y="178204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54" name="Text Placeholder 70"/>
          <p:cNvSpPr>
            <a:spLocks noGrp="1"/>
          </p:cNvSpPr>
          <p:nvPr>
            <p:ph type="body" sz="quarter" idx="251" hasCustomPrompt="1"/>
          </p:nvPr>
        </p:nvSpPr>
        <p:spPr>
          <a:xfrm>
            <a:off x="1462180" y="191845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a:t>
            </a:r>
            <a:r>
              <a:rPr lang="en-US" dirty="0"/>
              <a:t>8 </a:t>
            </a:r>
            <a:r>
              <a:rPr lang="en-US"/>
              <a:t>pt. (lc)</a:t>
            </a:r>
            <a:endParaRPr lang="en-US" dirty="0"/>
          </a:p>
        </p:txBody>
      </p:sp>
      <p:sp>
        <p:nvSpPr>
          <p:cNvPr id="155" name="Text Placeholder 70"/>
          <p:cNvSpPr>
            <a:spLocks noGrp="1"/>
          </p:cNvSpPr>
          <p:nvPr>
            <p:ph type="body" sz="quarter" idx="252" hasCustomPrompt="1"/>
          </p:nvPr>
        </p:nvSpPr>
        <p:spPr>
          <a:xfrm>
            <a:off x="4157755" y="191845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56" name="Text Placeholder 70"/>
          <p:cNvSpPr>
            <a:spLocks noGrp="1"/>
          </p:cNvSpPr>
          <p:nvPr>
            <p:ph type="body" sz="quarter" idx="253" hasCustomPrompt="1"/>
          </p:nvPr>
        </p:nvSpPr>
        <p:spPr>
          <a:xfrm>
            <a:off x="6872583" y="191845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57" name="Text Placeholder 70"/>
          <p:cNvSpPr>
            <a:spLocks noGrp="1"/>
          </p:cNvSpPr>
          <p:nvPr>
            <p:ph type="body" sz="quarter" idx="254" hasCustomPrompt="1"/>
          </p:nvPr>
        </p:nvSpPr>
        <p:spPr>
          <a:xfrm>
            <a:off x="9568158" y="191845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Tree>
    <p:extLst>
      <p:ext uri="{BB962C8B-B14F-4D97-AF65-F5344CB8AC3E}">
        <p14:creationId xmlns:p14="http://schemas.microsoft.com/office/powerpoint/2010/main" val="314140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eople: 16 Total">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695324" y="1413527"/>
            <a:ext cx="685801" cy="685800"/>
          </a:xfrm>
          <a:prstGeom prst="rect">
            <a:avLst/>
          </a:prstGeom>
          <a:noFill/>
        </p:spPr>
        <p:txBody>
          <a:bodyPr lIns="0" tIns="0" rIns="0" bIns="0" anchor="ctr" anchorCtr="0"/>
          <a:lstStyle>
            <a:lvl1pPr marL="0" indent="0" algn="ctr">
              <a:spcBef>
                <a:spcPts val="0"/>
              </a:spcBef>
              <a:buNone/>
              <a:defRPr sz="800">
                <a:solidFill>
                  <a:schemeClr val="bg2"/>
                </a:solidFill>
              </a:defRPr>
            </a:lvl1pPr>
          </a:lstStyle>
          <a:p>
            <a:r>
              <a:rPr lang="en-US" dirty="0"/>
              <a:t>Click to insert portrait thumbnail</a:t>
            </a:r>
          </a:p>
        </p:txBody>
      </p:sp>
      <p:sp>
        <p:nvSpPr>
          <p:cNvPr id="5" name="Text Placeholder 70"/>
          <p:cNvSpPr>
            <a:spLocks noGrp="1"/>
          </p:cNvSpPr>
          <p:nvPr>
            <p:ph type="body" sz="quarter" idx="14" hasCustomPrompt="1"/>
          </p:nvPr>
        </p:nvSpPr>
        <p:spPr>
          <a:xfrm>
            <a:off x="1462180" y="1413527"/>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6" name="Text Placeholder 70"/>
          <p:cNvSpPr>
            <a:spLocks noGrp="1"/>
          </p:cNvSpPr>
          <p:nvPr>
            <p:ph type="body" sz="quarter" idx="15" hasCustomPrompt="1"/>
          </p:nvPr>
        </p:nvSpPr>
        <p:spPr>
          <a:xfrm>
            <a:off x="1462180" y="158778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 name="Text Placeholder 70"/>
          <p:cNvSpPr>
            <a:spLocks noGrp="1"/>
          </p:cNvSpPr>
          <p:nvPr>
            <p:ph type="body" sz="quarter" idx="16" hasCustomPrompt="1"/>
          </p:nvPr>
        </p:nvSpPr>
        <p:spPr>
          <a:xfrm>
            <a:off x="1462180" y="172511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9" name="Text Placeholder 70"/>
          <p:cNvSpPr>
            <a:spLocks noGrp="1"/>
          </p:cNvSpPr>
          <p:nvPr>
            <p:ph type="body" sz="quarter" idx="17" hasCustomPrompt="1"/>
          </p:nvPr>
        </p:nvSpPr>
        <p:spPr>
          <a:xfrm>
            <a:off x="1462180" y="18624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Text Placeholder 70"/>
          <p:cNvSpPr>
            <a:spLocks noGrp="1"/>
          </p:cNvSpPr>
          <p:nvPr>
            <p:ph type="body" sz="quarter" idx="114" hasCustomPrompt="1"/>
          </p:nvPr>
        </p:nvSpPr>
        <p:spPr>
          <a:xfrm>
            <a:off x="1462180" y="199976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3" name="Text Placeholder 70"/>
          <p:cNvSpPr>
            <a:spLocks noGrp="1"/>
          </p:cNvSpPr>
          <p:nvPr>
            <p:ph type="body" sz="quarter" idx="115" hasCustomPrompt="1"/>
          </p:nvPr>
        </p:nvSpPr>
        <p:spPr>
          <a:xfrm>
            <a:off x="1462180" y="213708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4" name="Picture Placeholder 4"/>
          <p:cNvSpPr>
            <a:spLocks noGrp="1"/>
          </p:cNvSpPr>
          <p:nvPr>
            <p:ph type="pic" sz="quarter" idx="116" hasCustomPrompt="1"/>
          </p:nvPr>
        </p:nvSpPr>
        <p:spPr>
          <a:xfrm>
            <a:off x="695324" y="2648885"/>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5" name="Text Placeholder 70"/>
          <p:cNvSpPr>
            <a:spLocks noGrp="1"/>
          </p:cNvSpPr>
          <p:nvPr>
            <p:ph type="body" sz="quarter" idx="117" hasCustomPrompt="1"/>
          </p:nvPr>
        </p:nvSpPr>
        <p:spPr>
          <a:xfrm>
            <a:off x="1462180" y="2648886"/>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6" name="Text Placeholder 70"/>
          <p:cNvSpPr>
            <a:spLocks noGrp="1"/>
          </p:cNvSpPr>
          <p:nvPr>
            <p:ph type="body" sz="quarter" idx="118" hasCustomPrompt="1"/>
          </p:nvPr>
        </p:nvSpPr>
        <p:spPr>
          <a:xfrm>
            <a:off x="1462180" y="282314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7" name="Text Placeholder 70"/>
          <p:cNvSpPr>
            <a:spLocks noGrp="1"/>
          </p:cNvSpPr>
          <p:nvPr>
            <p:ph type="body" sz="quarter" idx="119" hasCustomPrompt="1"/>
          </p:nvPr>
        </p:nvSpPr>
        <p:spPr>
          <a:xfrm>
            <a:off x="1462180" y="296046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8" name="Text Placeholder 70"/>
          <p:cNvSpPr>
            <a:spLocks noGrp="1"/>
          </p:cNvSpPr>
          <p:nvPr>
            <p:ph type="body" sz="quarter" idx="120" hasCustomPrompt="1"/>
          </p:nvPr>
        </p:nvSpPr>
        <p:spPr>
          <a:xfrm>
            <a:off x="1462180" y="309779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9" name="Text Placeholder 70"/>
          <p:cNvSpPr>
            <a:spLocks noGrp="1"/>
          </p:cNvSpPr>
          <p:nvPr>
            <p:ph type="body" sz="quarter" idx="121" hasCustomPrompt="1"/>
          </p:nvPr>
        </p:nvSpPr>
        <p:spPr>
          <a:xfrm>
            <a:off x="1462180" y="323511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20" name="Text Placeholder 70"/>
          <p:cNvSpPr>
            <a:spLocks noGrp="1"/>
          </p:cNvSpPr>
          <p:nvPr>
            <p:ph type="body" sz="quarter" idx="122" hasCustomPrompt="1"/>
          </p:nvPr>
        </p:nvSpPr>
        <p:spPr>
          <a:xfrm>
            <a:off x="1462180" y="337244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21" name="Picture Placeholder 4"/>
          <p:cNvSpPr>
            <a:spLocks noGrp="1"/>
          </p:cNvSpPr>
          <p:nvPr>
            <p:ph type="pic" sz="quarter" idx="123" hasCustomPrompt="1"/>
          </p:nvPr>
        </p:nvSpPr>
        <p:spPr>
          <a:xfrm>
            <a:off x="695324" y="3889906"/>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22" name="Text Placeholder 70"/>
          <p:cNvSpPr>
            <a:spLocks noGrp="1"/>
          </p:cNvSpPr>
          <p:nvPr>
            <p:ph type="body" sz="quarter" idx="124" hasCustomPrompt="1"/>
          </p:nvPr>
        </p:nvSpPr>
        <p:spPr>
          <a:xfrm>
            <a:off x="1462180" y="3889907"/>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23" name="Text Placeholder 70"/>
          <p:cNvSpPr>
            <a:spLocks noGrp="1"/>
          </p:cNvSpPr>
          <p:nvPr>
            <p:ph type="body" sz="quarter" idx="125" hasCustomPrompt="1"/>
          </p:nvPr>
        </p:nvSpPr>
        <p:spPr>
          <a:xfrm>
            <a:off x="1462180" y="406416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24" name="Text Placeholder 70"/>
          <p:cNvSpPr>
            <a:spLocks noGrp="1"/>
          </p:cNvSpPr>
          <p:nvPr>
            <p:ph type="body" sz="quarter" idx="126" hasCustomPrompt="1"/>
          </p:nvPr>
        </p:nvSpPr>
        <p:spPr>
          <a:xfrm>
            <a:off x="1462180" y="420149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25" name="Text Placeholder 70"/>
          <p:cNvSpPr>
            <a:spLocks noGrp="1"/>
          </p:cNvSpPr>
          <p:nvPr>
            <p:ph type="body" sz="quarter" idx="127" hasCustomPrompt="1"/>
          </p:nvPr>
        </p:nvSpPr>
        <p:spPr>
          <a:xfrm>
            <a:off x="1462180" y="433881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26" name="Text Placeholder 70"/>
          <p:cNvSpPr>
            <a:spLocks noGrp="1"/>
          </p:cNvSpPr>
          <p:nvPr>
            <p:ph type="body" sz="quarter" idx="128" hasCustomPrompt="1"/>
          </p:nvPr>
        </p:nvSpPr>
        <p:spPr>
          <a:xfrm>
            <a:off x="1462180" y="44761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27" name="Text Placeholder 70"/>
          <p:cNvSpPr>
            <a:spLocks noGrp="1"/>
          </p:cNvSpPr>
          <p:nvPr>
            <p:ph type="body" sz="quarter" idx="129" hasCustomPrompt="1"/>
          </p:nvPr>
        </p:nvSpPr>
        <p:spPr>
          <a:xfrm>
            <a:off x="1462180" y="461346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28" name="Picture Placeholder 4"/>
          <p:cNvSpPr>
            <a:spLocks noGrp="1"/>
          </p:cNvSpPr>
          <p:nvPr>
            <p:ph type="pic" sz="quarter" idx="130" hasCustomPrompt="1"/>
          </p:nvPr>
        </p:nvSpPr>
        <p:spPr>
          <a:xfrm>
            <a:off x="695324" y="5127068"/>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29" name="Text Placeholder 70"/>
          <p:cNvSpPr>
            <a:spLocks noGrp="1"/>
          </p:cNvSpPr>
          <p:nvPr>
            <p:ph type="body" sz="quarter" idx="131" hasCustomPrompt="1"/>
          </p:nvPr>
        </p:nvSpPr>
        <p:spPr>
          <a:xfrm>
            <a:off x="1462180" y="512706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30" name="Text Placeholder 70"/>
          <p:cNvSpPr>
            <a:spLocks noGrp="1"/>
          </p:cNvSpPr>
          <p:nvPr>
            <p:ph type="body" sz="quarter" idx="132" hasCustomPrompt="1"/>
          </p:nvPr>
        </p:nvSpPr>
        <p:spPr>
          <a:xfrm>
            <a:off x="1462180" y="530132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31" name="Text Placeholder 70"/>
          <p:cNvSpPr>
            <a:spLocks noGrp="1"/>
          </p:cNvSpPr>
          <p:nvPr>
            <p:ph type="body" sz="quarter" idx="133" hasCustomPrompt="1"/>
          </p:nvPr>
        </p:nvSpPr>
        <p:spPr>
          <a:xfrm>
            <a:off x="1462180" y="543865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32" name="Text Placeholder 70"/>
          <p:cNvSpPr>
            <a:spLocks noGrp="1"/>
          </p:cNvSpPr>
          <p:nvPr>
            <p:ph type="body" sz="quarter" idx="134" hasCustomPrompt="1"/>
          </p:nvPr>
        </p:nvSpPr>
        <p:spPr>
          <a:xfrm>
            <a:off x="1462180" y="557597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33" name="Text Placeholder 70"/>
          <p:cNvSpPr>
            <a:spLocks noGrp="1"/>
          </p:cNvSpPr>
          <p:nvPr>
            <p:ph type="body" sz="quarter" idx="135" hasCustomPrompt="1"/>
          </p:nvPr>
        </p:nvSpPr>
        <p:spPr>
          <a:xfrm>
            <a:off x="1462180" y="571330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34" name="Text Placeholder 70"/>
          <p:cNvSpPr>
            <a:spLocks noGrp="1"/>
          </p:cNvSpPr>
          <p:nvPr>
            <p:ph type="body" sz="quarter" idx="136" hasCustomPrompt="1"/>
          </p:nvPr>
        </p:nvSpPr>
        <p:spPr>
          <a:xfrm>
            <a:off x="1462180" y="585062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42" name="Picture Placeholder 4"/>
          <p:cNvSpPr>
            <a:spLocks noGrp="1"/>
          </p:cNvSpPr>
          <p:nvPr>
            <p:ph type="pic" sz="quarter" idx="144" hasCustomPrompt="1"/>
          </p:nvPr>
        </p:nvSpPr>
        <p:spPr>
          <a:xfrm>
            <a:off x="3390900" y="1413527"/>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43" name="Text Placeholder 70"/>
          <p:cNvSpPr>
            <a:spLocks noGrp="1"/>
          </p:cNvSpPr>
          <p:nvPr>
            <p:ph type="body" sz="quarter" idx="145" hasCustomPrompt="1"/>
          </p:nvPr>
        </p:nvSpPr>
        <p:spPr>
          <a:xfrm>
            <a:off x="4157755" y="1413527"/>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44" name="Text Placeholder 70"/>
          <p:cNvSpPr>
            <a:spLocks noGrp="1"/>
          </p:cNvSpPr>
          <p:nvPr>
            <p:ph type="body" sz="quarter" idx="146" hasCustomPrompt="1"/>
          </p:nvPr>
        </p:nvSpPr>
        <p:spPr>
          <a:xfrm>
            <a:off x="4157755" y="158778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45" name="Text Placeholder 70"/>
          <p:cNvSpPr>
            <a:spLocks noGrp="1"/>
          </p:cNvSpPr>
          <p:nvPr>
            <p:ph type="body" sz="quarter" idx="147" hasCustomPrompt="1"/>
          </p:nvPr>
        </p:nvSpPr>
        <p:spPr>
          <a:xfrm>
            <a:off x="4157755" y="172511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46" name="Text Placeholder 70"/>
          <p:cNvSpPr>
            <a:spLocks noGrp="1"/>
          </p:cNvSpPr>
          <p:nvPr>
            <p:ph type="body" sz="quarter" idx="148" hasCustomPrompt="1"/>
          </p:nvPr>
        </p:nvSpPr>
        <p:spPr>
          <a:xfrm>
            <a:off x="4157755" y="18624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47" name="Text Placeholder 70"/>
          <p:cNvSpPr>
            <a:spLocks noGrp="1"/>
          </p:cNvSpPr>
          <p:nvPr>
            <p:ph type="body" sz="quarter" idx="149" hasCustomPrompt="1"/>
          </p:nvPr>
        </p:nvSpPr>
        <p:spPr>
          <a:xfrm>
            <a:off x="4157755" y="199976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48" name="Text Placeholder 70"/>
          <p:cNvSpPr>
            <a:spLocks noGrp="1"/>
          </p:cNvSpPr>
          <p:nvPr>
            <p:ph type="body" sz="quarter" idx="150" hasCustomPrompt="1"/>
          </p:nvPr>
        </p:nvSpPr>
        <p:spPr>
          <a:xfrm>
            <a:off x="4157755" y="213708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49" name="Picture Placeholder 4"/>
          <p:cNvSpPr>
            <a:spLocks noGrp="1"/>
          </p:cNvSpPr>
          <p:nvPr>
            <p:ph type="pic" sz="quarter" idx="151" hasCustomPrompt="1"/>
          </p:nvPr>
        </p:nvSpPr>
        <p:spPr>
          <a:xfrm>
            <a:off x="3390900" y="2648885"/>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50" name="Text Placeholder 70"/>
          <p:cNvSpPr>
            <a:spLocks noGrp="1"/>
          </p:cNvSpPr>
          <p:nvPr>
            <p:ph type="body" sz="quarter" idx="152" hasCustomPrompt="1"/>
          </p:nvPr>
        </p:nvSpPr>
        <p:spPr>
          <a:xfrm>
            <a:off x="4157755" y="2648886"/>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51" name="Text Placeholder 70"/>
          <p:cNvSpPr>
            <a:spLocks noGrp="1"/>
          </p:cNvSpPr>
          <p:nvPr>
            <p:ph type="body" sz="quarter" idx="153" hasCustomPrompt="1"/>
          </p:nvPr>
        </p:nvSpPr>
        <p:spPr>
          <a:xfrm>
            <a:off x="4157755" y="282314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52" name="Text Placeholder 70"/>
          <p:cNvSpPr>
            <a:spLocks noGrp="1"/>
          </p:cNvSpPr>
          <p:nvPr>
            <p:ph type="body" sz="quarter" idx="154" hasCustomPrompt="1"/>
          </p:nvPr>
        </p:nvSpPr>
        <p:spPr>
          <a:xfrm>
            <a:off x="4157755" y="296046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53" name="Text Placeholder 70"/>
          <p:cNvSpPr>
            <a:spLocks noGrp="1"/>
          </p:cNvSpPr>
          <p:nvPr>
            <p:ph type="body" sz="quarter" idx="155" hasCustomPrompt="1"/>
          </p:nvPr>
        </p:nvSpPr>
        <p:spPr>
          <a:xfrm>
            <a:off x="4157755" y="309779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54" name="Text Placeholder 70"/>
          <p:cNvSpPr>
            <a:spLocks noGrp="1"/>
          </p:cNvSpPr>
          <p:nvPr>
            <p:ph type="body" sz="quarter" idx="156" hasCustomPrompt="1"/>
          </p:nvPr>
        </p:nvSpPr>
        <p:spPr>
          <a:xfrm>
            <a:off x="4157755" y="323511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55" name="Text Placeholder 70"/>
          <p:cNvSpPr>
            <a:spLocks noGrp="1"/>
          </p:cNvSpPr>
          <p:nvPr>
            <p:ph type="body" sz="quarter" idx="157" hasCustomPrompt="1"/>
          </p:nvPr>
        </p:nvSpPr>
        <p:spPr>
          <a:xfrm>
            <a:off x="4157755" y="337244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56" name="Picture Placeholder 4"/>
          <p:cNvSpPr>
            <a:spLocks noGrp="1"/>
          </p:cNvSpPr>
          <p:nvPr>
            <p:ph type="pic" sz="quarter" idx="158" hasCustomPrompt="1"/>
          </p:nvPr>
        </p:nvSpPr>
        <p:spPr>
          <a:xfrm>
            <a:off x="3390900" y="3889906"/>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57" name="Text Placeholder 70"/>
          <p:cNvSpPr>
            <a:spLocks noGrp="1"/>
          </p:cNvSpPr>
          <p:nvPr>
            <p:ph type="body" sz="quarter" idx="159" hasCustomPrompt="1"/>
          </p:nvPr>
        </p:nvSpPr>
        <p:spPr>
          <a:xfrm>
            <a:off x="4157755" y="3889907"/>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58" name="Text Placeholder 70"/>
          <p:cNvSpPr>
            <a:spLocks noGrp="1"/>
          </p:cNvSpPr>
          <p:nvPr>
            <p:ph type="body" sz="quarter" idx="160" hasCustomPrompt="1"/>
          </p:nvPr>
        </p:nvSpPr>
        <p:spPr>
          <a:xfrm>
            <a:off x="4157755" y="406416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59" name="Text Placeholder 70"/>
          <p:cNvSpPr>
            <a:spLocks noGrp="1"/>
          </p:cNvSpPr>
          <p:nvPr>
            <p:ph type="body" sz="quarter" idx="161" hasCustomPrompt="1"/>
          </p:nvPr>
        </p:nvSpPr>
        <p:spPr>
          <a:xfrm>
            <a:off x="4157755" y="420149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60" name="Text Placeholder 70"/>
          <p:cNvSpPr>
            <a:spLocks noGrp="1"/>
          </p:cNvSpPr>
          <p:nvPr>
            <p:ph type="body" sz="quarter" idx="162" hasCustomPrompt="1"/>
          </p:nvPr>
        </p:nvSpPr>
        <p:spPr>
          <a:xfrm>
            <a:off x="4157755" y="433881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61" name="Text Placeholder 70"/>
          <p:cNvSpPr>
            <a:spLocks noGrp="1"/>
          </p:cNvSpPr>
          <p:nvPr>
            <p:ph type="body" sz="quarter" idx="163" hasCustomPrompt="1"/>
          </p:nvPr>
        </p:nvSpPr>
        <p:spPr>
          <a:xfrm>
            <a:off x="4157755" y="44761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62" name="Text Placeholder 70"/>
          <p:cNvSpPr>
            <a:spLocks noGrp="1"/>
          </p:cNvSpPr>
          <p:nvPr>
            <p:ph type="body" sz="quarter" idx="164" hasCustomPrompt="1"/>
          </p:nvPr>
        </p:nvSpPr>
        <p:spPr>
          <a:xfrm>
            <a:off x="4157755" y="461346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63" name="Picture Placeholder 4"/>
          <p:cNvSpPr>
            <a:spLocks noGrp="1"/>
          </p:cNvSpPr>
          <p:nvPr>
            <p:ph type="pic" sz="quarter" idx="165" hasCustomPrompt="1"/>
          </p:nvPr>
        </p:nvSpPr>
        <p:spPr>
          <a:xfrm>
            <a:off x="3390900" y="5127068"/>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64" name="Text Placeholder 70"/>
          <p:cNvSpPr>
            <a:spLocks noGrp="1"/>
          </p:cNvSpPr>
          <p:nvPr>
            <p:ph type="body" sz="quarter" idx="166" hasCustomPrompt="1"/>
          </p:nvPr>
        </p:nvSpPr>
        <p:spPr>
          <a:xfrm>
            <a:off x="4157755" y="512706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65" name="Text Placeholder 70"/>
          <p:cNvSpPr>
            <a:spLocks noGrp="1"/>
          </p:cNvSpPr>
          <p:nvPr>
            <p:ph type="body" sz="quarter" idx="167" hasCustomPrompt="1"/>
          </p:nvPr>
        </p:nvSpPr>
        <p:spPr>
          <a:xfrm>
            <a:off x="4157755" y="530132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66" name="Text Placeholder 70"/>
          <p:cNvSpPr>
            <a:spLocks noGrp="1"/>
          </p:cNvSpPr>
          <p:nvPr>
            <p:ph type="body" sz="quarter" idx="168" hasCustomPrompt="1"/>
          </p:nvPr>
        </p:nvSpPr>
        <p:spPr>
          <a:xfrm>
            <a:off x="4157755" y="543865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67" name="Text Placeholder 70"/>
          <p:cNvSpPr>
            <a:spLocks noGrp="1"/>
          </p:cNvSpPr>
          <p:nvPr>
            <p:ph type="body" sz="quarter" idx="169" hasCustomPrompt="1"/>
          </p:nvPr>
        </p:nvSpPr>
        <p:spPr>
          <a:xfrm>
            <a:off x="4157755" y="557597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68" name="Text Placeholder 70"/>
          <p:cNvSpPr>
            <a:spLocks noGrp="1"/>
          </p:cNvSpPr>
          <p:nvPr>
            <p:ph type="body" sz="quarter" idx="170" hasCustomPrompt="1"/>
          </p:nvPr>
        </p:nvSpPr>
        <p:spPr>
          <a:xfrm>
            <a:off x="4157755" y="571330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69" name="Text Placeholder 70"/>
          <p:cNvSpPr>
            <a:spLocks noGrp="1"/>
          </p:cNvSpPr>
          <p:nvPr>
            <p:ph type="body" sz="quarter" idx="171" hasCustomPrompt="1"/>
          </p:nvPr>
        </p:nvSpPr>
        <p:spPr>
          <a:xfrm>
            <a:off x="4157755" y="585062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77" name="Picture Placeholder 4"/>
          <p:cNvSpPr>
            <a:spLocks noGrp="1"/>
          </p:cNvSpPr>
          <p:nvPr>
            <p:ph type="pic" sz="quarter" idx="179" hasCustomPrompt="1"/>
          </p:nvPr>
        </p:nvSpPr>
        <p:spPr>
          <a:xfrm>
            <a:off x="6105727" y="1412693"/>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78" name="Text Placeholder 70"/>
          <p:cNvSpPr>
            <a:spLocks noGrp="1"/>
          </p:cNvSpPr>
          <p:nvPr>
            <p:ph type="body" sz="quarter" idx="180" hasCustomPrompt="1"/>
          </p:nvPr>
        </p:nvSpPr>
        <p:spPr>
          <a:xfrm>
            <a:off x="6872583" y="1412693"/>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79" name="Text Placeholder 70"/>
          <p:cNvSpPr>
            <a:spLocks noGrp="1"/>
          </p:cNvSpPr>
          <p:nvPr>
            <p:ph type="body" sz="quarter" idx="181" hasCustomPrompt="1"/>
          </p:nvPr>
        </p:nvSpPr>
        <p:spPr>
          <a:xfrm>
            <a:off x="6872583" y="158695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0" name="Text Placeholder 70"/>
          <p:cNvSpPr>
            <a:spLocks noGrp="1"/>
          </p:cNvSpPr>
          <p:nvPr>
            <p:ph type="body" sz="quarter" idx="182" hasCustomPrompt="1"/>
          </p:nvPr>
        </p:nvSpPr>
        <p:spPr>
          <a:xfrm>
            <a:off x="6872583" y="172427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81" name="Text Placeholder 70"/>
          <p:cNvSpPr>
            <a:spLocks noGrp="1"/>
          </p:cNvSpPr>
          <p:nvPr>
            <p:ph type="body" sz="quarter" idx="183" hasCustomPrompt="1"/>
          </p:nvPr>
        </p:nvSpPr>
        <p:spPr>
          <a:xfrm>
            <a:off x="6872583" y="186160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82" name="Text Placeholder 70"/>
          <p:cNvSpPr>
            <a:spLocks noGrp="1"/>
          </p:cNvSpPr>
          <p:nvPr>
            <p:ph type="body" sz="quarter" idx="184" hasCustomPrompt="1"/>
          </p:nvPr>
        </p:nvSpPr>
        <p:spPr>
          <a:xfrm>
            <a:off x="6872583" y="199892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83" name="Text Placeholder 70"/>
          <p:cNvSpPr>
            <a:spLocks noGrp="1"/>
          </p:cNvSpPr>
          <p:nvPr>
            <p:ph type="body" sz="quarter" idx="185" hasCustomPrompt="1"/>
          </p:nvPr>
        </p:nvSpPr>
        <p:spPr>
          <a:xfrm>
            <a:off x="6872583" y="213625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84" name="Picture Placeholder 4"/>
          <p:cNvSpPr>
            <a:spLocks noGrp="1"/>
          </p:cNvSpPr>
          <p:nvPr>
            <p:ph type="pic" sz="quarter" idx="186" hasCustomPrompt="1"/>
          </p:nvPr>
        </p:nvSpPr>
        <p:spPr>
          <a:xfrm>
            <a:off x="6105727" y="2648051"/>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85" name="Text Placeholder 70"/>
          <p:cNvSpPr>
            <a:spLocks noGrp="1"/>
          </p:cNvSpPr>
          <p:nvPr>
            <p:ph type="body" sz="quarter" idx="187" hasCustomPrompt="1"/>
          </p:nvPr>
        </p:nvSpPr>
        <p:spPr>
          <a:xfrm>
            <a:off x="6872583" y="2648052"/>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86" name="Text Placeholder 70"/>
          <p:cNvSpPr>
            <a:spLocks noGrp="1"/>
          </p:cNvSpPr>
          <p:nvPr>
            <p:ph type="body" sz="quarter" idx="188" hasCustomPrompt="1"/>
          </p:nvPr>
        </p:nvSpPr>
        <p:spPr>
          <a:xfrm>
            <a:off x="6872583" y="282231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7" name="Text Placeholder 70"/>
          <p:cNvSpPr>
            <a:spLocks noGrp="1"/>
          </p:cNvSpPr>
          <p:nvPr>
            <p:ph type="body" sz="quarter" idx="189" hasCustomPrompt="1"/>
          </p:nvPr>
        </p:nvSpPr>
        <p:spPr>
          <a:xfrm>
            <a:off x="6872583" y="29596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88" name="Text Placeholder 70"/>
          <p:cNvSpPr>
            <a:spLocks noGrp="1"/>
          </p:cNvSpPr>
          <p:nvPr>
            <p:ph type="body" sz="quarter" idx="190" hasCustomPrompt="1"/>
          </p:nvPr>
        </p:nvSpPr>
        <p:spPr>
          <a:xfrm>
            <a:off x="6872583" y="309696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89" name="Text Placeholder 70"/>
          <p:cNvSpPr>
            <a:spLocks noGrp="1"/>
          </p:cNvSpPr>
          <p:nvPr>
            <p:ph type="body" sz="quarter" idx="191" hasCustomPrompt="1"/>
          </p:nvPr>
        </p:nvSpPr>
        <p:spPr>
          <a:xfrm>
            <a:off x="6872583" y="323428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90" name="Text Placeholder 70"/>
          <p:cNvSpPr>
            <a:spLocks noGrp="1"/>
          </p:cNvSpPr>
          <p:nvPr>
            <p:ph type="body" sz="quarter" idx="192" hasCustomPrompt="1"/>
          </p:nvPr>
        </p:nvSpPr>
        <p:spPr>
          <a:xfrm>
            <a:off x="6872583" y="337161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91" name="Picture Placeholder 4"/>
          <p:cNvSpPr>
            <a:spLocks noGrp="1"/>
          </p:cNvSpPr>
          <p:nvPr>
            <p:ph type="pic" sz="quarter" idx="193" hasCustomPrompt="1"/>
          </p:nvPr>
        </p:nvSpPr>
        <p:spPr>
          <a:xfrm>
            <a:off x="6105727" y="3889072"/>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92" name="Text Placeholder 70"/>
          <p:cNvSpPr>
            <a:spLocks noGrp="1"/>
          </p:cNvSpPr>
          <p:nvPr>
            <p:ph type="body" sz="quarter" idx="194" hasCustomPrompt="1"/>
          </p:nvPr>
        </p:nvSpPr>
        <p:spPr>
          <a:xfrm>
            <a:off x="6872583" y="3889073"/>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93" name="Text Placeholder 70"/>
          <p:cNvSpPr>
            <a:spLocks noGrp="1"/>
          </p:cNvSpPr>
          <p:nvPr>
            <p:ph type="body" sz="quarter" idx="195" hasCustomPrompt="1"/>
          </p:nvPr>
        </p:nvSpPr>
        <p:spPr>
          <a:xfrm>
            <a:off x="6872583" y="406333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94" name="Text Placeholder 70"/>
          <p:cNvSpPr>
            <a:spLocks noGrp="1"/>
          </p:cNvSpPr>
          <p:nvPr>
            <p:ph type="body" sz="quarter" idx="196" hasCustomPrompt="1"/>
          </p:nvPr>
        </p:nvSpPr>
        <p:spPr>
          <a:xfrm>
            <a:off x="6872583" y="420065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95" name="Text Placeholder 70"/>
          <p:cNvSpPr>
            <a:spLocks noGrp="1"/>
          </p:cNvSpPr>
          <p:nvPr>
            <p:ph type="body" sz="quarter" idx="197" hasCustomPrompt="1"/>
          </p:nvPr>
        </p:nvSpPr>
        <p:spPr>
          <a:xfrm>
            <a:off x="6872583" y="433798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96" name="Text Placeholder 70"/>
          <p:cNvSpPr>
            <a:spLocks noGrp="1"/>
          </p:cNvSpPr>
          <p:nvPr>
            <p:ph type="body" sz="quarter" idx="198" hasCustomPrompt="1"/>
          </p:nvPr>
        </p:nvSpPr>
        <p:spPr>
          <a:xfrm>
            <a:off x="6872583" y="447530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97" name="Text Placeholder 70"/>
          <p:cNvSpPr>
            <a:spLocks noGrp="1"/>
          </p:cNvSpPr>
          <p:nvPr>
            <p:ph type="body" sz="quarter" idx="199" hasCustomPrompt="1"/>
          </p:nvPr>
        </p:nvSpPr>
        <p:spPr>
          <a:xfrm>
            <a:off x="6872583" y="461263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98" name="Picture Placeholder 4"/>
          <p:cNvSpPr>
            <a:spLocks noGrp="1"/>
          </p:cNvSpPr>
          <p:nvPr>
            <p:ph type="pic" sz="quarter" idx="200" hasCustomPrompt="1"/>
          </p:nvPr>
        </p:nvSpPr>
        <p:spPr>
          <a:xfrm>
            <a:off x="6105727" y="5126234"/>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99" name="Text Placeholder 70"/>
          <p:cNvSpPr>
            <a:spLocks noGrp="1"/>
          </p:cNvSpPr>
          <p:nvPr>
            <p:ph type="body" sz="quarter" idx="201" hasCustomPrompt="1"/>
          </p:nvPr>
        </p:nvSpPr>
        <p:spPr>
          <a:xfrm>
            <a:off x="6872583" y="5126235"/>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00" name="Text Placeholder 70"/>
          <p:cNvSpPr>
            <a:spLocks noGrp="1"/>
          </p:cNvSpPr>
          <p:nvPr>
            <p:ph type="body" sz="quarter" idx="202" hasCustomPrompt="1"/>
          </p:nvPr>
        </p:nvSpPr>
        <p:spPr>
          <a:xfrm>
            <a:off x="6872583" y="530049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01" name="Text Placeholder 70"/>
          <p:cNvSpPr>
            <a:spLocks noGrp="1"/>
          </p:cNvSpPr>
          <p:nvPr>
            <p:ph type="body" sz="quarter" idx="203" hasCustomPrompt="1"/>
          </p:nvPr>
        </p:nvSpPr>
        <p:spPr>
          <a:xfrm>
            <a:off x="6872583" y="543781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02" name="Text Placeholder 70"/>
          <p:cNvSpPr>
            <a:spLocks noGrp="1"/>
          </p:cNvSpPr>
          <p:nvPr>
            <p:ph type="body" sz="quarter" idx="204" hasCustomPrompt="1"/>
          </p:nvPr>
        </p:nvSpPr>
        <p:spPr>
          <a:xfrm>
            <a:off x="6872583" y="557514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03" name="Text Placeholder 70"/>
          <p:cNvSpPr>
            <a:spLocks noGrp="1"/>
          </p:cNvSpPr>
          <p:nvPr>
            <p:ph type="body" sz="quarter" idx="205" hasCustomPrompt="1"/>
          </p:nvPr>
        </p:nvSpPr>
        <p:spPr>
          <a:xfrm>
            <a:off x="6872583" y="571246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04" name="Text Placeholder 70"/>
          <p:cNvSpPr>
            <a:spLocks noGrp="1"/>
          </p:cNvSpPr>
          <p:nvPr>
            <p:ph type="body" sz="quarter" idx="206" hasCustomPrompt="1"/>
          </p:nvPr>
        </p:nvSpPr>
        <p:spPr>
          <a:xfrm>
            <a:off x="6872583" y="584979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12" name="Picture Placeholder 4"/>
          <p:cNvSpPr>
            <a:spLocks noGrp="1"/>
          </p:cNvSpPr>
          <p:nvPr>
            <p:ph type="pic" sz="quarter" idx="214" hasCustomPrompt="1"/>
          </p:nvPr>
        </p:nvSpPr>
        <p:spPr>
          <a:xfrm>
            <a:off x="8801302" y="1412693"/>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13" name="Text Placeholder 70"/>
          <p:cNvSpPr>
            <a:spLocks noGrp="1"/>
          </p:cNvSpPr>
          <p:nvPr>
            <p:ph type="body" sz="quarter" idx="215" hasCustomPrompt="1"/>
          </p:nvPr>
        </p:nvSpPr>
        <p:spPr>
          <a:xfrm>
            <a:off x="9568158" y="1412693"/>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14" name="Text Placeholder 70"/>
          <p:cNvSpPr>
            <a:spLocks noGrp="1"/>
          </p:cNvSpPr>
          <p:nvPr>
            <p:ph type="body" sz="quarter" idx="216" hasCustomPrompt="1"/>
          </p:nvPr>
        </p:nvSpPr>
        <p:spPr>
          <a:xfrm>
            <a:off x="9568158" y="158695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15" name="Text Placeholder 70"/>
          <p:cNvSpPr>
            <a:spLocks noGrp="1"/>
          </p:cNvSpPr>
          <p:nvPr>
            <p:ph type="body" sz="quarter" idx="217" hasCustomPrompt="1"/>
          </p:nvPr>
        </p:nvSpPr>
        <p:spPr>
          <a:xfrm>
            <a:off x="9568158" y="172427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16" name="Text Placeholder 70"/>
          <p:cNvSpPr>
            <a:spLocks noGrp="1"/>
          </p:cNvSpPr>
          <p:nvPr>
            <p:ph type="body" sz="quarter" idx="218" hasCustomPrompt="1"/>
          </p:nvPr>
        </p:nvSpPr>
        <p:spPr>
          <a:xfrm>
            <a:off x="9568158" y="186160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17" name="Text Placeholder 70"/>
          <p:cNvSpPr>
            <a:spLocks noGrp="1"/>
          </p:cNvSpPr>
          <p:nvPr>
            <p:ph type="body" sz="quarter" idx="219" hasCustomPrompt="1"/>
          </p:nvPr>
        </p:nvSpPr>
        <p:spPr>
          <a:xfrm>
            <a:off x="9568158" y="199892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18" name="Text Placeholder 70"/>
          <p:cNvSpPr>
            <a:spLocks noGrp="1"/>
          </p:cNvSpPr>
          <p:nvPr>
            <p:ph type="body" sz="quarter" idx="220" hasCustomPrompt="1"/>
          </p:nvPr>
        </p:nvSpPr>
        <p:spPr>
          <a:xfrm>
            <a:off x="9568158" y="213625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19" name="Picture Placeholder 4"/>
          <p:cNvSpPr>
            <a:spLocks noGrp="1"/>
          </p:cNvSpPr>
          <p:nvPr>
            <p:ph type="pic" sz="quarter" idx="221" hasCustomPrompt="1"/>
          </p:nvPr>
        </p:nvSpPr>
        <p:spPr>
          <a:xfrm>
            <a:off x="8801302" y="2648051"/>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20" name="Text Placeholder 70"/>
          <p:cNvSpPr>
            <a:spLocks noGrp="1"/>
          </p:cNvSpPr>
          <p:nvPr>
            <p:ph type="body" sz="quarter" idx="222" hasCustomPrompt="1"/>
          </p:nvPr>
        </p:nvSpPr>
        <p:spPr>
          <a:xfrm>
            <a:off x="9568158" y="2648052"/>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21" name="Text Placeholder 70"/>
          <p:cNvSpPr>
            <a:spLocks noGrp="1"/>
          </p:cNvSpPr>
          <p:nvPr>
            <p:ph type="body" sz="quarter" idx="223" hasCustomPrompt="1"/>
          </p:nvPr>
        </p:nvSpPr>
        <p:spPr>
          <a:xfrm>
            <a:off x="9568158" y="282231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22" name="Text Placeholder 70"/>
          <p:cNvSpPr>
            <a:spLocks noGrp="1"/>
          </p:cNvSpPr>
          <p:nvPr>
            <p:ph type="body" sz="quarter" idx="224" hasCustomPrompt="1"/>
          </p:nvPr>
        </p:nvSpPr>
        <p:spPr>
          <a:xfrm>
            <a:off x="9568158" y="29596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23" name="Text Placeholder 70"/>
          <p:cNvSpPr>
            <a:spLocks noGrp="1"/>
          </p:cNvSpPr>
          <p:nvPr>
            <p:ph type="body" sz="quarter" idx="225" hasCustomPrompt="1"/>
          </p:nvPr>
        </p:nvSpPr>
        <p:spPr>
          <a:xfrm>
            <a:off x="9568158" y="309696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24" name="Text Placeholder 70"/>
          <p:cNvSpPr>
            <a:spLocks noGrp="1"/>
          </p:cNvSpPr>
          <p:nvPr>
            <p:ph type="body" sz="quarter" idx="226" hasCustomPrompt="1"/>
          </p:nvPr>
        </p:nvSpPr>
        <p:spPr>
          <a:xfrm>
            <a:off x="9568158" y="323428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25" name="Text Placeholder 70"/>
          <p:cNvSpPr>
            <a:spLocks noGrp="1"/>
          </p:cNvSpPr>
          <p:nvPr>
            <p:ph type="body" sz="quarter" idx="227" hasCustomPrompt="1"/>
          </p:nvPr>
        </p:nvSpPr>
        <p:spPr>
          <a:xfrm>
            <a:off x="9568158" y="337161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26" name="Picture Placeholder 4"/>
          <p:cNvSpPr>
            <a:spLocks noGrp="1"/>
          </p:cNvSpPr>
          <p:nvPr>
            <p:ph type="pic" sz="quarter" idx="228" hasCustomPrompt="1"/>
          </p:nvPr>
        </p:nvSpPr>
        <p:spPr>
          <a:xfrm>
            <a:off x="8801302" y="3889072"/>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27" name="Text Placeholder 70"/>
          <p:cNvSpPr>
            <a:spLocks noGrp="1"/>
          </p:cNvSpPr>
          <p:nvPr>
            <p:ph type="body" sz="quarter" idx="229" hasCustomPrompt="1"/>
          </p:nvPr>
        </p:nvSpPr>
        <p:spPr>
          <a:xfrm>
            <a:off x="9568158" y="3889073"/>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28" name="Text Placeholder 70"/>
          <p:cNvSpPr>
            <a:spLocks noGrp="1"/>
          </p:cNvSpPr>
          <p:nvPr>
            <p:ph type="body" sz="quarter" idx="230" hasCustomPrompt="1"/>
          </p:nvPr>
        </p:nvSpPr>
        <p:spPr>
          <a:xfrm>
            <a:off x="9568158" y="406333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29" name="Text Placeholder 70"/>
          <p:cNvSpPr>
            <a:spLocks noGrp="1"/>
          </p:cNvSpPr>
          <p:nvPr>
            <p:ph type="body" sz="quarter" idx="231" hasCustomPrompt="1"/>
          </p:nvPr>
        </p:nvSpPr>
        <p:spPr>
          <a:xfrm>
            <a:off x="9568158" y="420065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30" name="Text Placeholder 70"/>
          <p:cNvSpPr>
            <a:spLocks noGrp="1"/>
          </p:cNvSpPr>
          <p:nvPr>
            <p:ph type="body" sz="quarter" idx="232" hasCustomPrompt="1"/>
          </p:nvPr>
        </p:nvSpPr>
        <p:spPr>
          <a:xfrm>
            <a:off x="9568158" y="433798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31" name="Text Placeholder 70"/>
          <p:cNvSpPr>
            <a:spLocks noGrp="1"/>
          </p:cNvSpPr>
          <p:nvPr>
            <p:ph type="body" sz="quarter" idx="233" hasCustomPrompt="1"/>
          </p:nvPr>
        </p:nvSpPr>
        <p:spPr>
          <a:xfrm>
            <a:off x="9568158" y="447530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32" name="Text Placeholder 70"/>
          <p:cNvSpPr>
            <a:spLocks noGrp="1"/>
          </p:cNvSpPr>
          <p:nvPr>
            <p:ph type="body" sz="quarter" idx="234" hasCustomPrompt="1"/>
          </p:nvPr>
        </p:nvSpPr>
        <p:spPr>
          <a:xfrm>
            <a:off x="9568158" y="461263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33" name="Picture Placeholder 4"/>
          <p:cNvSpPr>
            <a:spLocks noGrp="1"/>
          </p:cNvSpPr>
          <p:nvPr>
            <p:ph type="pic" sz="quarter" idx="235" hasCustomPrompt="1"/>
          </p:nvPr>
        </p:nvSpPr>
        <p:spPr>
          <a:xfrm>
            <a:off x="8801302" y="5126234"/>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34" name="Text Placeholder 70"/>
          <p:cNvSpPr>
            <a:spLocks noGrp="1"/>
          </p:cNvSpPr>
          <p:nvPr>
            <p:ph type="body" sz="quarter" idx="236" hasCustomPrompt="1"/>
          </p:nvPr>
        </p:nvSpPr>
        <p:spPr>
          <a:xfrm>
            <a:off x="9568158" y="5126235"/>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35" name="Text Placeholder 70"/>
          <p:cNvSpPr>
            <a:spLocks noGrp="1"/>
          </p:cNvSpPr>
          <p:nvPr>
            <p:ph type="body" sz="quarter" idx="237" hasCustomPrompt="1"/>
          </p:nvPr>
        </p:nvSpPr>
        <p:spPr>
          <a:xfrm>
            <a:off x="9568158" y="530049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36" name="Text Placeholder 70"/>
          <p:cNvSpPr>
            <a:spLocks noGrp="1"/>
          </p:cNvSpPr>
          <p:nvPr>
            <p:ph type="body" sz="quarter" idx="238" hasCustomPrompt="1"/>
          </p:nvPr>
        </p:nvSpPr>
        <p:spPr>
          <a:xfrm>
            <a:off x="9568158" y="543781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37" name="Text Placeholder 70"/>
          <p:cNvSpPr>
            <a:spLocks noGrp="1"/>
          </p:cNvSpPr>
          <p:nvPr>
            <p:ph type="body" sz="quarter" idx="239" hasCustomPrompt="1"/>
          </p:nvPr>
        </p:nvSpPr>
        <p:spPr>
          <a:xfrm>
            <a:off x="9568158" y="557514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38" name="Text Placeholder 70"/>
          <p:cNvSpPr>
            <a:spLocks noGrp="1"/>
          </p:cNvSpPr>
          <p:nvPr>
            <p:ph type="body" sz="quarter" idx="240" hasCustomPrompt="1"/>
          </p:nvPr>
        </p:nvSpPr>
        <p:spPr>
          <a:xfrm>
            <a:off x="9568158" y="571246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39" name="Text Placeholder 70"/>
          <p:cNvSpPr>
            <a:spLocks noGrp="1"/>
          </p:cNvSpPr>
          <p:nvPr>
            <p:ph type="body" sz="quarter" idx="241" hasCustomPrompt="1"/>
          </p:nvPr>
        </p:nvSpPr>
        <p:spPr>
          <a:xfrm>
            <a:off x="9568158" y="584979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47" name="Title Placeholder 1"/>
          <p:cNvSpPr>
            <a:spLocks noGrp="1"/>
          </p:cNvSpPr>
          <p:nvPr>
            <p:ph type="title" hasCustomPrompt="1"/>
          </p:nvPr>
        </p:nvSpPr>
        <p:spPr>
          <a:xfrm>
            <a:off x="3" y="1"/>
            <a:ext cx="12191998" cy="1218795"/>
          </a:xfrm>
          <a:prstGeom prst="rect">
            <a:avLst/>
          </a:prstGeom>
        </p:spPr>
        <p:txBody>
          <a:bodyPr vert="horz" wrap="square" lIns="685800" tIns="685800" rIns="685800" bIns="137160" rtlCol="0" anchor="t" anchorCtr="0">
            <a:spAutoFit/>
          </a:bodyPr>
          <a:lstStyle>
            <a:lvl1pPr algn="l">
              <a:tabLst>
                <a:tab pos="2457406" algn="l"/>
              </a:tabLst>
              <a:defRPr sz="2800" b="1" baseline="0"/>
            </a:lvl1pPr>
          </a:lstStyle>
          <a:p>
            <a:r>
              <a:rPr lang="en-US" dirty="0"/>
              <a:t>Meet our team 28 pt. Bold</a:t>
            </a:r>
          </a:p>
        </p:txBody>
      </p:sp>
      <p:sp>
        <p:nvSpPr>
          <p:cNvPr id="148" name="Picture Placeholder 147"/>
          <p:cNvSpPr>
            <a:spLocks noGrp="1"/>
          </p:cNvSpPr>
          <p:nvPr>
            <p:ph type="pic" sz="quarter" idx="249" hasCustomPrompt="1"/>
          </p:nvPr>
        </p:nvSpPr>
        <p:spPr>
          <a:xfrm>
            <a:off x="-12993" y="0"/>
            <a:ext cx="12192000" cy="488950"/>
          </a:xfrm>
          <a:prstGeom prst="rect">
            <a:avLst/>
          </a:prstGeom>
          <a:solidFill>
            <a:schemeClr val="bg2"/>
          </a:solidFill>
        </p:spPr>
        <p:txBody>
          <a:bodyPr anchor="ctr" anchorCtr="0"/>
          <a:lstStyle>
            <a:lvl1pPr marL="0" indent="0" algn="ctr">
              <a:buNone/>
              <a:defRPr sz="1200" b="1">
                <a:solidFill>
                  <a:schemeClr val="bg1"/>
                </a:solidFill>
              </a:defRPr>
            </a:lvl1pPr>
          </a:lstStyle>
          <a:p>
            <a:r>
              <a:rPr lang="en-US" dirty="0"/>
              <a:t>Click to insert image</a:t>
            </a:r>
          </a:p>
        </p:txBody>
      </p:sp>
    </p:spTree>
    <p:extLst>
      <p:ext uri="{BB962C8B-B14F-4D97-AF65-F5344CB8AC3E}">
        <p14:creationId xmlns:p14="http://schemas.microsoft.com/office/powerpoint/2010/main" val="140769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eople: 10 Total">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702090" y="12685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5" name="Text Placeholder 70"/>
          <p:cNvSpPr>
            <a:spLocks noGrp="1"/>
          </p:cNvSpPr>
          <p:nvPr>
            <p:ph type="body" sz="quarter" idx="14" hasCustomPrompt="1"/>
          </p:nvPr>
        </p:nvSpPr>
        <p:spPr>
          <a:xfrm>
            <a:off x="702089" y="25292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6" name="Text Placeholder 70"/>
          <p:cNvSpPr>
            <a:spLocks noGrp="1"/>
          </p:cNvSpPr>
          <p:nvPr>
            <p:ph type="body" sz="quarter" idx="15" hasCustomPrompt="1"/>
          </p:nvPr>
        </p:nvSpPr>
        <p:spPr>
          <a:xfrm>
            <a:off x="702089" y="27151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 name="Text Placeholder 70"/>
          <p:cNvSpPr>
            <a:spLocks noGrp="1"/>
          </p:cNvSpPr>
          <p:nvPr>
            <p:ph type="body" sz="quarter" idx="16" hasCustomPrompt="1"/>
          </p:nvPr>
        </p:nvSpPr>
        <p:spPr>
          <a:xfrm>
            <a:off x="702089" y="28641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9" name="Text Placeholder 70"/>
          <p:cNvSpPr>
            <a:spLocks noGrp="1"/>
          </p:cNvSpPr>
          <p:nvPr>
            <p:ph type="body" sz="quarter" idx="17" hasCustomPrompt="1"/>
          </p:nvPr>
        </p:nvSpPr>
        <p:spPr>
          <a:xfrm>
            <a:off x="702089" y="30131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Text Placeholder 70"/>
          <p:cNvSpPr>
            <a:spLocks noGrp="1"/>
          </p:cNvSpPr>
          <p:nvPr>
            <p:ph type="body" sz="quarter" idx="114" hasCustomPrompt="1"/>
          </p:nvPr>
        </p:nvSpPr>
        <p:spPr>
          <a:xfrm>
            <a:off x="702089" y="31621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3" name="Text Placeholder 70"/>
          <p:cNvSpPr>
            <a:spLocks noGrp="1"/>
          </p:cNvSpPr>
          <p:nvPr>
            <p:ph type="body" sz="quarter" idx="115" hasCustomPrompt="1"/>
          </p:nvPr>
        </p:nvSpPr>
        <p:spPr>
          <a:xfrm>
            <a:off x="702089" y="33111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47" name="Title Placeholder 1"/>
          <p:cNvSpPr>
            <a:spLocks noGrp="1"/>
          </p:cNvSpPr>
          <p:nvPr>
            <p:ph type="title" hasCustomPrompt="1"/>
          </p:nvPr>
        </p:nvSpPr>
        <p:spPr>
          <a:xfrm>
            <a:off x="3" y="1"/>
            <a:ext cx="12191998" cy="1218795"/>
          </a:xfrm>
          <a:prstGeom prst="rect">
            <a:avLst/>
          </a:prstGeom>
        </p:spPr>
        <p:txBody>
          <a:bodyPr vert="horz" wrap="square" lIns="685800" tIns="685800" rIns="685800" bIns="137160" rtlCol="0" anchor="t" anchorCtr="0">
            <a:spAutoFit/>
          </a:bodyPr>
          <a:lstStyle>
            <a:lvl1pPr algn="l">
              <a:defRPr sz="2800" b="1" baseline="0"/>
            </a:lvl1pPr>
          </a:lstStyle>
          <a:p>
            <a:r>
              <a:rPr lang="en-US" dirty="0"/>
              <a:t>Meet our team 28 </a:t>
            </a:r>
            <a:r>
              <a:rPr lang="en-US"/>
              <a:t>pt. Bold</a:t>
            </a:r>
            <a:endParaRPr lang="en-US" dirty="0"/>
          </a:p>
        </p:txBody>
      </p:sp>
      <p:sp>
        <p:nvSpPr>
          <p:cNvPr id="211" name="Picture Placeholder 4"/>
          <p:cNvSpPr>
            <a:spLocks noGrp="1"/>
          </p:cNvSpPr>
          <p:nvPr>
            <p:ph type="pic" sz="quarter" idx="123" hasCustomPrompt="1"/>
          </p:nvPr>
        </p:nvSpPr>
        <p:spPr>
          <a:xfrm>
            <a:off x="2899866" y="12685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212" name="Text Placeholder 70"/>
          <p:cNvSpPr>
            <a:spLocks noGrp="1"/>
          </p:cNvSpPr>
          <p:nvPr>
            <p:ph type="body" sz="quarter" idx="124" hasCustomPrompt="1"/>
          </p:nvPr>
        </p:nvSpPr>
        <p:spPr>
          <a:xfrm>
            <a:off x="2899865" y="25292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213" name="Text Placeholder 70"/>
          <p:cNvSpPr>
            <a:spLocks noGrp="1"/>
          </p:cNvSpPr>
          <p:nvPr>
            <p:ph type="body" sz="quarter" idx="125" hasCustomPrompt="1"/>
          </p:nvPr>
        </p:nvSpPr>
        <p:spPr>
          <a:xfrm>
            <a:off x="2899865" y="27151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214" name="Text Placeholder 70"/>
          <p:cNvSpPr>
            <a:spLocks noGrp="1"/>
          </p:cNvSpPr>
          <p:nvPr>
            <p:ph type="body" sz="quarter" idx="126" hasCustomPrompt="1"/>
          </p:nvPr>
        </p:nvSpPr>
        <p:spPr>
          <a:xfrm>
            <a:off x="2899865" y="28641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215" name="Text Placeholder 70"/>
          <p:cNvSpPr>
            <a:spLocks noGrp="1"/>
          </p:cNvSpPr>
          <p:nvPr>
            <p:ph type="body" sz="quarter" idx="127" hasCustomPrompt="1"/>
          </p:nvPr>
        </p:nvSpPr>
        <p:spPr>
          <a:xfrm>
            <a:off x="2899865" y="30131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216" name="Text Placeholder 70"/>
          <p:cNvSpPr>
            <a:spLocks noGrp="1"/>
          </p:cNvSpPr>
          <p:nvPr>
            <p:ph type="body" sz="quarter" idx="128" hasCustomPrompt="1"/>
          </p:nvPr>
        </p:nvSpPr>
        <p:spPr>
          <a:xfrm>
            <a:off x="2899865" y="31621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217" name="Text Placeholder 70"/>
          <p:cNvSpPr>
            <a:spLocks noGrp="1"/>
          </p:cNvSpPr>
          <p:nvPr>
            <p:ph type="body" sz="quarter" idx="129" hasCustomPrompt="1"/>
          </p:nvPr>
        </p:nvSpPr>
        <p:spPr>
          <a:xfrm>
            <a:off x="2899865" y="33111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225" name="Picture Placeholder 4"/>
          <p:cNvSpPr>
            <a:spLocks noGrp="1"/>
          </p:cNvSpPr>
          <p:nvPr>
            <p:ph type="pic" sz="quarter" idx="137" hasCustomPrompt="1"/>
          </p:nvPr>
        </p:nvSpPr>
        <p:spPr>
          <a:xfrm>
            <a:off x="5117099" y="12685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226" name="Text Placeholder 70"/>
          <p:cNvSpPr>
            <a:spLocks noGrp="1"/>
          </p:cNvSpPr>
          <p:nvPr>
            <p:ph type="body" sz="quarter" idx="138" hasCustomPrompt="1"/>
          </p:nvPr>
        </p:nvSpPr>
        <p:spPr>
          <a:xfrm>
            <a:off x="5117099" y="25292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227" name="Text Placeholder 70"/>
          <p:cNvSpPr>
            <a:spLocks noGrp="1"/>
          </p:cNvSpPr>
          <p:nvPr>
            <p:ph type="body" sz="quarter" idx="139" hasCustomPrompt="1"/>
          </p:nvPr>
        </p:nvSpPr>
        <p:spPr>
          <a:xfrm>
            <a:off x="5117099" y="27151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228" name="Text Placeholder 70"/>
          <p:cNvSpPr>
            <a:spLocks noGrp="1"/>
          </p:cNvSpPr>
          <p:nvPr>
            <p:ph type="body" sz="quarter" idx="140" hasCustomPrompt="1"/>
          </p:nvPr>
        </p:nvSpPr>
        <p:spPr>
          <a:xfrm>
            <a:off x="5117099" y="28641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229" name="Text Placeholder 70"/>
          <p:cNvSpPr>
            <a:spLocks noGrp="1"/>
          </p:cNvSpPr>
          <p:nvPr>
            <p:ph type="body" sz="quarter" idx="141" hasCustomPrompt="1"/>
          </p:nvPr>
        </p:nvSpPr>
        <p:spPr>
          <a:xfrm>
            <a:off x="5117099" y="30131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230" name="Text Placeholder 70"/>
          <p:cNvSpPr>
            <a:spLocks noGrp="1"/>
          </p:cNvSpPr>
          <p:nvPr>
            <p:ph type="body" sz="quarter" idx="142" hasCustomPrompt="1"/>
          </p:nvPr>
        </p:nvSpPr>
        <p:spPr>
          <a:xfrm>
            <a:off x="5117099" y="31621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231" name="Text Placeholder 70"/>
          <p:cNvSpPr>
            <a:spLocks noGrp="1"/>
          </p:cNvSpPr>
          <p:nvPr>
            <p:ph type="body" sz="quarter" idx="143" hasCustomPrompt="1"/>
          </p:nvPr>
        </p:nvSpPr>
        <p:spPr>
          <a:xfrm>
            <a:off x="5117099" y="33111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239" name="Picture Placeholder 4"/>
          <p:cNvSpPr>
            <a:spLocks noGrp="1"/>
          </p:cNvSpPr>
          <p:nvPr>
            <p:ph type="pic" sz="quarter" idx="151" hasCustomPrompt="1"/>
          </p:nvPr>
        </p:nvSpPr>
        <p:spPr>
          <a:xfrm>
            <a:off x="7277281" y="12685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240" name="Text Placeholder 70"/>
          <p:cNvSpPr>
            <a:spLocks noGrp="1"/>
          </p:cNvSpPr>
          <p:nvPr>
            <p:ph type="body" sz="quarter" idx="152" hasCustomPrompt="1"/>
          </p:nvPr>
        </p:nvSpPr>
        <p:spPr>
          <a:xfrm>
            <a:off x="7277280" y="25292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241" name="Text Placeholder 70"/>
          <p:cNvSpPr>
            <a:spLocks noGrp="1"/>
          </p:cNvSpPr>
          <p:nvPr>
            <p:ph type="body" sz="quarter" idx="153" hasCustomPrompt="1"/>
          </p:nvPr>
        </p:nvSpPr>
        <p:spPr>
          <a:xfrm>
            <a:off x="7277280" y="27151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242" name="Text Placeholder 70"/>
          <p:cNvSpPr>
            <a:spLocks noGrp="1"/>
          </p:cNvSpPr>
          <p:nvPr>
            <p:ph type="body" sz="quarter" idx="154" hasCustomPrompt="1"/>
          </p:nvPr>
        </p:nvSpPr>
        <p:spPr>
          <a:xfrm>
            <a:off x="7277280" y="28641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243" name="Text Placeholder 70"/>
          <p:cNvSpPr>
            <a:spLocks noGrp="1"/>
          </p:cNvSpPr>
          <p:nvPr>
            <p:ph type="body" sz="quarter" idx="155" hasCustomPrompt="1"/>
          </p:nvPr>
        </p:nvSpPr>
        <p:spPr>
          <a:xfrm>
            <a:off x="7277280" y="30131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244" name="Text Placeholder 70"/>
          <p:cNvSpPr>
            <a:spLocks noGrp="1"/>
          </p:cNvSpPr>
          <p:nvPr>
            <p:ph type="body" sz="quarter" idx="156" hasCustomPrompt="1"/>
          </p:nvPr>
        </p:nvSpPr>
        <p:spPr>
          <a:xfrm>
            <a:off x="7277280" y="31621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245" name="Text Placeholder 70"/>
          <p:cNvSpPr>
            <a:spLocks noGrp="1"/>
          </p:cNvSpPr>
          <p:nvPr>
            <p:ph type="body" sz="quarter" idx="157" hasCustomPrompt="1"/>
          </p:nvPr>
        </p:nvSpPr>
        <p:spPr>
          <a:xfrm>
            <a:off x="7277280" y="33111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253" name="Picture Placeholder 4"/>
          <p:cNvSpPr>
            <a:spLocks noGrp="1"/>
          </p:cNvSpPr>
          <p:nvPr>
            <p:ph type="pic" sz="quarter" idx="165" hasCustomPrompt="1"/>
          </p:nvPr>
        </p:nvSpPr>
        <p:spPr>
          <a:xfrm>
            <a:off x="9494514" y="12685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254" name="Text Placeholder 70"/>
          <p:cNvSpPr>
            <a:spLocks noGrp="1"/>
          </p:cNvSpPr>
          <p:nvPr>
            <p:ph type="body" sz="quarter" idx="166" hasCustomPrompt="1"/>
          </p:nvPr>
        </p:nvSpPr>
        <p:spPr>
          <a:xfrm>
            <a:off x="9494514" y="25292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255" name="Text Placeholder 70"/>
          <p:cNvSpPr>
            <a:spLocks noGrp="1"/>
          </p:cNvSpPr>
          <p:nvPr>
            <p:ph type="body" sz="quarter" idx="167" hasCustomPrompt="1"/>
          </p:nvPr>
        </p:nvSpPr>
        <p:spPr>
          <a:xfrm>
            <a:off x="9494514" y="27151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256" name="Text Placeholder 70"/>
          <p:cNvSpPr>
            <a:spLocks noGrp="1"/>
          </p:cNvSpPr>
          <p:nvPr>
            <p:ph type="body" sz="quarter" idx="168" hasCustomPrompt="1"/>
          </p:nvPr>
        </p:nvSpPr>
        <p:spPr>
          <a:xfrm>
            <a:off x="9494514" y="28641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257" name="Text Placeholder 70"/>
          <p:cNvSpPr>
            <a:spLocks noGrp="1"/>
          </p:cNvSpPr>
          <p:nvPr>
            <p:ph type="body" sz="quarter" idx="169" hasCustomPrompt="1"/>
          </p:nvPr>
        </p:nvSpPr>
        <p:spPr>
          <a:xfrm>
            <a:off x="9494514" y="30131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258" name="Text Placeholder 70"/>
          <p:cNvSpPr>
            <a:spLocks noGrp="1"/>
          </p:cNvSpPr>
          <p:nvPr>
            <p:ph type="body" sz="quarter" idx="170" hasCustomPrompt="1"/>
          </p:nvPr>
        </p:nvSpPr>
        <p:spPr>
          <a:xfrm>
            <a:off x="9494514" y="31621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259" name="Text Placeholder 70"/>
          <p:cNvSpPr>
            <a:spLocks noGrp="1"/>
          </p:cNvSpPr>
          <p:nvPr>
            <p:ph type="body" sz="quarter" idx="171" hasCustomPrompt="1"/>
          </p:nvPr>
        </p:nvSpPr>
        <p:spPr>
          <a:xfrm>
            <a:off x="9494514" y="33111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297" name="Picture Placeholder 4"/>
          <p:cNvSpPr>
            <a:spLocks noGrp="1"/>
          </p:cNvSpPr>
          <p:nvPr>
            <p:ph type="pic" sz="quarter" idx="172" hasCustomPrompt="1"/>
          </p:nvPr>
        </p:nvSpPr>
        <p:spPr>
          <a:xfrm>
            <a:off x="698846" y="37069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298" name="Text Placeholder 70"/>
          <p:cNvSpPr>
            <a:spLocks noGrp="1"/>
          </p:cNvSpPr>
          <p:nvPr>
            <p:ph type="body" sz="quarter" idx="173" hasCustomPrompt="1"/>
          </p:nvPr>
        </p:nvSpPr>
        <p:spPr>
          <a:xfrm>
            <a:off x="698845" y="49676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299" name="Text Placeholder 70"/>
          <p:cNvSpPr>
            <a:spLocks noGrp="1"/>
          </p:cNvSpPr>
          <p:nvPr>
            <p:ph type="body" sz="quarter" idx="174" hasCustomPrompt="1"/>
          </p:nvPr>
        </p:nvSpPr>
        <p:spPr>
          <a:xfrm>
            <a:off x="698845" y="51535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300" name="Text Placeholder 70"/>
          <p:cNvSpPr>
            <a:spLocks noGrp="1"/>
          </p:cNvSpPr>
          <p:nvPr>
            <p:ph type="body" sz="quarter" idx="175" hasCustomPrompt="1"/>
          </p:nvPr>
        </p:nvSpPr>
        <p:spPr>
          <a:xfrm>
            <a:off x="698845" y="53025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301" name="Text Placeholder 70"/>
          <p:cNvSpPr>
            <a:spLocks noGrp="1"/>
          </p:cNvSpPr>
          <p:nvPr>
            <p:ph type="body" sz="quarter" idx="176" hasCustomPrompt="1"/>
          </p:nvPr>
        </p:nvSpPr>
        <p:spPr>
          <a:xfrm>
            <a:off x="698845" y="54515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302" name="Text Placeholder 70"/>
          <p:cNvSpPr>
            <a:spLocks noGrp="1"/>
          </p:cNvSpPr>
          <p:nvPr>
            <p:ph type="body" sz="quarter" idx="177" hasCustomPrompt="1"/>
          </p:nvPr>
        </p:nvSpPr>
        <p:spPr>
          <a:xfrm>
            <a:off x="698845" y="56005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303" name="Text Placeholder 70"/>
          <p:cNvSpPr>
            <a:spLocks noGrp="1"/>
          </p:cNvSpPr>
          <p:nvPr>
            <p:ph type="body" sz="quarter" idx="178" hasCustomPrompt="1"/>
          </p:nvPr>
        </p:nvSpPr>
        <p:spPr>
          <a:xfrm>
            <a:off x="698845" y="57495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304" name="Picture Placeholder 4"/>
          <p:cNvSpPr>
            <a:spLocks noGrp="1"/>
          </p:cNvSpPr>
          <p:nvPr>
            <p:ph type="pic" sz="quarter" idx="179" hasCustomPrompt="1"/>
          </p:nvPr>
        </p:nvSpPr>
        <p:spPr>
          <a:xfrm>
            <a:off x="2896622" y="37069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305" name="Text Placeholder 70"/>
          <p:cNvSpPr>
            <a:spLocks noGrp="1"/>
          </p:cNvSpPr>
          <p:nvPr>
            <p:ph type="body" sz="quarter" idx="180" hasCustomPrompt="1"/>
          </p:nvPr>
        </p:nvSpPr>
        <p:spPr>
          <a:xfrm>
            <a:off x="2896621" y="49676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306" name="Text Placeholder 70"/>
          <p:cNvSpPr>
            <a:spLocks noGrp="1"/>
          </p:cNvSpPr>
          <p:nvPr>
            <p:ph type="body" sz="quarter" idx="181" hasCustomPrompt="1"/>
          </p:nvPr>
        </p:nvSpPr>
        <p:spPr>
          <a:xfrm>
            <a:off x="2896621" y="51535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Title 8 pt.</a:t>
            </a:r>
            <a:endParaRPr lang="en-US" dirty="0"/>
          </a:p>
        </p:txBody>
      </p:sp>
      <p:sp>
        <p:nvSpPr>
          <p:cNvPr id="307" name="Text Placeholder 70"/>
          <p:cNvSpPr>
            <a:spLocks noGrp="1"/>
          </p:cNvSpPr>
          <p:nvPr>
            <p:ph type="body" sz="quarter" idx="182" hasCustomPrompt="1"/>
          </p:nvPr>
        </p:nvSpPr>
        <p:spPr>
          <a:xfrm>
            <a:off x="2896621" y="53025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308" name="Text Placeholder 70"/>
          <p:cNvSpPr>
            <a:spLocks noGrp="1"/>
          </p:cNvSpPr>
          <p:nvPr>
            <p:ph type="body" sz="quarter" idx="183" hasCustomPrompt="1"/>
          </p:nvPr>
        </p:nvSpPr>
        <p:spPr>
          <a:xfrm>
            <a:off x="2896621" y="54515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309" name="Text Placeholder 70"/>
          <p:cNvSpPr>
            <a:spLocks noGrp="1"/>
          </p:cNvSpPr>
          <p:nvPr>
            <p:ph type="body" sz="quarter" idx="184" hasCustomPrompt="1"/>
          </p:nvPr>
        </p:nvSpPr>
        <p:spPr>
          <a:xfrm>
            <a:off x="2896621" y="56005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310" name="Text Placeholder 70"/>
          <p:cNvSpPr>
            <a:spLocks noGrp="1"/>
          </p:cNvSpPr>
          <p:nvPr>
            <p:ph type="body" sz="quarter" idx="185" hasCustomPrompt="1"/>
          </p:nvPr>
        </p:nvSpPr>
        <p:spPr>
          <a:xfrm>
            <a:off x="2896621" y="57495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311" name="Picture Placeholder 4"/>
          <p:cNvSpPr>
            <a:spLocks noGrp="1"/>
          </p:cNvSpPr>
          <p:nvPr>
            <p:ph type="pic" sz="quarter" idx="186" hasCustomPrompt="1"/>
          </p:nvPr>
        </p:nvSpPr>
        <p:spPr>
          <a:xfrm>
            <a:off x="5113855" y="37069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312" name="Text Placeholder 70"/>
          <p:cNvSpPr>
            <a:spLocks noGrp="1"/>
          </p:cNvSpPr>
          <p:nvPr>
            <p:ph type="body" sz="quarter" idx="187" hasCustomPrompt="1"/>
          </p:nvPr>
        </p:nvSpPr>
        <p:spPr>
          <a:xfrm>
            <a:off x="5113856" y="49676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313" name="Text Placeholder 70"/>
          <p:cNvSpPr>
            <a:spLocks noGrp="1"/>
          </p:cNvSpPr>
          <p:nvPr>
            <p:ph type="body" sz="quarter" idx="188" hasCustomPrompt="1"/>
          </p:nvPr>
        </p:nvSpPr>
        <p:spPr>
          <a:xfrm>
            <a:off x="5113856" y="51535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314" name="Text Placeholder 70"/>
          <p:cNvSpPr>
            <a:spLocks noGrp="1"/>
          </p:cNvSpPr>
          <p:nvPr>
            <p:ph type="body" sz="quarter" idx="189" hasCustomPrompt="1"/>
          </p:nvPr>
        </p:nvSpPr>
        <p:spPr>
          <a:xfrm>
            <a:off x="5113856" y="53025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315" name="Text Placeholder 70"/>
          <p:cNvSpPr>
            <a:spLocks noGrp="1"/>
          </p:cNvSpPr>
          <p:nvPr>
            <p:ph type="body" sz="quarter" idx="190" hasCustomPrompt="1"/>
          </p:nvPr>
        </p:nvSpPr>
        <p:spPr>
          <a:xfrm>
            <a:off x="5113856" y="54515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316" name="Text Placeholder 70"/>
          <p:cNvSpPr>
            <a:spLocks noGrp="1"/>
          </p:cNvSpPr>
          <p:nvPr>
            <p:ph type="body" sz="quarter" idx="191" hasCustomPrompt="1"/>
          </p:nvPr>
        </p:nvSpPr>
        <p:spPr>
          <a:xfrm>
            <a:off x="5113856" y="56005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317" name="Text Placeholder 70"/>
          <p:cNvSpPr>
            <a:spLocks noGrp="1"/>
          </p:cNvSpPr>
          <p:nvPr>
            <p:ph type="body" sz="quarter" idx="192" hasCustomPrompt="1"/>
          </p:nvPr>
        </p:nvSpPr>
        <p:spPr>
          <a:xfrm>
            <a:off x="5113856" y="57495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318" name="Picture Placeholder 4"/>
          <p:cNvSpPr>
            <a:spLocks noGrp="1"/>
          </p:cNvSpPr>
          <p:nvPr>
            <p:ph type="pic" sz="quarter" idx="193" hasCustomPrompt="1"/>
          </p:nvPr>
        </p:nvSpPr>
        <p:spPr>
          <a:xfrm>
            <a:off x="7274037" y="37069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319" name="Text Placeholder 70"/>
          <p:cNvSpPr>
            <a:spLocks noGrp="1"/>
          </p:cNvSpPr>
          <p:nvPr>
            <p:ph type="body" sz="quarter" idx="194" hasCustomPrompt="1"/>
          </p:nvPr>
        </p:nvSpPr>
        <p:spPr>
          <a:xfrm>
            <a:off x="7274036" y="49676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320" name="Text Placeholder 70"/>
          <p:cNvSpPr>
            <a:spLocks noGrp="1"/>
          </p:cNvSpPr>
          <p:nvPr>
            <p:ph type="body" sz="quarter" idx="195" hasCustomPrompt="1"/>
          </p:nvPr>
        </p:nvSpPr>
        <p:spPr>
          <a:xfrm>
            <a:off x="7274036" y="51535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321" name="Text Placeholder 70"/>
          <p:cNvSpPr>
            <a:spLocks noGrp="1"/>
          </p:cNvSpPr>
          <p:nvPr>
            <p:ph type="body" sz="quarter" idx="196" hasCustomPrompt="1"/>
          </p:nvPr>
        </p:nvSpPr>
        <p:spPr>
          <a:xfrm>
            <a:off x="7274036" y="53025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322" name="Text Placeholder 70"/>
          <p:cNvSpPr>
            <a:spLocks noGrp="1"/>
          </p:cNvSpPr>
          <p:nvPr>
            <p:ph type="body" sz="quarter" idx="197" hasCustomPrompt="1"/>
          </p:nvPr>
        </p:nvSpPr>
        <p:spPr>
          <a:xfrm>
            <a:off x="7274036" y="54515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323" name="Text Placeholder 70"/>
          <p:cNvSpPr>
            <a:spLocks noGrp="1"/>
          </p:cNvSpPr>
          <p:nvPr>
            <p:ph type="body" sz="quarter" idx="198" hasCustomPrompt="1"/>
          </p:nvPr>
        </p:nvSpPr>
        <p:spPr>
          <a:xfrm>
            <a:off x="7274036" y="56005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324" name="Text Placeholder 70"/>
          <p:cNvSpPr>
            <a:spLocks noGrp="1"/>
          </p:cNvSpPr>
          <p:nvPr>
            <p:ph type="body" sz="quarter" idx="199" hasCustomPrompt="1"/>
          </p:nvPr>
        </p:nvSpPr>
        <p:spPr>
          <a:xfrm>
            <a:off x="7274036" y="57495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325" name="Picture Placeholder 4"/>
          <p:cNvSpPr>
            <a:spLocks noGrp="1"/>
          </p:cNvSpPr>
          <p:nvPr>
            <p:ph type="pic" sz="quarter" idx="200" hasCustomPrompt="1"/>
          </p:nvPr>
        </p:nvSpPr>
        <p:spPr>
          <a:xfrm>
            <a:off x="9491270" y="37069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326" name="Text Placeholder 70"/>
          <p:cNvSpPr>
            <a:spLocks noGrp="1"/>
          </p:cNvSpPr>
          <p:nvPr>
            <p:ph type="body" sz="quarter" idx="201" hasCustomPrompt="1"/>
          </p:nvPr>
        </p:nvSpPr>
        <p:spPr>
          <a:xfrm>
            <a:off x="9491270" y="4967608"/>
            <a:ext cx="1925252" cy="166328"/>
          </a:xfrm>
          <a:prstGeom prst="rect">
            <a:avLst/>
          </a:prstGeom>
        </p:spPr>
        <p:txBody>
          <a:bodyPr wrap="square" lIns="0" tIns="0" rIns="137160" bIns="27432">
            <a:spAutoFit/>
          </a:bodyPr>
          <a:lstStyle>
            <a:lvl1pPr marL="0" marR="0" indent="0" algn="l" defTabSz="914384" rtl="0" eaLnBrk="1" fontAlgn="auto" latinLnBrk="0" hangingPunct="1">
              <a:lnSpc>
                <a:spcPct val="90000"/>
              </a:lnSpc>
              <a:spcBef>
                <a:spcPts val="1001"/>
              </a:spcBef>
              <a:spcAft>
                <a:spcPts val="0"/>
              </a:spcAft>
              <a:buClr>
                <a:schemeClr val="accent1"/>
              </a:buClr>
              <a:buSzTx/>
              <a:buFont typeface="Wingdings" panose="05000000000000000000" pitchFamily="2" charset="2"/>
              <a:buNone/>
              <a:tabLst/>
              <a:defRPr sz="1001" b="1" baseline="0">
                <a:solidFill>
                  <a:schemeClr val="tx1"/>
                </a:solidFill>
              </a:defRPr>
            </a:lvl1pPr>
          </a:lstStyle>
          <a:p>
            <a:r>
              <a:rPr lang="en-US" dirty="0"/>
              <a:t>First A. Last 10 pt. Bold</a:t>
            </a:r>
          </a:p>
        </p:txBody>
      </p:sp>
      <p:sp>
        <p:nvSpPr>
          <p:cNvPr id="327" name="Text Placeholder 70"/>
          <p:cNvSpPr>
            <a:spLocks noGrp="1"/>
          </p:cNvSpPr>
          <p:nvPr>
            <p:ph type="body" sz="quarter" idx="202" hasCustomPrompt="1"/>
          </p:nvPr>
        </p:nvSpPr>
        <p:spPr>
          <a:xfrm>
            <a:off x="9491270" y="515159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328" name="Text Placeholder 70"/>
          <p:cNvSpPr>
            <a:spLocks noGrp="1"/>
          </p:cNvSpPr>
          <p:nvPr>
            <p:ph type="body" sz="quarter" idx="203" hasCustomPrompt="1"/>
          </p:nvPr>
        </p:nvSpPr>
        <p:spPr>
          <a:xfrm>
            <a:off x="9491270" y="529864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329" name="Text Placeholder 70"/>
          <p:cNvSpPr>
            <a:spLocks noGrp="1"/>
          </p:cNvSpPr>
          <p:nvPr>
            <p:ph type="body" sz="quarter" idx="204" hasCustomPrompt="1"/>
          </p:nvPr>
        </p:nvSpPr>
        <p:spPr>
          <a:xfrm>
            <a:off x="9491270" y="544569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330" name="Text Placeholder 70"/>
          <p:cNvSpPr>
            <a:spLocks noGrp="1"/>
          </p:cNvSpPr>
          <p:nvPr>
            <p:ph type="body" sz="quarter" idx="205" hasCustomPrompt="1"/>
          </p:nvPr>
        </p:nvSpPr>
        <p:spPr>
          <a:xfrm>
            <a:off x="9491270" y="560227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331" name="Text Placeholder 70"/>
          <p:cNvSpPr>
            <a:spLocks noGrp="1"/>
          </p:cNvSpPr>
          <p:nvPr>
            <p:ph type="body" sz="quarter" idx="206" hasCustomPrompt="1"/>
          </p:nvPr>
        </p:nvSpPr>
        <p:spPr>
          <a:xfrm>
            <a:off x="9491270" y="57495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332" name="Picture Placeholder 147"/>
          <p:cNvSpPr>
            <a:spLocks noGrp="1"/>
          </p:cNvSpPr>
          <p:nvPr>
            <p:ph type="pic" sz="quarter" idx="249" hasCustomPrompt="1"/>
          </p:nvPr>
        </p:nvSpPr>
        <p:spPr>
          <a:xfrm>
            <a:off x="0" y="0"/>
            <a:ext cx="12192000" cy="488950"/>
          </a:xfrm>
          <a:prstGeom prst="rect">
            <a:avLst/>
          </a:prstGeom>
          <a:solidFill>
            <a:schemeClr val="bg2"/>
          </a:solidFill>
        </p:spPr>
        <p:txBody>
          <a:bodyPr anchor="ctr" anchorCtr="0"/>
          <a:lstStyle>
            <a:lvl1pPr marL="0" indent="0" algn="ctr">
              <a:buNone/>
              <a:defRPr sz="1200" b="1">
                <a:solidFill>
                  <a:schemeClr val="bg1"/>
                </a:solidFill>
              </a:defRPr>
            </a:lvl1pPr>
          </a:lstStyle>
          <a:p>
            <a:r>
              <a:rPr lang="en-US" dirty="0"/>
              <a:t>Click to insert image</a:t>
            </a:r>
          </a:p>
        </p:txBody>
      </p:sp>
    </p:spTree>
    <p:extLst>
      <p:ext uri="{BB962C8B-B14F-4D97-AF65-F5344CB8AC3E}">
        <p14:creationId xmlns:p14="http://schemas.microsoft.com/office/powerpoint/2010/main" val="62916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eople: 4 Total Wide">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688936" y="1268513"/>
            <a:ext cx="1371600" cy="1371600"/>
          </a:xfrm>
          <a:prstGeom prst="rect">
            <a:avLst/>
          </a:prstGeom>
          <a:noFill/>
        </p:spPr>
        <p:txBody>
          <a:bodyPr lIns="0" tIns="0" rIns="0" bIns="0" anchor="ctr" anchorCtr="0"/>
          <a:lstStyle>
            <a:lvl1pPr marL="0" indent="0" algn="ctr">
              <a:spcBef>
                <a:spcPts val="0"/>
              </a:spcBef>
              <a:buNone/>
              <a:defRPr sz="1200" b="1">
                <a:solidFill>
                  <a:schemeClr val="bg2"/>
                </a:solidFill>
              </a:defRPr>
            </a:lvl1pPr>
          </a:lstStyle>
          <a:p>
            <a:r>
              <a:rPr lang="en-US" dirty="0"/>
              <a:t>Click to</a:t>
            </a:r>
            <a:br>
              <a:rPr lang="en-US" dirty="0"/>
            </a:br>
            <a:r>
              <a:rPr lang="en-US" dirty="0"/>
              <a:t>insert </a:t>
            </a:r>
            <a:br>
              <a:rPr lang="en-US" dirty="0"/>
            </a:br>
            <a:r>
              <a:rPr lang="en-US" dirty="0"/>
              <a:t>portrait</a:t>
            </a:r>
            <a:br>
              <a:rPr lang="en-US" dirty="0"/>
            </a:br>
            <a:r>
              <a:rPr lang="en-US" dirty="0"/>
              <a:t>thumbnail</a:t>
            </a:r>
          </a:p>
        </p:txBody>
      </p:sp>
      <p:sp>
        <p:nvSpPr>
          <p:cNvPr id="5" name="Text Placeholder 70"/>
          <p:cNvSpPr>
            <a:spLocks noGrp="1"/>
          </p:cNvSpPr>
          <p:nvPr>
            <p:ph type="body" sz="quarter" idx="14" hasCustomPrompt="1"/>
          </p:nvPr>
        </p:nvSpPr>
        <p:spPr>
          <a:xfrm>
            <a:off x="688935" y="2764273"/>
            <a:ext cx="2688809"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6" name="Text Placeholder 70"/>
          <p:cNvSpPr>
            <a:spLocks noGrp="1"/>
          </p:cNvSpPr>
          <p:nvPr>
            <p:ph type="body" sz="quarter" idx="15" hasCustomPrompt="1"/>
          </p:nvPr>
        </p:nvSpPr>
        <p:spPr>
          <a:xfrm>
            <a:off x="688935" y="2950205"/>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 name="Text Placeholder 70"/>
          <p:cNvSpPr>
            <a:spLocks noGrp="1"/>
          </p:cNvSpPr>
          <p:nvPr>
            <p:ph type="body" sz="quarter" idx="16" hasCustomPrompt="1"/>
          </p:nvPr>
        </p:nvSpPr>
        <p:spPr>
          <a:xfrm>
            <a:off x="688935" y="3099204"/>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9" name="Text Placeholder 70"/>
          <p:cNvSpPr>
            <a:spLocks noGrp="1"/>
          </p:cNvSpPr>
          <p:nvPr>
            <p:ph type="body" sz="quarter" idx="17" hasCustomPrompt="1"/>
          </p:nvPr>
        </p:nvSpPr>
        <p:spPr>
          <a:xfrm>
            <a:off x="688935" y="3248203"/>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Text Placeholder 70"/>
          <p:cNvSpPr>
            <a:spLocks noGrp="1"/>
          </p:cNvSpPr>
          <p:nvPr>
            <p:ph type="body" sz="quarter" idx="114" hasCustomPrompt="1"/>
          </p:nvPr>
        </p:nvSpPr>
        <p:spPr>
          <a:xfrm>
            <a:off x="688935" y="3397202"/>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3" name="Text Placeholder 70"/>
          <p:cNvSpPr>
            <a:spLocks noGrp="1"/>
          </p:cNvSpPr>
          <p:nvPr>
            <p:ph type="body" sz="quarter" idx="115" hasCustomPrompt="1"/>
          </p:nvPr>
        </p:nvSpPr>
        <p:spPr>
          <a:xfrm>
            <a:off x="688935" y="3546198"/>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first.last@faegredrinker.com 8 </a:t>
            </a:r>
            <a:r>
              <a:rPr lang="en-US"/>
              <a:t>pt. all lower case</a:t>
            </a:r>
            <a:endParaRPr lang="en-US" dirty="0"/>
          </a:p>
        </p:txBody>
      </p:sp>
      <p:sp>
        <p:nvSpPr>
          <p:cNvPr id="147" name="Title Placeholder 1"/>
          <p:cNvSpPr>
            <a:spLocks noGrp="1"/>
          </p:cNvSpPr>
          <p:nvPr>
            <p:ph type="title" hasCustomPrompt="1"/>
          </p:nvPr>
        </p:nvSpPr>
        <p:spPr>
          <a:xfrm>
            <a:off x="3" y="1"/>
            <a:ext cx="12191998" cy="1218795"/>
          </a:xfrm>
          <a:prstGeom prst="rect">
            <a:avLst/>
          </a:prstGeom>
        </p:spPr>
        <p:txBody>
          <a:bodyPr vert="horz" wrap="square" lIns="685800" tIns="685800" rIns="685800" bIns="137160" rtlCol="0" anchor="t" anchorCtr="0">
            <a:spAutoFit/>
          </a:bodyPr>
          <a:lstStyle>
            <a:lvl1pPr algn="l">
              <a:defRPr sz="2800" b="1" baseline="0"/>
            </a:lvl1pPr>
          </a:lstStyle>
          <a:p>
            <a:r>
              <a:rPr lang="en-US" dirty="0"/>
              <a:t>Meet our team 28 </a:t>
            </a:r>
            <a:r>
              <a:rPr lang="en-US"/>
              <a:t>pt. Bold</a:t>
            </a:r>
            <a:endParaRPr lang="en-US" dirty="0"/>
          </a:p>
        </p:txBody>
      </p:sp>
      <p:sp>
        <p:nvSpPr>
          <p:cNvPr id="3" name="Text Placeholder 2"/>
          <p:cNvSpPr>
            <a:spLocks noGrp="1"/>
          </p:cNvSpPr>
          <p:nvPr>
            <p:ph type="body" sz="quarter" idx="116" hasCustomPrompt="1"/>
          </p:nvPr>
        </p:nvSpPr>
        <p:spPr>
          <a:xfrm>
            <a:off x="688935" y="3806826"/>
            <a:ext cx="2705100" cy="2365375"/>
          </a:xfrm>
          <a:prstGeom prst="rect">
            <a:avLst/>
          </a:prstGeom>
        </p:spPr>
        <p:txBody>
          <a:bodyPr lIns="0" tIns="0" rIns="228600" bIns="0"/>
          <a:lstStyle>
            <a:lvl1pPr marL="0" indent="0">
              <a:buNone/>
              <a:defRPr sz="9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9 pt.</a:t>
            </a:r>
          </a:p>
          <a:p>
            <a:pPr lvl="0"/>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a:t>
            </a:r>
            <a:r>
              <a:rPr lang="en-US" dirty="0" err="1"/>
              <a:t>eros</a:t>
            </a:r>
            <a:r>
              <a:rPr lang="en-US" dirty="0"/>
              <a:t>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9 pt.</a:t>
            </a:r>
          </a:p>
        </p:txBody>
      </p:sp>
      <p:sp>
        <p:nvSpPr>
          <p:cNvPr id="77" name="Picture Placeholder 4"/>
          <p:cNvSpPr>
            <a:spLocks noGrp="1"/>
          </p:cNvSpPr>
          <p:nvPr>
            <p:ph type="pic" sz="quarter" idx="117" hasCustomPrompt="1"/>
          </p:nvPr>
        </p:nvSpPr>
        <p:spPr>
          <a:xfrm>
            <a:off x="3399954" y="1268513"/>
            <a:ext cx="1371600" cy="1371600"/>
          </a:xfrm>
          <a:prstGeom prst="rect">
            <a:avLst/>
          </a:prstGeom>
          <a:noFill/>
        </p:spPr>
        <p:txBody>
          <a:bodyPr lIns="0" tIns="0" rIns="0" bIns="0" anchor="ctr" anchorCtr="0"/>
          <a:lstStyle>
            <a:lvl1pPr marL="0" indent="0" algn="ctr">
              <a:spcBef>
                <a:spcPts val="0"/>
              </a:spcBef>
              <a:buNone/>
              <a:defRPr sz="1200" b="1">
                <a:solidFill>
                  <a:schemeClr val="bg2"/>
                </a:solidFill>
              </a:defRPr>
            </a:lvl1pPr>
          </a:lstStyle>
          <a:p>
            <a:r>
              <a:rPr lang="en-US" dirty="0"/>
              <a:t>Click to</a:t>
            </a:r>
            <a:br>
              <a:rPr lang="en-US" dirty="0"/>
            </a:br>
            <a:r>
              <a:rPr lang="en-US" dirty="0"/>
              <a:t>insert </a:t>
            </a:r>
            <a:br>
              <a:rPr lang="en-US" dirty="0"/>
            </a:br>
            <a:r>
              <a:rPr lang="en-US" dirty="0"/>
              <a:t>portrait</a:t>
            </a:r>
            <a:br>
              <a:rPr lang="en-US" dirty="0"/>
            </a:br>
            <a:r>
              <a:rPr lang="en-US" dirty="0"/>
              <a:t>thumbnail</a:t>
            </a:r>
          </a:p>
        </p:txBody>
      </p:sp>
      <p:sp>
        <p:nvSpPr>
          <p:cNvPr id="78" name="Text Placeholder 70"/>
          <p:cNvSpPr>
            <a:spLocks noGrp="1"/>
          </p:cNvSpPr>
          <p:nvPr>
            <p:ph type="body" sz="quarter" idx="118" hasCustomPrompt="1"/>
          </p:nvPr>
        </p:nvSpPr>
        <p:spPr>
          <a:xfrm>
            <a:off x="3399953" y="2764273"/>
            <a:ext cx="2688809"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79" name="Text Placeholder 70"/>
          <p:cNvSpPr>
            <a:spLocks noGrp="1"/>
          </p:cNvSpPr>
          <p:nvPr>
            <p:ph type="body" sz="quarter" idx="119" hasCustomPrompt="1"/>
          </p:nvPr>
        </p:nvSpPr>
        <p:spPr>
          <a:xfrm>
            <a:off x="3399953" y="2950205"/>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0" name="Text Placeholder 70"/>
          <p:cNvSpPr>
            <a:spLocks noGrp="1"/>
          </p:cNvSpPr>
          <p:nvPr>
            <p:ph type="body" sz="quarter" idx="120" hasCustomPrompt="1"/>
          </p:nvPr>
        </p:nvSpPr>
        <p:spPr>
          <a:xfrm>
            <a:off x="3399953" y="3099204"/>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81" name="Text Placeholder 70"/>
          <p:cNvSpPr>
            <a:spLocks noGrp="1"/>
          </p:cNvSpPr>
          <p:nvPr>
            <p:ph type="body" sz="quarter" idx="121" hasCustomPrompt="1"/>
          </p:nvPr>
        </p:nvSpPr>
        <p:spPr>
          <a:xfrm>
            <a:off x="3399953" y="3248203"/>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82" name="Text Placeholder 70"/>
          <p:cNvSpPr>
            <a:spLocks noGrp="1"/>
          </p:cNvSpPr>
          <p:nvPr>
            <p:ph type="body" sz="quarter" idx="122" hasCustomPrompt="1"/>
          </p:nvPr>
        </p:nvSpPr>
        <p:spPr>
          <a:xfrm>
            <a:off x="3399953" y="3397202"/>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83" name="Text Placeholder 70"/>
          <p:cNvSpPr>
            <a:spLocks noGrp="1"/>
          </p:cNvSpPr>
          <p:nvPr>
            <p:ph type="body" sz="quarter" idx="123" hasCustomPrompt="1"/>
          </p:nvPr>
        </p:nvSpPr>
        <p:spPr>
          <a:xfrm>
            <a:off x="3399953" y="3546198"/>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all lower case</a:t>
            </a:r>
            <a:endParaRPr lang="en-US" dirty="0"/>
          </a:p>
        </p:txBody>
      </p:sp>
      <p:sp>
        <p:nvSpPr>
          <p:cNvPr id="84" name="Text Placeholder 2"/>
          <p:cNvSpPr>
            <a:spLocks noGrp="1"/>
          </p:cNvSpPr>
          <p:nvPr>
            <p:ph type="body" sz="quarter" idx="124" hasCustomPrompt="1"/>
          </p:nvPr>
        </p:nvSpPr>
        <p:spPr>
          <a:xfrm>
            <a:off x="3399954" y="3806826"/>
            <a:ext cx="2705100" cy="2365375"/>
          </a:xfrm>
          <a:prstGeom prst="rect">
            <a:avLst/>
          </a:prstGeom>
        </p:spPr>
        <p:txBody>
          <a:bodyPr lIns="0" tIns="0" rIns="228600" bIns="0"/>
          <a:lstStyle>
            <a:lvl1pPr marL="0" indent="0">
              <a:buNone/>
              <a:defRPr sz="9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9 pt.</a:t>
            </a:r>
          </a:p>
          <a:p>
            <a:pPr lvl="0"/>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a:t>
            </a:r>
            <a:r>
              <a:rPr lang="en-US" dirty="0" err="1"/>
              <a:t>eros</a:t>
            </a:r>
            <a:r>
              <a:rPr lang="en-US" dirty="0"/>
              <a:t>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9 pt.</a:t>
            </a:r>
          </a:p>
        </p:txBody>
      </p:sp>
      <p:sp>
        <p:nvSpPr>
          <p:cNvPr id="85" name="Picture Placeholder 4"/>
          <p:cNvSpPr>
            <a:spLocks noGrp="1"/>
          </p:cNvSpPr>
          <p:nvPr>
            <p:ph type="pic" sz="quarter" idx="125" hasCustomPrompt="1"/>
          </p:nvPr>
        </p:nvSpPr>
        <p:spPr>
          <a:xfrm>
            <a:off x="6105053" y="1268513"/>
            <a:ext cx="1371600" cy="1371600"/>
          </a:xfrm>
          <a:prstGeom prst="rect">
            <a:avLst/>
          </a:prstGeom>
          <a:noFill/>
        </p:spPr>
        <p:txBody>
          <a:bodyPr lIns="0" tIns="0" rIns="0" bIns="0" anchor="ctr" anchorCtr="0"/>
          <a:lstStyle>
            <a:lvl1pPr marL="0" indent="0" algn="ctr">
              <a:spcBef>
                <a:spcPts val="0"/>
              </a:spcBef>
              <a:buNone/>
              <a:defRPr sz="1200" b="1">
                <a:solidFill>
                  <a:schemeClr val="bg2"/>
                </a:solidFill>
              </a:defRPr>
            </a:lvl1pPr>
          </a:lstStyle>
          <a:p>
            <a:r>
              <a:rPr lang="en-US" dirty="0"/>
              <a:t>Click to</a:t>
            </a:r>
            <a:br>
              <a:rPr lang="en-US" dirty="0"/>
            </a:br>
            <a:r>
              <a:rPr lang="en-US" dirty="0"/>
              <a:t>insert </a:t>
            </a:r>
            <a:br>
              <a:rPr lang="en-US" dirty="0"/>
            </a:br>
            <a:r>
              <a:rPr lang="en-US" dirty="0"/>
              <a:t>portrait</a:t>
            </a:r>
            <a:br>
              <a:rPr lang="en-US" dirty="0"/>
            </a:br>
            <a:r>
              <a:rPr lang="en-US" dirty="0"/>
              <a:t>thumbnail</a:t>
            </a:r>
          </a:p>
        </p:txBody>
      </p:sp>
      <p:sp>
        <p:nvSpPr>
          <p:cNvPr id="86" name="Text Placeholder 70"/>
          <p:cNvSpPr>
            <a:spLocks noGrp="1"/>
          </p:cNvSpPr>
          <p:nvPr>
            <p:ph type="body" sz="quarter" idx="126" hasCustomPrompt="1"/>
          </p:nvPr>
        </p:nvSpPr>
        <p:spPr>
          <a:xfrm>
            <a:off x="6105053" y="2764273"/>
            <a:ext cx="2688809"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87" name="Text Placeholder 70"/>
          <p:cNvSpPr>
            <a:spLocks noGrp="1"/>
          </p:cNvSpPr>
          <p:nvPr>
            <p:ph type="body" sz="quarter" idx="127" hasCustomPrompt="1"/>
          </p:nvPr>
        </p:nvSpPr>
        <p:spPr>
          <a:xfrm>
            <a:off x="6105053" y="2950205"/>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8" name="Text Placeholder 70"/>
          <p:cNvSpPr>
            <a:spLocks noGrp="1"/>
          </p:cNvSpPr>
          <p:nvPr>
            <p:ph type="body" sz="quarter" idx="128" hasCustomPrompt="1"/>
          </p:nvPr>
        </p:nvSpPr>
        <p:spPr>
          <a:xfrm>
            <a:off x="6105053" y="3099204"/>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89" name="Text Placeholder 70"/>
          <p:cNvSpPr>
            <a:spLocks noGrp="1"/>
          </p:cNvSpPr>
          <p:nvPr>
            <p:ph type="body" sz="quarter" idx="129" hasCustomPrompt="1"/>
          </p:nvPr>
        </p:nvSpPr>
        <p:spPr>
          <a:xfrm>
            <a:off x="6105053" y="3248203"/>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90" name="Text Placeholder 70"/>
          <p:cNvSpPr>
            <a:spLocks noGrp="1"/>
          </p:cNvSpPr>
          <p:nvPr>
            <p:ph type="body" sz="quarter" idx="130" hasCustomPrompt="1"/>
          </p:nvPr>
        </p:nvSpPr>
        <p:spPr>
          <a:xfrm>
            <a:off x="6105053" y="3397202"/>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91" name="Text Placeholder 70"/>
          <p:cNvSpPr>
            <a:spLocks noGrp="1"/>
          </p:cNvSpPr>
          <p:nvPr>
            <p:ph type="body" sz="quarter" idx="131" hasCustomPrompt="1"/>
          </p:nvPr>
        </p:nvSpPr>
        <p:spPr>
          <a:xfrm>
            <a:off x="6105053" y="3546198"/>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all lower case</a:t>
            </a:r>
            <a:endParaRPr lang="en-US" dirty="0"/>
          </a:p>
        </p:txBody>
      </p:sp>
      <p:sp>
        <p:nvSpPr>
          <p:cNvPr id="92" name="Text Placeholder 2"/>
          <p:cNvSpPr>
            <a:spLocks noGrp="1"/>
          </p:cNvSpPr>
          <p:nvPr>
            <p:ph type="body" sz="quarter" idx="132" hasCustomPrompt="1"/>
          </p:nvPr>
        </p:nvSpPr>
        <p:spPr>
          <a:xfrm>
            <a:off x="6105053" y="3806826"/>
            <a:ext cx="2705100" cy="2365375"/>
          </a:xfrm>
          <a:prstGeom prst="rect">
            <a:avLst/>
          </a:prstGeom>
        </p:spPr>
        <p:txBody>
          <a:bodyPr lIns="0" tIns="0" rIns="228600" bIns="0"/>
          <a:lstStyle>
            <a:lvl1pPr marL="0" indent="0">
              <a:buNone/>
              <a:defRPr sz="9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9 pt.</a:t>
            </a:r>
          </a:p>
          <a:p>
            <a:pPr lvl="0"/>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a:t>
            </a:r>
            <a:r>
              <a:rPr lang="en-US" dirty="0" err="1"/>
              <a:t>eros</a:t>
            </a:r>
            <a:r>
              <a:rPr lang="en-US" dirty="0"/>
              <a:t>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9 pt.</a:t>
            </a:r>
          </a:p>
        </p:txBody>
      </p:sp>
      <p:sp>
        <p:nvSpPr>
          <p:cNvPr id="93" name="Picture Placeholder 4"/>
          <p:cNvSpPr>
            <a:spLocks noGrp="1"/>
          </p:cNvSpPr>
          <p:nvPr>
            <p:ph type="pic" sz="quarter" idx="133" hasCustomPrompt="1"/>
          </p:nvPr>
        </p:nvSpPr>
        <p:spPr>
          <a:xfrm>
            <a:off x="8816071" y="1268513"/>
            <a:ext cx="1371600" cy="1371600"/>
          </a:xfrm>
          <a:prstGeom prst="rect">
            <a:avLst/>
          </a:prstGeom>
          <a:noFill/>
        </p:spPr>
        <p:txBody>
          <a:bodyPr lIns="0" tIns="0" rIns="0" bIns="0" anchor="ctr" anchorCtr="0"/>
          <a:lstStyle>
            <a:lvl1pPr marL="0" indent="0" algn="ctr">
              <a:spcBef>
                <a:spcPts val="0"/>
              </a:spcBef>
              <a:buNone/>
              <a:defRPr sz="1200" b="1">
                <a:solidFill>
                  <a:schemeClr val="bg2"/>
                </a:solidFill>
              </a:defRPr>
            </a:lvl1pPr>
          </a:lstStyle>
          <a:p>
            <a:r>
              <a:rPr lang="en-US" dirty="0"/>
              <a:t>Click to</a:t>
            </a:r>
            <a:br>
              <a:rPr lang="en-US" dirty="0"/>
            </a:br>
            <a:r>
              <a:rPr lang="en-US" dirty="0"/>
              <a:t>insert </a:t>
            </a:r>
            <a:br>
              <a:rPr lang="en-US" dirty="0"/>
            </a:br>
            <a:r>
              <a:rPr lang="en-US" dirty="0"/>
              <a:t>portrait</a:t>
            </a:r>
            <a:br>
              <a:rPr lang="en-US" dirty="0"/>
            </a:br>
            <a:r>
              <a:rPr lang="en-US" dirty="0"/>
              <a:t>thumbnail</a:t>
            </a:r>
          </a:p>
        </p:txBody>
      </p:sp>
      <p:sp>
        <p:nvSpPr>
          <p:cNvPr id="94" name="Text Placeholder 70"/>
          <p:cNvSpPr>
            <a:spLocks noGrp="1"/>
          </p:cNvSpPr>
          <p:nvPr>
            <p:ph type="body" sz="quarter" idx="134" hasCustomPrompt="1"/>
          </p:nvPr>
        </p:nvSpPr>
        <p:spPr>
          <a:xfrm>
            <a:off x="8816071" y="2764273"/>
            <a:ext cx="2688809"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95" name="Text Placeholder 70"/>
          <p:cNvSpPr>
            <a:spLocks noGrp="1"/>
          </p:cNvSpPr>
          <p:nvPr>
            <p:ph type="body" sz="quarter" idx="135" hasCustomPrompt="1"/>
          </p:nvPr>
        </p:nvSpPr>
        <p:spPr>
          <a:xfrm>
            <a:off x="8816071" y="2950205"/>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96" name="Text Placeholder 70"/>
          <p:cNvSpPr>
            <a:spLocks noGrp="1"/>
          </p:cNvSpPr>
          <p:nvPr>
            <p:ph type="body" sz="quarter" idx="136" hasCustomPrompt="1"/>
          </p:nvPr>
        </p:nvSpPr>
        <p:spPr>
          <a:xfrm>
            <a:off x="8816071" y="3099204"/>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97" name="Text Placeholder 70"/>
          <p:cNvSpPr>
            <a:spLocks noGrp="1"/>
          </p:cNvSpPr>
          <p:nvPr>
            <p:ph type="body" sz="quarter" idx="137" hasCustomPrompt="1"/>
          </p:nvPr>
        </p:nvSpPr>
        <p:spPr>
          <a:xfrm>
            <a:off x="8816071" y="3248203"/>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98" name="Text Placeholder 70"/>
          <p:cNvSpPr>
            <a:spLocks noGrp="1"/>
          </p:cNvSpPr>
          <p:nvPr>
            <p:ph type="body" sz="quarter" idx="138" hasCustomPrompt="1"/>
          </p:nvPr>
        </p:nvSpPr>
        <p:spPr>
          <a:xfrm>
            <a:off x="8816071" y="3397202"/>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99" name="Text Placeholder 70"/>
          <p:cNvSpPr>
            <a:spLocks noGrp="1"/>
          </p:cNvSpPr>
          <p:nvPr>
            <p:ph type="body" sz="quarter" idx="139" hasCustomPrompt="1"/>
          </p:nvPr>
        </p:nvSpPr>
        <p:spPr>
          <a:xfrm>
            <a:off x="8816071" y="3546198"/>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all lower case</a:t>
            </a:r>
            <a:endParaRPr lang="en-US" dirty="0"/>
          </a:p>
        </p:txBody>
      </p:sp>
      <p:sp>
        <p:nvSpPr>
          <p:cNvPr id="100" name="Text Placeholder 2"/>
          <p:cNvSpPr>
            <a:spLocks noGrp="1"/>
          </p:cNvSpPr>
          <p:nvPr>
            <p:ph type="body" sz="quarter" idx="140" hasCustomPrompt="1"/>
          </p:nvPr>
        </p:nvSpPr>
        <p:spPr>
          <a:xfrm>
            <a:off x="8816071" y="3806826"/>
            <a:ext cx="2705100" cy="2365375"/>
          </a:xfrm>
          <a:prstGeom prst="rect">
            <a:avLst/>
          </a:prstGeom>
        </p:spPr>
        <p:txBody>
          <a:bodyPr lIns="0" tIns="0" rIns="228600" bIns="0"/>
          <a:lstStyle>
            <a:lvl1pPr marL="0" indent="0">
              <a:buNone/>
              <a:defRPr sz="9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9 pt.</a:t>
            </a:r>
          </a:p>
          <a:p>
            <a:pPr lvl="0"/>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a:t>
            </a:r>
            <a:r>
              <a:rPr lang="en-US" dirty="0" err="1"/>
              <a:t>eros</a:t>
            </a:r>
            <a:r>
              <a:rPr lang="en-US" dirty="0"/>
              <a:t>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9 pt.</a:t>
            </a:r>
          </a:p>
        </p:txBody>
      </p:sp>
      <p:sp>
        <p:nvSpPr>
          <p:cNvPr id="103" name="Picture Placeholder 147"/>
          <p:cNvSpPr>
            <a:spLocks noGrp="1"/>
          </p:cNvSpPr>
          <p:nvPr>
            <p:ph type="pic" sz="quarter" idx="249" hasCustomPrompt="1"/>
          </p:nvPr>
        </p:nvSpPr>
        <p:spPr>
          <a:xfrm>
            <a:off x="0" y="0"/>
            <a:ext cx="12192000" cy="488950"/>
          </a:xfrm>
          <a:prstGeom prst="rect">
            <a:avLst/>
          </a:prstGeom>
          <a:solidFill>
            <a:schemeClr val="bg2"/>
          </a:solidFill>
        </p:spPr>
        <p:txBody>
          <a:bodyPr anchor="ctr" anchorCtr="0"/>
          <a:lstStyle>
            <a:lvl1pPr marL="0" indent="0" algn="ctr">
              <a:buNone/>
              <a:defRPr sz="1001" b="1">
                <a:solidFill>
                  <a:schemeClr val="bg1"/>
                </a:solidFill>
              </a:defRPr>
            </a:lvl1pPr>
          </a:lstStyle>
          <a:p>
            <a:r>
              <a:rPr lang="en-US" dirty="0"/>
              <a:t>Click to insert image</a:t>
            </a:r>
          </a:p>
        </p:txBody>
      </p:sp>
    </p:spTree>
    <p:extLst>
      <p:ext uri="{BB962C8B-B14F-4D97-AF65-F5344CB8AC3E}">
        <p14:creationId xmlns:p14="http://schemas.microsoft.com/office/powerpoint/2010/main" val="94094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orient="horz" pos="792"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eople: 6 Total Right Feagre Drinker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userDrawn="1"/>
        </p:nvSpPr>
        <p:spPr>
          <a:xfrm>
            <a:off x="4076700" y="0"/>
            <a:ext cx="8115300" cy="6263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8" name="Rectangle 47"/>
          <p:cNvSpPr/>
          <p:nvPr userDrawn="1"/>
        </p:nvSpPr>
        <p:spPr>
          <a:xfrm>
            <a:off x="8054236" y="5714"/>
            <a:ext cx="4137762" cy="6257925"/>
          </a:xfrm>
          <a:prstGeom prst="rect">
            <a:avLst/>
          </a:prstGeom>
          <a:blipFill dpi="0" rotWithShape="1">
            <a:blip r:embed="rId3">
              <a:alphaModFix amt="35000"/>
            </a:blip>
            <a:srcRect/>
            <a:stretch>
              <a:fillRect l="-194578" t="2" b="-9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9" name="Text Placeholder 2"/>
          <p:cNvSpPr>
            <a:spLocks noGrp="1"/>
          </p:cNvSpPr>
          <p:nvPr>
            <p:ph type="body" sz="quarter" idx="287" hasCustomPrompt="1"/>
          </p:nvPr>
        </p:nvSpPr>
        <p:spPr>
          <a:xfrm>
            <a:off x="0" y="1474157"/>
            <a:ext cx="4078224" cy="3314700"/>
          </a:xfrm>
          <a:prstGeom prst="rect">
            <a:avLst/>
          </a:prstGeom>
          <a:gradFill>
            <a:gsLst>
              <a:gs pos="15000">
                <a:schemeClr val="accent1">
                  <a:alpha val="90000"/>
                </a:schemeClr>
              </a:gs>
              <a:gs pos="85000">
                <a:schemeClr val="tx1">
                  <a:alpha val="85000"/>
                </a:schemeClr>
              </a:gs>
            </a:gsLst>
            <a:lin ang="2160000" scaled="0"/>
          </a:gradFill>
        </p:spPr>
        <p:txBody>
          <a:bodyPr lIns="685800" tIns="685800" rIns="457200" bIns="685800" anchor="ctr" anchorCtr="0"/>
          <a:lstStyle>
            <a:lvl1pPr marL="0" indent="0">
              <a:buFontTx/>
              <a:buNone/>
              <a:defRPr sz="3600" b="1">
                <a:solidFill>
                  <a:schemeClr val="bg1"/>
                </a:solidFill>
              </a:defRPr>
            </a:lvl1pPr>
            <a:lvl2pPr marL="0" indent="0">
              <a:buFontTx/>
              <a:buNone/>
              <a:defRPr sz="1600">
                <a:solidFill>
                  <a:schemeClr val="accent5"/>
                </a:solidFill>
              </a:defRPr>
            </a:lvl2pPr>
            <a:lvl3pPr marL="0" indent="0">
              <a:buFont typeface="Arial" panose="020B0604020202020204" pitchFamily="34" charset="0"/>
              <a:buNone/>
              <a:defRPr sz="1600">
                <a:solidFill>
                  <a:schemeClr val="accent5"/>
                </a:solidFill>
              </a:defRPr>
            </a:lvl3pPr>
            <a:lvl4pPr marL="0" indent="0">
              <a:buFont typeface="Arial" panose="020B0604020202020204" pitchFamily="34" charset="0"/>
              <a:buNone/>
              <a:defRPr sz="1600">
                <a:solidFill>
                  <a:schemeClr val="accent5"/>
                </a:solidFill>
              </a:defRPr>
            </a:lvl4pPr>
            <a:lvl5pPr marL="0" indent="0">
              <a:buFont typeface="Arial" panose="020B0604020202020204" pitchFamily="34" charset="0"/>
              <a:buNone/>
              <a:defRPr sz="1600">
                <a:solidFill>
                  <a:schemeClr val="accent5"/>
                </a:solidFill>
              </a:defRPr>
            </a:lvl5pPr>
            <a:lvl6pPr marL="0" indent="0">
              <a:buNone/>
              <a:defRPr sz="1600">
                <a:solidFill>
                  <a:schemeClr val="accent5"/>
                </a:solidFill>
              </a:defRPr>
            </a:lvl6pPr>
            <a:lvl7pPr marL="0" indent="0">
              <a:buNone/>
              <a:defRPr sz="1600">
                <a:solidFill>
                  <a:schemeClr val="accent5"/>
                </a:solidFill>
              </a:defRPr>
            </a:lvl7pPr>
            <a:lvl8pPr marL="0" indent="0">
              <a:buNone/>
              <a:defRPr sz="1600">
                <a:solidFill>
                  <a:schemeClr val="accent5"/>
                </a:solidFill>
              </a:defRPr>
            </a:lvl8pPr>
            <a:lvl9pPr marL="0" indent="0">
              <a:buNone/>
              <a:defRPr sz="1600">
                <a:solidFill>
                  <a:schemeClr val="accent5"/>
                </a:solidFill>
              </a:defRPr>
            </a:lvl9pPr>
          </a:lstStyle>
          <a:p>
            <a:pPr lvl="0"/>
            <a:r>
              <a:rPr lang="en-US" dirty="0"/>
              <a:t>Meet the team 36 pt. Bold</a:t>
            </a:r>
          </a:p>
          <a:p>
            <a:pPr lvl="1"/>
            <a:r>
              <a:rPr lang="en-US" dirty="0"/>
              <a:t>Click “Increase List Level” to produce this style </a:t>
            </a:r>
            <a:r>
              <a:rPr lang="en-US"/>
              <a:t>subhead </a:t>
            </a:r>
            <a:br>
              <a:rPr lang="en-US"/>
            </a:br>
            <a:r>
              <a:rPr lang="en-US"/>
              <a:t>16 pt.</a:t>
            </a:r>
          </a:p>
        </p:txBody>
      </p:sp>
      <p:sp>
        <p:nvSpPr>
          <p:cNvPr id="4" name="Picture Placeholder 4"/>
          <p:cNvSpPr>
            <a:spLocks noGrp="1"/>
          </p:cNvSpPr>
          <p:nvPr>
            <p:ph type="pic" sz="quarter" idx="10" hasCustomPrompt="1"/>
          </p:nvPr>
        </p:nvSpPr>
        <p:spPr>
          <a:xfrm>
            <a:off x="4610104"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 name="Text Placeholder 70"/>
          <p:cNvSpPr>
            <a:spLocks noGrp="1"/>
          </p:cNvSpPr>
          <p:nvPr>
            <p:ph type="body" sz="quarter" idx="14" hasCustomPrompt="1"/>
          </p:nvPr>
        </p:nvSpPr>
        <p:spPr>
          <a:xfrm>
            <a:off x="4610104"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6" name="Text Placeholder 70"/>
          <p:cNvSpPr>
            <a:spLocks noGrp="1"/>
          </p:cNvSpPr>
          <p:nvPr>
            <p:ph type="body" sz="quarter" idx="15" hasCustomPrompt="1"/>
          </p:nvPr>
        </p:nvSpPr>
        <p:spPr>
          <a:xfrm>
            <a:off x="4610104"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8" name="Text Placeholder 70"/>
          <p:cNvSpPr>
            <a:spLocks noGrp="1"/>
          </p:cNvSpPr>
          <p:nvPr>
            <p:ph type="body" sz="quarter" idx="16" hasCustomPrompt="1"/>
          </p:nvPr>
        </p:nvSpPr>
        <p:spPr>
          <a:xfrm>
            <a:off x="4610104"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9" name="Text Placeholder 70"/>
          <p:cNvSpPr>
            <a:spLocks noGrp="1"/>
          </p:cNvSpPr>
          <p:nvPr>
            <p:ph type="body" sz="quarter" idx="17" hasCustomPrompt="1"/>
          </p:nvPr>
        </p:nvSpPr>
        <p:spPr>
          <a:xfrm>
            <a:off x="4610104"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Text Placeholder 70"/>
          <p:cNvSpPr>
            <a:spLocks noGrp="1"/>
          </p:cNvSpPr>
          <p:nvPr>
            <p:ph type="body" sz="quarter" idx="114" hasCustomPrompt="1"/>
          </p:nvPr>
        </p:nvSpPr>
        <p:spPr>
          <a:xfrm>
            <a:off x="4610104"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3" name="Text Placeholder 70"/>
          <p:cNvSpPr>
            <a:spLocks noGrp="1"/>
          </p:cNvSpPr>
          <p:nvPr>
            <p:ph type="body" sz="quarter" idx="115" hasCustomPrompt="1"/>
          </p:nvPr>
        </p:nvSpPr>
        <p:spPr>
          <a:xfrm>
            <a:off x="4610104"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first.last@faegredrinker.com 9 </a:t>
            </a:r>
            <a:r>
              <a:rPr lang="en-US"/>
              <a:t>pt. (lc)</a:t>
            </a:r>
            <a:endParaRPr lang="en-US" dirty="0"/>
          </a:p>
        </p:txBody>
      </p:sp>
      <p:sp>
        <p:nvSpPr>
          <p:cNvPr id="168" name="Picture Placeholder 4"/>
          <p:cNvSpPr>
            <a:spLocks noGrp="1"/>
          </p:cNvSpPr>
          <p:nvPr>
            <p:ph type="pic" sz="quarter" idx="251" hasCustomPrompt="1"/>
          </p:nvPr>
        </p:nvSpPr>
        <p:spPr>
          <a:xfrm>
            <a:off x="6915154"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169" name="Text Placeholder 70"/>
          <p:cNvSpPr>
            <a:spLocks noGrp="1"/>
          </p:cNvSpPr>
          <p:nvPr>
            <p:ph type="body" sz="quarter" idx="252" hasCustomPrompt="1"/>
          </p:nvPr>
        </p:nvSpPr>
        <p:spPr>
          <a:xfrm>
            <a:off x="6915154"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170" name="Text Placeholder 70"/>
          <p:cNvSpPr>
            <a:spLocks noGrp="1"/>
          </p:cNvSpPr>
          <p:nvPr>
            <p:ph type="body" sz="quarter" idx="253" hasCustomPrompt="1"/>
          </p:nvPr>
        </p:nvSpPr>
        <p:spPr>
          <a:xfrm>
            <a:off x="6915154"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171" name="Text Placeholder 70"/>
          <p:cNvSpPr>
            <a:spLocks noGrp="1"/>
          </p:cNvSpPr>
          <p:nvPr>
            <p:ph type="body" sz="quarter" idx="254" hasCustomPrompt="1"/>
          </p:nvPr>
        </p:nvSpPr>
        <p:spPr>
          <a:xfrm>
            <a:off x="6915154"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172" name="Text Placeholder 70"/>
          <p:cNvSpPr>
            <a:spLocks noGrp="1"/>
          </p:cNvSpPr>
          <p:nvPr>
            <p:ph type="body" sz="quarter" idx="255" hasCustomPrompt="1"/>
          </p:nvPr>
        </p:nvSpPr>
        <p:spPr>
          <a:xfrm>
            <a:off x="6915154"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73" name="Text Placeholder 70"/>
          <p:cNvSpPr>
            <a:spLocks noGrp="1"/>
          </p:cNvSpPr>
          <p:nvPr>
            <p:ph type="body" sz="quarter" idx="256" hasCustomPrompt="1"/>
          </p:nvPr>
        </p:nvSpPr>
        <p:spPr>
          <a:xfrm>
            <a:off x="6915154"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74" name="Text Placeholder 70"/>
          <p:cNvSpPr>
            <a:spLocks noGrp="1"/>
          </p:cNvSpPr>
          <p:nvPr>
            <p:ph type="body" sz="quarter" idx="257" hasCustomPrompt="1"/>
          </p:nvPr>
        </p:nvSpPr>
        <p:spPr>
          <a:xfrm>
            <a:off x="6915154"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175" name="Picture Placeholder 4"/>
          <p:cNvSpPr>
            <a:spLocks noGrp="1"/>
          </p:cNvSpPr>
          <p:nvPr>
            <p:ph type="pic" sz="quarter" idx="258" hasCustomPrompt="1"/>
          </p:nvPr>
        </p:nvSpPr>
        <p:spPr>
          <a:xfrm>
            <a:off x="9220203"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176" name="Text Placeholder 70"/>
          <p:cNvSpPr>
            <a:spLocks noGrp="1"/>
          </p:cNvSpPr>
          <p:nvPr>
            <p:ph type="body" sz="quarter" idx="259" hasCustomPrompt="1"/>
          </p:nvPr>
        </p:nvSpPr>
        <p:spPr>
          <a:xfrm>
            <a:off x="9220203"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177" name="Text Placeholder 70"/>
          <p:cNvSpPr>
            <a:spLocks noGrp="1"/>
          </p:cNvSpPr>
          <p:nvPr>
            <p:ph type="body" sz="quarter" idx="260" hasCustomPrompt="1"/>
          </p:nvPr>
        </p:nvSpPr>
        <p:spPr>
          <a:xfrm>
            <a:off x="9220203"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178" name="Text Placeholder 70"/>
          <p:cNvSpPr>
            <a:spLocks noGrp="1"/>
          </p:cNvSpPr>
          <p:nvPr>
            <p:ph type="body" sz="quarter" idx="261" hasCustomPrompt="1"/>
          </p:nvPr>
        </p:nvSpPr>
        <p:spPr>
          <a:xfrm>
            <a:off x="9220203"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179" name="Text Placeholder 70"/>
          <p:cNvSpPr>
            <a:spLocks noGrp="1"/>
          </p:cNvSpPr>
          <p:nvPr>
            <p:ph type="body" sz="quarter" idx="262" hasCustomPrompt="1"/>
          </p:nvPr>
        </p:nvSpPr>
        <p:spPr>
          <a:xfrm>
            <a:off x="9220203"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80" name="Text Placeholder 70"/>
          <p:cNvSpPr>
            <a:spLocks noGrp="1"/>
          </p:cNvSpPr>
          <p:nvPr>
            <p:ph type="body" sz="quarter" idx="263" hasCustomPrompt="1"/>
          </p:nvPr>
        </p:nvSpPr>
        <p:spPr>
          <a:xfrm>
            <a:off x="9220203"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81" name="Text Placeholder 70"/>
          <p:cNvSpPr>
            <a:spLocks noGrp="1"/>
          </p:cNvSpPr>
          <p:nvPr>
            <p:ph type="body" sz="quarter" idx="264" hasCustomPrompt="1"/>
          </p:nvPr>
        </p:nvSpPr>
        <p:spPr>
          <a:xfrm>
            <a:off x="9220203"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182" name="Picture Placeholder 4"/>
          <p:cNvSpPr>
            <a:spLocks noGrp="1"/>
          </p:cNvSpPr>
          <p:nvPr>
            <p:ph type="pic" sz="quarter" idx="265" hasCustomPrompt="1"/>
          </p:nvPr>
        </p:nvSpPr>
        <p:spPr>
          <a:xfrm>
            <a:off x="4610101"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183" name="Text Placeholder 70"/>
          <p:cNvSpPr>
            <a:spLocks noGrp="1"/>
          </p:cNvSpPr>
          <p:nvPr>
            <p:ph type="body" sz="quarter" idx="266" hasCustomPrompt="1"/>
          </p:nvPr>
        </p:nvSpPr>
        <p:spPr>
          <a:xfrm>
            <a:off x="4610101"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184" name="Text Placeholder 70"/>
          <p:cNvSpPr>
            <a:spLocks noGrp="1"/>
          </p:cNvSpPr>
          <p:nvPr>
            <p:ph type="body" sz="quarter" idx="267" hasCustomPrompt="1"/>
          </p:nvPr>
        </p:nvSpPr>
        <p:spPr>
          <a:xfrm>
            <a:off x="4610101"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185" name="Text Placeholder 70"/>
          <p:cNvSpPr>
            <a:spLocks noGrp="1"/>
          </p:cNvSpPr>
          <p:nvPr>
            <p:ph type="body" sz="quarter" idx="268" hasCustomPrompt="1"/>
          </p:nvPr>
        </p:nvSpPr>
        <p:spPr>
          <a:xfrm>
            <a:off x="4610101"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186" name="Text Placeholder 70"/>
          <p:cNvSpPr>
            <a:spLocks noGrp="1"/>
          </p:cNvSpPr>
          <p:nvPr>
            <p:ph type="body" sz="quarter" idx="269" hasCustomPrompt="1"/>
          </p:nvPr>
        </p:nvSpPr>
        <p:spPr>
          <a:xfrm>
            <a:off x="4610101"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87" name="Text Placeholder 70"/>
          <p:cNvSpPr>
            <a:spLocks noGrp="1"/>
          </p:cNvSpPr>
          <p:nvPr>
            <p:ph type="body" sz="quarter" idx="270" hasCustomPrompt="1"/>
          </p:nvPr>
        </p:nvSpPr>
        <p:spPr>
          <a:xfrm>
            <a:off x="4610101"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88" name="Text Placeholder 70"/>
          <p:cNvSpPr>
            <a:spLocks noGrp="1"/>
          </p:cNvSpPr>
          <p:nvPr>
            <p:ph type="body" sz="quarter" idx="271" hasCustomPrompt="1"/>
          </p:nvPr>
        </p:nvSpPr>
        <p:spPr>
          <a:xfrm>
            <a:off x="4610101"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189" name="Picture Placeholder 4"/>
          <p:cNvSpPr>
            <a:spLocks noGrp="1"/>
          </p:cNvSpPr>
          <p:nvPr>
            <p:ph type="pic" sz="quarter" idx="272" hasCustomPrompt="1"/>
          </p:nvPr>
        </p:nvSpPr>
        <p:spPr>
          <a:xfrm>
            <a:off x="6915151"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190" name="Text Placeholder 70"/>
          <p:cNvSpPr>
            <a:spLocks noGrp="1"/>
          </p:cNvSpPr>
          <p:nvPr>
            <p:ph type="body" sz="quarter" idx="273" hasCustomPrompt="1"/>
          </p:nvPr>
        </p:nvSpPr>
        <p:spPr>
          <a:xfrm>
            <a:off x="6915151"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191" name="Text Placeholder 70"/>
          <p:cNvSpPr>
            <a:spLocks noGrp="1"/>
          </p:cNvSpPr>
          <p:nvPr>
            <p:ph type="body" sz="quarter" idx="274" hasCustomPrompt="1"/>
          </p:nvPr>
        </p:nvSpPr>
        <p:spPr>
          <a:xfrm>
            <a:off x="6915151"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192" name="Text Placeholder 70"/>
          <p:cNvSpPr>
            <a:spLocks noGrp="1"/>
          </p:cNvSpPr>
          <p:nvPr>
            <p:ph type="body" sz="quarter" idx="275" hasCustomPrompt="1"/>
          </p:nvPr>
        </p:nvSpPr>
        <p:spPr>
          <a:xfrm>
            <a:off x="6915151"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193" name="Text Placeholder 70"/>
          <p:cNvSpPr>
            <a:spLocks noGrp="1"/>
          </p:cNvSpPr>
          <p:nvPr>
            <p:ph type="body" sz="quarter" idx="276" hasCustomPrompt="1"/>
          </p:nvPr>
        </p:nvSpPr>
        <p:spPr>
          <a:xfrm>
            <a:off x="6915151"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94" name="Text Placeholder 70"/>
          <p:cNvSpPr>
            <a:spLocks noGrp="1"/>
          </p:cNvSpPr>
          <p:nvPr>
            <p:ph type="body" sz="quarter" idx="277" hasCustomPrompt="1"/>
          </p:nvPr>
        </p:nvSpPr>
        <p:spPr>
          <a:xfrm>
            <a:off x="6915151"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95" name="Text Placeholder 70"/>
          <p:cNvSpPr>
            <a:spLocks noGrp="1"/>
          </p:cNvSpPr>
          <p:nvPr>
            <p:ph type="body" sz="quarter" idx="278" hasCustomPrompt="1"/>
          </p:nvPr>
        </p:nvSpPr>
        <p:spPr>
          <a:xfrm>
            <a:off x="6915151"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196" name="Picture Placeholder 4"/>
          <p:cNvSpPr>
            <a:spLocks noGrp="1"/>
          </p:cNvSpPr>
          <p:nvPr>
            <p:ph type="pic" sz="quarter" idx="279" hasCustomPrompt="1"/>
          </p:nvPr>
        </p:nvSpPr>
        <p:spPr>
          <a:xfrm>
            <a:off x="9220202"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197" name="Text Placeholder 70"/>
          <p:cNvSpPr>
            <a:spLocks noGrp="1"/>
          </p:cNvSpPr>
          <p:nvPr>
            <p:ph type="body" sz="quarter" idx="280" hasCustomPrompt="1"/>
          </p:nvPr>
        </p:nvSpPr>
        <p:spPr>
          <a:xfrm>
            <a:off x="9220202"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198" name="Text Placeholder 70"/>
          <p:cNvSpPr>
            <a:spLocks noGrp="1"/>
          </p:cNvSpPr>
          <p:nvPr>
            <p:ph type="body" sz="quarter" idx="281" hasCustomPrompt="1"/>
          </p:nvPr>
        </p:nvSpPr>
        <p:spPr>
          <a:xfrm>
            <a:off x="9220202"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199" name="Text Placeholder 70"/>
          <p:cNvSpPr>
            <a:spLocks noGrp="1"/>
          </p:cNvSpPr>
          <p:nvPr>
            <p:ph type="body" sz="quarter" idx="282" hasCustomPrompt="1"/>
          </p:nvPr>
        </p:nvSpPr>
        <p:spPr>
          <a:xfrm>
            <a:off x="9220202"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200" name="Text Placeholder 70"/>
          <p:cNvSpPr>
            <a:spLocks noGrp="1"/>
          </p:cNvSpPr>
          <p:nvPr>
            <p:ph type="body" sz="quarter" idx="283" hasCustomPrompt="1"/>
          </p:nvPr>
        </p:nvSpPr>
        <p:spPr>
          <a:xfrm>
            <a:off x="9220202"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201" name="Text Placeholder 70"/>
          <p:cNvSpPr>
            <a:spLocks noGrp="1"/>
          </p:cNvSpPr>
          <p:nvPr>
            <p:ph type="body" sz="quarter" idx="284" hasCustomPrompt="1"/>
          </p:nvPr>
        </p:nvSpPr>
        <p:spPr>
          <a:xfrm>
            <a:off x="9220202"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202" name="Text Placeholder 70"/>
          <p:cNvSpPr>
            <a:spLocks noGrp="1"/>
          </p:cNvSpPr>
          <p:nvPr>
            <p:ph type="body" sz="quarter" idx="285" hasCustomPrompt="1"/>
          </p:nvPr>
        </p:nvSpPr>
        <p:spPr>
          <a:xfrm>
            <a:off x="9220202"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Tree>
    <p:extLst>
      <p:ext uri="{BB962C8B-B14F-4D97-AF65-F5344CB8AC3E}">
        <p14:creationId xmlns:p14="http://schemas.microsoft.com/office/powerpoint/2010/main" val="234422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eople: 6 Total Right Chartre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userDrawn="1"/>
        </p:nvSpPr>
        <p:spPr>
          <a:xfrm>
            <a:off x="4076700" y="0"/>
            <a:ext cx="8115300" cy="6263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93" name="Rectangle 92"/>
          <p:cNvSpPr/>
          <p:nvPr userDrawn="1"/>
        </p:nvSpPr>
        <p:spPr>
          <a:xfrm>
            <a:off x="8054236" y="5714"/>
            <a:ext cx="4137762" cy="6257925"/>
          </a:xfrm>
          <a:prstGeom prst="rect">
            <a:avLst/>
          </a:prstGeom>
          <a:blipFill dpi="0" rotWithShape="1">
            <a:blip r:embed="rId3">
              <a:alphaModFix amt="35000"/>
            </a:blip>
            <a:srcRect/>
            <a:stretch>
              <a:fillRect l="-194578" t="2" b="-9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9" name="Text Placeholder 2"/>
          <p:cNvSpPr>
            <a:spLocks noGrp="1"/>
          </p:cNvSpPr>
          <p:nvPr>
            <p:ph type="body" sz="quarter" idx="287" hasCustomPrompt="1"/>
          </p:nvPr>
        </p:nvSpPr>
        <p:spPr>
          <a:xfrm>
            <a:off x="0" y="1474157"/>
            <a:ext cx="4078224" cy="3314700"/>
          </a:xfrm>
          <a:prstGeom prst="rect">
            <a:avLst/>
          </a:prstGeom>
          <a:gradFill>
            <a:gsLst>
              <a:gs pos="15000">
                <a:schemeClr val="accent5">
                  <a:alpha val="90000"/>
                </a:schemeClr>
              </a:gs>
              <a:gs pos="85000">
                <a:srgbClr val="4B8A00">
                  <a:alpha val="90000"/>
                </a:srgbClr>
              </a:gs>
            </a:gsLst>
            <a:lin ang="2160000" scaled="0"/>
          </a:gradFill>
        </p:spPr>
        <p:txBody>
          <a:bodyPr lIns="685800" tIns="685800" rIns="457200" bIns="685800" anchor="ctr" anchorCtr="0"/>
          <a:lstStyle>
            <a:lvl1pPr marL="0" indent="0">
              <a:buFontTx/>
              <a:buNone/>
              <a:defRPr sz="3600" b="1">
                <a:solidFill>
                  <a:schemeClr val="bg1"/>
                </a:solidFill>
              </a:defRPr>
            </a:lvl1pPr>
            <a:lvl2pPr marL="0" indent="0">
              <a:buFontTx/>
              <a:buNone/>
              <a:defRPr sz="1600">
                <a:solidFill>
                  <a:schemeClr val="tx1"/>
                </a:solidFill>
              </a:defRPr>
            </a:lvl2pPr>
            <a:lvl3pPr marL="0" indent="0">
              <a:buFont typeface="Arial" panose="020B0604020202020204" pitchFamily="34" charset="0"/>
              <a:buNone/>
              <a:defRPr sz="1600"/>
            </a:lvl3pPr>
            <a:lvl4pPr marL="0" indent="0">
              <a:buFont typeface="Arial" panose="020B0604020202020204" pitchFamily="34" charset="0"/>
              <a:buNone/>
              <a:defRPr sz="1600"/>
            </a:lvl4pPr>
            <a:lvl5pPr marL="0" indent="0">
              <a:buFont typeface="Arial" panose="020B0604020202020204" pitchFamily="34" charse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Meet the team 36 pt. Bold</a:t>
            </a:r>
          </a:p>
          <a:p>
            <a:pPr lvl="1"/>
            <a:r>
              <a:rPr lang="en-US" dirty="0"/>
              <a:t>Click “Increase List Level” to produce this style </a:t>
            </a:r>
            <a:r>
              <a:rPr lang="en-US"/>
              <a:t>subhead </a:t>
            </a:r>
            <a:br>
              <a:rPr lang="en-US"/>
            </a:br>
            <a:r>
              <a:rPr lang="en-US"/>
              <a:t>16 pt.</a:t>
            </a:r>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48" name="Picture Placeholder 4"/>
          <p:cNvSpPr>
            <a:spLocks noGrp="1"/>
          </p:cNvSpPr>
          <p:nvPr>
            <p:ph type="pic" sz="quarter" idx="10" hasCustomPrompt="1"/>
          </p:nvPr>
        </p:nvSpPr>
        <p:spPr>
          <a:xfrm>
            <a:off x="4610104"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0" name="Text Placeholder 70"/>
          <p:cNvSpPr>
            <a:spLocks noGrp="1"/>
          </p:cNvSpPr>
          <p:nvPr>
            <p:ph type="body" sz="quarter" idx="14" hasCustomPrompt="1"/>
          </p:nvPr>
        </p:nvSpPr>
        <p:spPr>
          <a:xfrm>
            <a:off x="4610104"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51" name="Text Placeholder 70"/>
          <p:cNvSpPr>
            <a:spLocks noGrp="1"/>
          </p:cNvSpPr>
          <p:nvPr>
            <p:ph type="body" sz="quarter" idx="15" hasCustomPrompt="1"/>
          </p:nvPr>
        </p:nvSpPr>
        <p:spPr>
          <a:xfrm>
            <a:off x="4610104"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52" name="Text Placeholder 70"/>
          <p:cNvSpPr>
            <a:spLocks noGrp="1"/>
          </p:cNvSpPr>
          <p:nvPr>
            <p:ph type="body" sz="quarter" idx="16" hasCustomPrompt="1"/>
          </p:nvPr>
        </p:nvSpPr>
        <p:spPr>
          <a:xfrm>
            <a:off x="4610104"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53" name="Text Placeholder 70"/>
          <p:cNvSpPr>
            <a:spLocks noGrp="1"/>
          </p:cNvSpPr>
          <p:nvPr>
            <p:ph type="body" sz="quarter" idx="17" hasCustomPrompt="1"/>
          </p:nvPr>
        </p:nvSpPr>
        <p:spPr>
          <a:xfrm>
            <a:off x="4610104"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54" name="Text Placeholder 70"/>
          <p:cNvSpPr>
            <a:spLocks noGrp="1"/>
          </p:cNvSpPr>
          <p:nvPr>
            <p:ph type="body" sz="quarter" idx="114" hasCustomPrompt="1"/>
          </p:nvPr>
        </p:nvSpPr>
        <p:spPr>
          <a:xfrm>
            <a:off x="4610104"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55" name="Text Placeholder 70"/>
          <p:cNvSpPr>
            <a:spLocks noGrp="1"/>
          </p:cNvSpPr>
          <p:nvPr>
            <p:ph type="body" sz="quarter" idx="115" hasCustomPrompt="1"/>
          </p:nvPr>
        </p:nvSpPr>
        <p:spPr>
          <a:xfrm>
            <a:off x="4610104"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56" name="Picture Placeholder 4"/>
          <p:cNvSpPr>
            <a:spLocks noGrp="1"/>
          </p:cNvSpPr>
          <p:nvPr>
            <p:ph type="pic" sz="quarter" idx="251" hasCustomPrompt="1"/>
          </p:nvPr>
        </p:nvSpPr>
        <p:spPr>
          <a:xfrm>
            <a:off x="6915154"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8" name="Text Placeholder 70"/>
          <p:cNvSpPr>
            <a:spLocks noGrp="1"/>
          </p:cNvSpPr>
          <p:nvPr>
            <p:ph type="body" sz="quarter" idx="252" hasCustomPrompt="1"/>
          </p:nvPr>
        </p:nvSpPr>
        <p:spPr>
          <a:xfrm>
            <a:off x="6915154"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59" name="Text Placeholder 70"/>
          <p:cNvSpPr>
            <a:spLocks noGrp="1"/>
          </p:cNvSpPr>
          <p:nvPr>
            <p:ph type="body" sz="quarter" idx="253" hasCustomPrompt="1"/>
          </p:nvPr>
        </p:nvSpPr>
        <p:spPr>
          <a:xfrm>
            <a:off x="6915154"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60" name="Text Placeholder 70"/>
          <p:cNvSpPr>
            <a:spLocks noGrp="1"/>
          </p:cNvSpPr>
          <p:nvPr>
            <p:ph type="body" sz="quarter" idx="254" hasCustomPrompt="1"/>
          </p:nvPr>
        </p:nvSpPr>
        <p:spPr>
          <a:xfrm>
            <a:off x="6915154"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61" name="Text Placeholder 70"/>
          <p:cNvSpPr>
            <a:spLocks noGrp="1"/>
          </p:cNvSpPr>
          <p:nvPr>
            <p:ph type="body" sz="quarter" idx="255" hasCustomPrompt="1"/>
          </p:nvPr>
        </p:nvSpPr>
        <p:spPr>
          <a:xfrm>
            <a:off x="6915154"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62" name="Text Placeholder 70"/>
          <p:cNvSpPr>
            <a:spLocks noGrp="1"/>
          </p:cNvSpPr>
          <p:nvPr>
            <p:ph type="body" sz="quarter" idx="256" hasCustomPrompt="1"/>
          </p:nvPr>
        </p:nvSpPr>
        <p:spPr>
          <a:xfrm>
            <a:off x="6915154"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63" name="Text Placeholder 70"/>
          <p:cNvSpPr>
            <a:spLocks noGrp="1"/>
          </p:cNvSpPr>
          <p:nvPr>
            <p:ph type="body" sz="quarter" idx="257" hasCustomPrompt="1"/>
          </p:nvPr>
        </p:nvSpPr>
        <p:spPr>
          <a:xfrm>
            <a:off x="6915154"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64" name="Picture Placeholder 4"/>
          <p:cNvSpPr>
            <a:spLocks noGrp="1"/>
          </p:cNvSpPr>
          <p:nvPr>
            <p:ph type="pic" sz="quarter" idx="258" hasCustomPrompt="1"/>
          </p:nvPr>
        </p:nvSpPr>
        <p:spPr>
          <a:xfrm>
            <a:off x="9220203"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65" name="Text Placeholder 70"/>
          <p:cNvSpPr>
            <a:spLocks noGrp="1"/>
          </p:cNvSpPr>
          <p:nvPr>
            <p:ph type="body" sz="quarter" idx="259" hasCustomPrompt="1"/>
          </p:nvPr>
        </p:nvSpPr>
        <p:spPr>
          <a:xfrm>
            <a:off x="9220203"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66" name="Text Placeholder 70"/>
          <p:cNvSpPr>
            <a:spLocks noGrp="1"/>
          </p:cNvSpPr>
          <p:nvPr>
            <p:ph type="body" sz="quarter" idx="260" hasCustomPrompt="1"/>
          </p:nvPr>
        </p:nvSpPr>
        <p:spPr>
          <a:xfrm>
            <a:off x="9220203"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67" name="Text Placeholder 70"/>
          <p:cNvSpPr>
            <a:spLocks noGrp="1"/>
          </p:cNvSpPr>
          <p:nvPr>
            <p:ph type="body" sz="quarter" idx="261" hasCustomPrompt="1"/>
          </p:nvPr>
        </p:nvSpPr>
        <p:spPr>
          <a:xfrm>
            <a:off x="9220203"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68" name="Text Placeholder 70"/>
          <p:cNvSpPr>
            <a:spLocks noGrp="1"/>
          </p:cNvSpPr>
          <p:nvPr>
            <p:ph type="body" sz="quarter" idx="262" hasCustomPrompt="1"/>
          </p:nvPr>
        </p:nvSpPr>
        <p:spPr>
          <a:xfrm>
            <a:off x="9220203"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69" name="Text Placeholder 70"/>
          <p:cNvSpPr>
            <a:spLocks noGrp="1"/>
          </p:cNvSpPr>
          <p:nvPr>
            <p:ph type="body" sz="quarter" idx="263" hasCustomPrompt="1"/>
          </p:nvPr>
        </p:nvSpPr>
        <p:spPr>
          <a:xfrm>
            <a:off x="9220203"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70" name="Text Placeholder 70"/>
          <p:cNvSpPr>
            <a:spLocks noGrp="1"/>
          </p:cNvSpPr>
          <p:nvPr>
            <p:ph type="body" sz="quarter" idx="264" hasCustomPrompt="1"/>
          </p:nvPr>
        </p:nvSpPr>
        <p:spPr>
          <a:xfrm>
            <a:off x="9220203"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71" name="Picture Placeholder 4"/>
          <p:cNvSpPr>
            <a:spLocks noGrp="1"/>
          </p:cNvSpPr>
          <p:nvPr>
            <p:ph type="pic" sz="quarter" idx="265" hasCustomPrompt="1"/>
          </p:nvPr>
        </p:nvSpPr>
        <p:spPr>
          <a:xfrm>
            <a:off x="4610101"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72" name="Text Placeholder 70"/>
          <p:cNvSpPr>
            <a:spLocks noGrp="1"/>
          </p:cNvSpPr>
          <p:nvPr>
            <p:ph type="body" sz="quarter" idx="266" hasCustomPrompt="1"/>
          </p:nvPr>
        </p:nvSpPr>
        <p:spPr>
          <a:xfrm>
            <a:off x="4610101"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73" name="Text Placeholder 70"/>
          <p:cNvSpPr>
            <a:spLocks noGrp="1"/>
          </p:cNvSpPr>
          <p:nvPr>
            <p:ph type="body" sz="quarter" idx="267" hasCustomPrompt="1"/>
          </p:nvPr>
        </p:nvSpPr>
        <p:spPr>
          <a:xfrm>
            <a:off x="4610101"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74" name="Text Placeholder 70"/>
          <p:cNvSpPr>
            <a:spLocks noGrp="1"/>
          </p:cNvSpPr>
          <p:nvPr>
            <p:ph type="body" sz="quarter" idx="268" hasCustomPrompt="1"/>
          </p:nvPr>
        </p:nvSpPr>
        <p:spPr>
          <a:xfrm>
            <a:off x="4610101"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75" name="Text Placeholder 70"/>
          <p:cNvSpPr>
            <a:spLocks noGrp="1"/>
          </p:cNvSpPr>
          <p:nvPr>
            <p:ph type="body" sz="quarter" idx="269" hasCustomPrompt="1"/>
          </p:nvPr>
        </p:nvSpPr>
        <p:spPr>
          <a:xfrm>
            <a:off x="4610101"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76" name="Text Placeholder 70"/>
          <p:cNvSpPr>
            <a:spLocks noGrp="1"/>
          </p:cNvSpPr>
          <p:nvPr>
            <p:ph type="body" sz="quarter" idx="270" hasCustomPrompt="1"/>
          </p:nvPr>
        </p:nvSpPr>
        <p:spPr>
          <a:xfrm>
            <a:off x="4610101"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77" name="Text Placeholder 70"/>
          <p:cNvSpPr>
            <a:spLocks noGrp="1"/>
          </p:cNvSpPr>
          <p:nvPr>
            <p:ph type="body" sz="quarter" idx="271" hasCustomPrompt="1"/>
          </p:nvPr>
        </p:nvSpPr>
        <p:spPr>
          <a:xfrm>
            <a:off x="4610101"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78" name="Picture Placeholder 4"/>
          <p:cNvSpPr>
            <a:spLocks noGrp="1"/>
          </p:cNvSpPr>
          <p:nvPr>
            <p:ph type="pic" sz="quarter" idx="272" hasCustomPrompt="1"/>
          </p:nvPr>
        </p:nvSpPr>
        <p:spPr>
          <a:xfrm>
            <a:off x="6915151"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79" name="Text Placeholder 70"/>
          <p:cNvSpPr>
            <a:spLocks noGrp="1"/>
          </p:cNvSpPr>
          <p:nvPr>
            <p:ph type="body" sz="quarter" idx="273" hasCustomPrompt="1"/>
          </p:nvPr>
        </p:nvSpPr>
        <p:spPr>
          <a:xfrm>
            <a:off x="6915151"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80" name="Text Placeholder 70"/>
          <p:cNvSpPr>
            <a:spLocks noGrp="1"/>
          </p:cNvSpPr>
          <p:nvPr>
            <p:ph type="body" sz="quarter" idx="274" hasCustomPrompt="1"/>
          </p:nvPr>
        </p:nvSpPr>
        <p:spPr>
          <a:xfrm>
            <a:off x="6915151"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81" name="Text Placeholder 70"/>
          <p:cNvSpPr>
            <a:spLocks noGrp="1"/>
          </p:cNvSpPr>
          <p:nvPr>
            <p:ph type="body" sz="quarter" idx="275" hasCustomPrompt="1"/>
          </p:nvPr>
        </p:nvSpPr>
        <p:spPr>
          <a:xfrm>
            <a:off x="6915151"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82" name="Text Placeholder 70"/>
          <p:cNvSpPr>
            <a:spLocks noGrp="1"/>
          </p:cNvSpPr>
          <p:nvPr>
            <p:ph type="body" sz="quarter" idx="276" hasCustomPrompt="1"/>
          </p:nvPr>
        </p:nvSpPr>
        <p:spPr>
          <a:xfrm>
            <a:off x="6915151"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83" name="Text Placeholder 70"/>
          <p:cNvSpPr>
            <a:spLocks noGrp="1"/>
          </p:cNvSpPr>
          <p:nvPr>
            <p:ph type="body" sz="quarter" idx="277" hasCustomPrompt="1"/>
          </p:nvPr>
        </p:nvSpPr>
        <p:spPr>
          <a:xfrm>
            <a:off x="6915151"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84" name="Text Placeholder 70"/>
          <p:cNvSpPr>
            <a:spLocks noGrp="1"/>
          </p:cNvSpPr>
          <p:nvPr>
            <p:ph type="body" sz="quarter" idx="278" hasCustomPrompt="1"/>
          </p:nvPr>
        </p:nvSpPr>
        <p:spPr>
          <a:xfrm>
            <a:off x="6915151"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85" name="Picture Placeholder 4"/>
          <p:cNvSpPr>
            <a:spLocks noGrp="1"/>
          </p:cNvSpPr>
          <p:nvPr>
            <p:ph type="pic" sz="quarter" idx="279" hasCustomPrompt="1"/>
          </p:nvPr>
        </p:nvSpPr>
        <p:spPr>
          <a:xfrm>
            <a:off x="9220202"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86" name="Text Placeholder 70"/>
          <p:cNvSpPr>
            <a:spLocks noGrp="1"/>
          </p:cNvSpPr>
          <p:nvPr>
            <p:ph type="body" sz="quarter" idx="280" hasCustomPrompt="1"/>
          </p:nvPr>
        </p:nvSpPr>
        <p:spPr>
          <a:xfrm>
            <a:off x="9220202"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87" name="Text Placeholder 70"/>
          <p:cNvSpPr>
            <a:spLocks noGrp="1"/>
          </p:cNvSpPr>
          <p:nvPr>
            <p:ph type="body" sz="quarter" idx="281" hasCustomPrompt="1"/>
          </p:nvPr>
        </p:nvSpPr>
        <p:spPr>
          <a:xfrm>
            <a:off x="9220202"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88" name="Text Placeholder 70"/>
          <p:cNvSpPr>
            <a:spLocks noGrp="1"/>
          </p:cNvSpPr>
          <p:nvPr>
            <p:ph type="body" sz="quarter" idx="282" hasCustomPrompt="1"/>
          </p:nvPr>
        </p:nvSpPr>
        <p:spPr>
          <a:xfrm>
            <a:off x="9220202"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89" name="Text Placeholder 70"/>
          <p:cNvSpPr>
            <a:spLocks noGrp="1"/>
          </p:cNvSpPr>
          <p:nvPr>
            <p:ph type="body" sz="quarter" idx="283" hasCustomPrompt="1"/>
          </p:nvPr>
        </p:nvSpPr>
        <p:spPr>
          <a:xfrm>
            <a:off x="9220202"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90" name="Text Placeholder 70"/>
          <p:cNvSpPr>
            <a:spLocks noGrp="1"/>
          </p:cNvSpPr>
          <p:nvPr>
            <p:ph type="body" sz="quarter" idx="284" hasCustomPrompt="1"/>
          </p:nvPr>
        </p:nvSpPr>
        <p:spPr>
          <a:xfrm>
            <a:off x="9220202"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91" name="Text Placeholder 70"/>
          <p:cNvSpPr>
            <a:spLocks noGrp="1"/>
          </p:cNvSpPr>
          <p:nvPr>
            <p:ph type="body" sz="quarter" idx="285" hasCustomPrompt="1"/>
          </p:nvPr>
        </p:nvSpPr>
        <p:spPr>
          <a:xfrm>
            <a:off x="9220202"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Tree>
    <p:extLst>
      <p:ext uri="{BB962C8B-B14F-4D97-AF65-F5344CB8AC3E}">
        <p14:creationId xmlns:p14="http://schemas.microsoft.com/office/powerpoint/2010/main" val="341192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White/Gray Presenters Right">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bg2"/>
              </a:gs>
              <a:gs pos="55000">
                <a:srgbClr val="213442"/>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6" name="Rectangle 35"/>
          <p:cNvSpPr/>
          <p:nvPr userDrawn="1"/>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2"/>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5"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7"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8"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9"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0"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11"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12"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3"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4"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15"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16"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7"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8"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20"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21"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22"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28"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29"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0"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1"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4" name="Text Placeholder 3"/>
          <p:cNvSpPr>
            <a:spLocks noGrp="1"/>
          </p:cNvSpPr>
          <p:nvPr>
            <p:ph type="body" sz="quarter" idx="10" hasCustomPrompt="1"/>
          </p:nvPr>
        </p:nvSpPr>
        <p:spPr>
          <a:xfrm>
            <a:off x="-1" y="0"/>
            <a:ext cx="8531352" cy="2208638"/>
          </a:xfrm>
          <a:prstGeom prst="rect">
            <a:avLst/>
          </a:prstGeom>
        </p:spPr>
        <p:txBody>
          <a:bodyPr wrap="square" lIns="685800" tIns="685800" rIns="685800" bIns="365760" anchor="b" anchorCtr="0">
            <a:noAutofit/>
          </a:bodyPr>
          <a:lstStyle>
            <a:lvl1pPr marL="0" indent="0">
              <a:buNone/>
              <a:defRPr sz="1401">
                <a:solidFill>
                  <a:schemeClr val="bg2"/>
                </a:solidFill>
              </a:defRPr>
            </a:lvl1pPr>
            <a:lvl2pPr marL="0" indent="0">
              <a:buNone/>
              <a:defRPr sz="1400">
                <a:solidFill>
                  <a:schemeClr val="bg2"/>
                </a:solidFill>
              </a:defRPr>
            </a:lvl2pPr>
            <a:lvl3pPr marL="0" indent="0">
              <a:buNone/>
              <a:defRPr sz="1400">
                <a:solidFill>
                  <a:schemeClr val="bg2"/>
                </a:solidFill>
              </a:defRPr>
            </a:lvl3pPr>
            <a:lvl4pPr marL="0" indent="0">
              <a:buNone/>
              <a:defRPr sz="1400">
                <a:solidFill>
                  <a:schemeClr val="bg2"/>
                </a:solidFill>
              </a:defRPr>
            </a:lvl4pPr>
            <a:lvl5pPr marL="0" indent="0">
              <a:buNone/>
              <a:defRPr sz="1400">
                <a:solidFill>
                  <a:schemeClr val="bg2"/>
                </a:solidFill>
              </a:defRPr>
            </a:lvl5pPr>
            <a:lvl6pPr marL="0" indent="0">
              <a:buNone/>
              <a:defRPr sz="1400">
                <a:solidFill>
                  <a:schemeClr val="bg2"/>
                </a:solidFill>
              </a:defRPr>
            </a:lvl6pPr>
            <a:lvl7pPr marL="0" indent="0">
              <a:buNone/>
              <a:defRPr sz="1400">
                <a:solidFill>
                  <a:schemeClr val="bg2"/>
                </a:solidFill>
              </a:defRPr>
            </a:lvl7pPr>
            <a:lvl8pPr marL="0" indent="0">
              <a:buNone/>
              <a:defRPr sz="1400">
                <a:solidFill>
                  <a:schemeClr val="bg2"/>
                </a:solidFill>
              </a:defRPr>
            </a:lvl8pPr>
            <a:lvl9pPr marL="0" indent="0">
              <a:buNone/>
              <a:defRPr sz="1400">
                <a:solidFill>
                  <a:schemeClr val="bg2"/>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4012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tx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dirty="0"/>
              <a:t>Slide Title 48 pt. Bold</a:t>
            </a:r>
          </a:p>
          <a:p>
            <a:pPr lvl="1"/>
            <a:r>
              <a:rPr lang="en-US" dirty="0"/>
              <a:t>Click “Increase List Level” to produce this style subhead 28 pt.</a:t>
            </a:r>
          </a:p>
        </p:txBody>
      </p:sp>
      <p:sp>
        <p:nvSpPr>
          <p:cNvPr id="32" name="TextBox 31"/>
          <p:cNvSpPr txBox="1"/>
          <p:nvPr userDrawn="1"/>
        </p:nvSpPr>
        <p:spPr>
          <a:xfrm>
            <a:off x="8531525" y="2247993"/>
            <a:ext cx="3657600" cy="200054"/>
          </a:xfrm>
          <a:prstGeom prst="rect">
            <a:avLst/>
          </a:prstGeom>
          <a:noFill/>
        </p:spPr>
        <p:txBody>
          <a:bodyPr wrap="square" lIns="685799" tIns="0" rIns="685799" bIns="45719" rtlCol="0">
            <a:spAutoFit/>
          </a:bodyPr>
          <a:lstStyle/>
          <a:p>
            <a:r>
              <a:rPr lang="en-US" sz="1000" dirty="0">
                <a:solidFill>
                  <a:schemeClr val="accent5"/>
                </a:solidFill>
              </a:rPr>
              <a:t>Presented by:</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199898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eople: 4 Total Right Faegr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Text Placeholder 2"/>
          <p:cNvSpPr>
            <a:spLocks noGrp="1"/>
          </p:cNvSpPr>
          <p:nvPr>
            <p:ph type="body" sz="quarter" idx="279" hasCustomPrompt="1"/>
          </p:nvPr>
        </p:nvSpPr>
        <p:spPr>
          <a:xfrm>
            <a:off x="1051560" y="0"/>
            <a:ext cx="3383280" cy="6263640"/>
          </a:xfrm>
          <a:prstGeom prst="rect">
            <a:avLst/>
          </a:prstGeom>
          <a:gradFill>
            <a:gsLst>
              <a:gs pos="15000">
                <a:schemeClr val="accent1">
                  <a:alpha val="90000"/>
                </a:schemeClr>
              </a:gs>
              <a:gs pos="85000">
                <a:schemeClr val="tx1">
                  <a:alpha val="90000"/>
                </a:schemeClr>
              </a:gs>
            </a:gsLst>
            <a:lin ang="2160000" scaled="0"/>
          </a:gradFill>
        </p:spPr>
        <p:txBody>
          <a:bodyPr lIns="457200" tIns="685800" rIns="457200" bIns="685800" anchor="ctr" anchorCtr="0"/>
          <a:lstStyle>
            <a:lvl1pPr marL="0" indent="0">
              <a:buFontTx/>
              <a:buNone/>
              <a:defRPr sz="3600" b="1">
                <a:solidFill>
                  <a:schemeClr val="bg1"/>
                </a:solidFill>
              </a:defRPr>
            </a:lvl1pPr>
            <a:lvl2pPr marL="0" indent="0">
              <a:buFontTx/>
              <a:buNone/>
              <a:defRPr sz="1600">
                <a:solidFill>
                  <a:schemeClr val="accent5"/>
                </a:solidFill>
              </a:defRPr>
            </a:lvl2pPr>
            <a:lvl3pPr marL="0" indent="0">
              <a:buFont typeface="Arial" panose="020B0604020202020204" pitchFamily="34" charset="0"/>
              <a:buNone/>
              <a:defRPr sz="1600">
                <a:solidFill>
                  <a:schemeClr val="accent5"/>
                </a:solidFill>
              </a:defRPr>
            </a:lvl3pPr>
            <a:lvl4pPr marL="0" indent="0">
              <a:buFont typeface="Arial" panose="020B0604020202020204" pitchFamily="34" charset="0"/>
              <a:buNone/>
              <a:defRPr sz="1600">
                <a:solidFill>
                  <a:schemeClr val="accent5"/>
                </a:solidFill>
              </a:defRPr>
            </a:lvl4pPr>
            <a:lvl5pPr marL="0" indent="0">
              <a:buFont typeface="Arial" panose="020B0604020202020204" pitchFamily="34" charset="0"/>
              <a:buNone/>
              <a:defRPr sz="1600">
                <a:solidFill>
                  <a:schemeClr val="accent5"/>
                </a:solidFill>
              </a:defRPr>
            </a:lvl5pPr>
            <a:lvl6pPr marL="0" indent="0">
              <a:buNone/>
              <a:defRPr sz="1600">
                <a:solidFill>
                  <a:schemeClr val="accent5"/>
                </a:solidFill>
              </a:defRPr>
            </a:lvl6pPr>
            <a:lvl7pPr marL="0" indent="0">
              <a:buNone/>
              <a:defRPr sz="1600">
                <a:solidFill>
                  <a:schemeClr val="accent5"/>
                </a:solidFill>
              </a:defRPr>
            </a:lvl7pPr>
            <a:lvl8pPr marL="0" indent="0">
              <a:buNone/>
              <a:defRPr sz="1600">
                <a:solidFill>
                  <a:schemeClr val="accent5"/>
                </a:solidFill>
              </a:defRPr>
            </a:lvl8pPr>
            <a:lvl9pPr marL="0" indent="0">
              <a:buNone/>
              <a:defRPr sz="1600">
                <a:solidFill>
                  <a:schemeClr val="accent5"/>
                </a:solidFill>
              </a:defRPr>
            </a:lvl9pPr>
          </a:lstStyle>
          <a:p>
            <a:pPr lvl="0"/>
            <a:r>
              <a:rPr lang="en-US" dirty="0"/>
              <a:t>Meet the team 36 pt. Bold</a:t>
            </a:r>
          </a:p>
          <a:p>
            <a:pPr lvl="1"/>
            <a:r>
              <a:rPr lang="en-US" dirty="0"/>
              <a:t>Click “Increase List Level” to produce this style subhead 16 </a:t>
            </a:r>
            <a:r>
              <a:rPr lang="en-US"/>
              <a:t>pt.</a:t>
            </a:r>
          </a:p>
        </p:txBody>
      </p:sp>
      <p:sp>
        <p:nvSpPr>
          <p:cNvPr id="26" name="Rectangle 25"/>
          <p:cNvSpPr/>
          <p:nvPr userDrawn="1"/>
        </p:nvSpPr>
        <p:spPr>
          <a:xfrm>
            <a:off x="5486400" y="0"/>
            <a:ext cx="6705600" cy="6263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57" name="Rectangle 56"/>
          <p:cNvSpPr/>
          <p:nvPr userDrawn="1"/>
        </p:nvSpPr>
        <p:spPr>
          <a:xfrm>
            <a:off x="8054237" y="1"/>
            <a:ext cx="4137762" cy="6257925"/>
          </a:xfrm>
          <a:prstGeom prst="rect">
            <a:avLst/>
          </a:prstGeom>
          <a:blipFill dpi="0" rotWithShape="1">
            <a:blip r:embed="rId3">
              <a:alphaModFix amt="25000"/>
            </a:blip>
            <a:srcRect/>
            <a:stretch>
              <a:fillRect l="-194578" t="2" b="-9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 name="Picture Placeholder 4"/>
          <p:cNvSpPr>
            <a:spLocks noGrp="1"/>
          </p:cNvSpPr>
          <p:nvPr>
            <p:ph type="pic" sz="quarter" idx="10" hasCustomPrompt="1"/>
          </p:nvPr>
        </p:nvSpPr>
        <p:spPr>
          <a:xfrm>
            <a:off x="6518032"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 name="Text Placeholder 70"/>
          <p:cNvSpPr>
            <a:spLocks noGrp="1"/>
          </p:cNvSpPr>
          <p:nvPr>
            <p:ph type="body" sz="quarter" idx="14" hasCustomPrompt="1"/>
          </p:nvPr>
        </p:nvSpPr>
        <p:spPr>
          <a:xfrm>
            <a:off x="6518032"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6" name="Text Placeholder 70"/>
          <p:cNvSpPr>
            <a:spLocks noGrp="1"/>
          </p:cNvSpPr>
          <p:nvPr>
            <p:ph type="body" sz="quarter" idx="15" hasCustomPrompt="1"/>
          </p:nvPr>
        </p:nvSpPr>
        <p:spPr>
          <a:xfrm>
            <a:off x="6518032"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8" name="Text Placeholder 70"/>
          <p:cNvSpPr>
            <a:spLocks noGrp="1"/>
          </p:cNvSpPr>
          <p:nvPr>
            <p:ph type="body" sz="quarter" idx="16" hasCustomPrompt="1"/>
          </p:nvPr>
        </p:nvSpPr>
        <p:spPr>
          <a:xfrm>
            <a:off x="6518032"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9" name="Text Placeholder 70"/>
          <p:cNvSpPr>
            <a:spLocks noGrp="1"/>
          </p:cNvSpPr>
          <p:nvPr>
            <p:ph type="body" sz="quarter" idx="17" hasCustomPrompt="1"/>
          </p:nvPr>
        </p:nvSpPr>
        <p:spPr>
          <a:xfrm>
            <a:off x="6518032"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Text Placeholder 70"/>
          <p:cNvSpPr>
            <a:spLocks noGrp="1"/>
          </p:cNvSpPr>
          <p:nvPr>
            <p:ph type="body" sz="quarter" idx="114" hasCustomPrompt="1"/>
          </p:nvPr>
        </p:nvSpPr>
        <p:spPr>
          <a:xfrm>
            <a:off x="6518032"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3" name="Text Placeholder 70"/>
          <p:cNvSpPr>
            <a:spLocks noGrp="1"/>
          </p:cNvSpPr>
          <p:nvPr>
            <p:ph type="body" sz="quarter" idx="115" hasCustomPrompt="1"/>
          </p:nvPr>
        </p:nvSpPr>
        <p:spPr>
          <a:xfrm>
            <a:off x="6518032"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168" name="Picture Placeholder 4"/>
          <p:cNvSpPr>
            <a:spLocks noGrp="1"/>
          </p:cNvSpPr>
          <p:nvPr>
            <p:ph type="pic" sz="quarter" idx="251" hasCustomPrompt="1"/>
          </p:nvPr>
        </p:nvSpPr>
        <p:spPr>
          <a:xfrm>
            <a:off x="9220202"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169" name="Text Placeholder 70"/>
          <p:cNvSpPr>
            <a:spLocks noGrp="1"/>
          </p:cNvSpPr>
          <p:nvPr>
            <p:ph type="body" sz="quarter" idx="252" hasCustomPrompt="1"/>
          </p:nvPr>
        </p:nvSpPr>
        <p:spPr>
          <a:xfrm>
            <a:off x="9220202"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170" name="Text Placeholder 70"/>
          <p:cNvSpPr>
            <a:spLocks noGrp="1"/>
          </p:cNvSpPr>
          <p:nvPr>
            <p:ph type="body" sz="quarter" idx="253" hasCustomPrompt="1"/>
          </p:nvPr>
        </p:nvSpPr>
        <p:spPr>
          <a:xfrm>
            <a:off x="9220202"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171" name="Text Placeholder 70"/>
          <p:cNvSpPr>
            <a:spLocks noGrp="1"/>
          </p:cNvSpPr>
          <p:nvPr>
            <p:ph type="body" sz="quarter" idx="254" hasCustomPrompt="1"/>
          </p:nvPr>
        </p:nvSpPr>
        <p:spPr>
          <a:xfrm>
            <a:off x="9220202"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172" name="Text Placeholder 70"/>
          <p:cNvSpPr>
            <a:spLocks noGrp="1"/>
          </p:cNvSpPr>
          <p:nvPr>
            <p:ph type="body" sz="quarter" idx="255" hasCustomPrompt="1"/>
          </p:nvPr>
        </p:nvSpPr>
        <p:spPr>
          <a:xfrm>
            <a:off x="9220202"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73" name="Text Placeholder 70"/>
          <p:cNvSpPr>
            <a:spLocks noGrp="1"/>
          </p:cNvSpPr>
          <p:nvPr>
            <p:ph type="body" sz="quarter" idx="256" hasCustomPrompt="1"/>
          </p:nvPr>
        </p:nvSpPr>
        <p:spPr>
          <a:xfrm>
            <a:off x="9220202"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74" name="Text Placeholder 70"/>
          <p:cNvSpPr>
            <a:spLocks noGrp="1"/>
          </p:cNvSpPr>
          <p:nvPr>
            <p:ph type="body" sz="quarter" idx="257" hasCustomPrompt="1"/>
          </p:nvPr>
        </p:nvSpPr>
        <p:spPr>
          <a:xfrm>
            <a:off x="9220202"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182" name="Picture Placeholder 4"/>
          <p:cNvSpPr>
            <a:spLocks noGrp="1"/>
          </p:cNvSpPr>
          <p:nvPr>
            <p:ph type="pic" sz="quarter" idx="265" hasCustomPrompt="1"/>
          </p:nvPr>
        </p:nvSpPr>
        <p:spPr>
          <a:xfrm>
            <a:off x="6518029"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183" name="Text Placeholder 70"/>
          <p:cNvSpPr>
            <a:spLocks noGrp="1"/>
          </p:cNvSpPr>
          <p:nvPr>
            <p:ph type="body" sz="quarter" idx="266" hasCustomPrompt="1"/>
          </p:nvPr>
        </p:nvSpPr>
        <p:spPr>
          <a:xfrm>
            <a:off x="6518029"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184" name="Text Placeholder 70"/>
          <p:cNvSpPr>
            <a:spLocks noGrp="1"/>
          </p:cNvSpPr>
          <p:nvPr>
            <p:ph type="body" sz="quarter" idx="267" hasCustomPrompt="1"/>
          </p:nvPr>
        </p:nvSpPr>
        <p:spPr>
          <a:xfrm>
            <a:off x="6518029"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185" name="Text Placeholder 70"/>
          <p:cNvSpPr>
            <a:spLocks noGrp="1"/>
          </p:cNvSpPr>
          <p:nvPr>
            <p:ph type="body" sz="quarter" idx="268" hasCustomPrompt="1"/>
          </p:nvPr>
        </p:nvSpPr>
        <p:spPr>
          <a:xfrm>
            <a:off x="6518029"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186" name="Text Placeholder 70"/>
          <p:cNvSpPr>
            <a:spLocks noGrp="1"/>
          </p:cNvSpPr>
          <p:nvPr>
            <p:ph type="body" sz="quarter" idx="269" hasCustomPrompt="1"/>
          </p:nvPr>
        </p:nvSpPr>
        <p:spPr>
          <a:xfrm>
            <a:off x="6518029"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87" name="Text Placeholder 70"/>
          <p:cNvSpPr>
            <a:spLocks noGrp="1"/>
          </p:cNvSpPr>
          <p:nvPr>
            <p:ph type="body" sz="quarter" idx="270" hasCustomPrompt="1"/>
          </p:nvPr>
        </p:nvSpPr>
        <p:spPr>
          <a:xfrm>
            <a:off x="6518029"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88" name="Text Placeholder 70"/>
          <p:cNvSpPr>
            <a:spLocks noGrp="1"/>
          </p:cNvSpPr>
          <p:nvPr>
            <p:ph type="body" sz="quarter" idx="271" hasCustomPrompt="1"/>
          </p:nvPr>
        </p:nvSpPr>
        <p:spPr>
          <a:xfrm>
            <a:off x="6518029"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189" name="Picture Placeholder 4"/>
          <p:cNvSpPr>
            <a:spLocks noGrp="1"/>
          </p:cNvSpPr>
          <p:nvPr>
            <p:ph type="pic" sz="quarter" idx="272" hasCustomPrompt="1"/>
          </p:nvPr>
        </p:nvSpPr>
        <p:spPr>
          <a:xfrm>
            <a:off x="9220198"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190" name="Text Placeholder 70"/>
          <p:cNvSpPr>
            <a:spLocks noGrp="1"/>
          </p:cNvSpPr>
          <p:nvPr>
            <p:ph type="body" sz="quarter" idx="273" hasCustomPrompt="1"/>
          </p:nvPr>
        </p:nvSpPr>
        <p:spPr>
          <a:xfrm>
            <a:off x="9220198"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191" name="Text Placeholder 70"/>
          <p:cNvSpPr>
            <a:spLocks noGrp="1"/>
          </p:cNvSpPr>
          <p:nvPr>
            <p:ph type="body" sz="quarter" idx="274" hasCustomPrompt="1"/>
          </p:nvPr>
        </p:nvSpPr>
        <p:spPr>
          <a:xfrm>
            <a:off x="9220198"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192" name="Text Placeholder 70"/>
          <p:cNvSpPr>
            <a:spLocks noGrp="1"/>
          </p:cNvSpPr>
          <p:nvPr>
            <p:ph type="body" sz="quarter" idx="275" hasCustomPrompt="1"/>
          </p:nvPr>
        </p:nvSpPr>
        <p:spPr>
          <a:xfrm>
            <a:off x="9220198"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193" name="Text Placeholder 70"/>
          <p:cNvSpPr>
            <a:spLocks noGrp="1"/>
          </p:cNvSpPr>
          <p:nvPr>
            <p:ph type="body" sz="quarter" idx="276" hasCustomPrompt="1"/>
          </p:nvPr>
        </p:nvSpPr>
        <p:spPr>
          <a:xfrm>
            <a:off x="9220198"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94" name="Text Placeholder 70"/>
          <p:cNvSpPr>
            <a:spLocks noGrp="1"/>
          </p:cNvSpPr>
          <p:nvPr>
            <p:ph type="body" sz="quarter" idx="277" hasCustomPrompt="1"/>
          </p:nvPr>
        </p:nvSpPr>
        <p:spPr>
          <a:xfrm>
            <a:off x="9220198"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95" name="Text Placeholder 70"/>
          <p:cNvSpPr>
            <a:spLocks noGrp="1"/>
          </p:cNvSpPr>
          <p:nvPr>
            <p:ph type="body" sz="quarter" idx="278" hasCustomPrompt="1"/>
          </p:nvPr>
        </p:nvSpPr>
        <p:spPr>
          <a:xfrm>
            <a:off x="9220198"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Tree>
    <p:extLst>
      <p:ext uri="{BB962C8B-B14F-4D97-AF65-F5344CB8AC3E}">
        <p14:creationId xmlns:p14="http://schemas.microsoft.com/office/powerpoint/2010/main" val="174680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eople: 4 Total Right Chartre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userDrawn="1"/>
        </p:nvSpPr>
        <p:spPr>
          <a:xfrm>
            <a:off x="5486400" y="0"/>
            <a:ext cx="6705600" cy="6263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4" name="Rectangle 63"/>
          <p:cNvSpPr/>
          <p:nvPr userDrawn="1"/>
        </p:nvSpPr>
        <p:spPr>
          <a:xfrm>
            <a:off x="8054236" y="5714"/>
            <a:ext cx="4137762" cy="6257925"/>
          </a:xfrm>
          <a:prstGeom prst="rect">
            <a:avLst/>
          </a:prstGeom>
          <a:blipFill dpi="0" rotWithShape="1">
            <a:blip r:embed="rId3">
              <a:alphaModFix amt="35000"/>
            </a:blip>
            <a:srcRect/>
            <a:stretch>
              <a:fillRect l="-194578" t="2" b="-9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8" name="Text Placeholder 2"/>
          <p:cNvSpPr>
            <a:spLocks noGrp="1"/>
          </p:cNvSpPr>
          <p:nvPr>
            <p:ph type="body" sz="quarter" idx="279" hasCustomPrompt="1"/>
          </p:nvPr>
        </p:nvSpPr>
        <p:spPr>
          <a:xfrm>
            <a:off x="1051560" y="0"/>
            <a:ext cx="3383280" cy="6263640"/>
          </a:xfrm>
          <a:prstGeom prst="rect">
            <a:avLst/>
          </a:prstGeom>
          <a:gradFill>
            <a:gsLst>
              <a:gs pos="15000">
                <a:schemeClr val="accent5">
                  <a:alpha val="90000"/>
                  <a:lumMod val="90000"/>
                  <a:lumOff val="10000"/>
                </a:schemeClr>
              </a:gs>
              <a:gs pos="85000">
                <a:srgbClr val="4B8A00">
                  <a:alpha val="90000"/>
                </a:srgbClr>
              </a:gs>
            </a:gsLst>
            <a:lin ang="2160000" scaled="0"/>
          </a:gradFill>
        </p:spPr>
        <p:txBody>
          <a:bodyPr lIns="457200" tIns="685800" rIns="457200" bIns="685800" anchor="ctr" anchorCtr="0"/>
          <a:lstStyle>
            <a:lvl1pPr marL="0" indent="0">
              <a:buFontTx/>
              <a:buNone/>
              <a:defRPr sz="3600" b="1">
                <a:solidFill>
                  <a:schemeClr val="bg1"/>
                </a:solidFill>
              </a:defRPr>
            </a:lvl1pPr>
            <a:lvl2pPr marL="0" indent="0">
              <a:buFontTx/>
              <a:buNone/>
              <a:defRPr sz="1600">
                <a:solidFill>
                  <a:schemeClr val="tx1"/>
                </a:solidFill>
              </a:defRPr>
            </a:lvl2pPr>
            <a:lvl3pPr marL="0" indent="0">
              <a:buFont typeface="Arial" panose="020B0604020202020204" pitchFamily="34" charset="0"/>
              <a:buNone/>
              <a:defRPr sz="1600"/>
            </a:lvl3pPr>
            <a:lvl4pPr marL="0" indent="0">
              <a:buFont typeface="Arial" panose="020B0604020202020204" pitchFamily="34" charset="0"/>
              <a:buNone/>
              <a:defRPr sz="1600"/>
            </a:lvl4pPr>
            <a:lvl5pPr marL="0" indent="0">
              <a:buFont typeface="Arial" panose="020B0604020202020204" pitchFamily="34" charse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Meet the team 36 pt. Bold</a:t>
            </a:r>
          </a:p>
          <a:p>
            <a:pPr lvl="1"/>
            <a:r>
              <a:rPr lang="en-US" dirty="0"/>
              <a:t>Click “Increase List Level” to produce this style subhead 16 </a:t>
            </a:r>
            <a:r>
              <a:rPr lang="en-US"/>
              <a:t>pt.</a:t>
            </a:r>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4" name="Picture Placeholder 4"/>
          <p:cNvSpPr>
            <a:spLocks noGrp="1"/>
          </p:cNvSpPr>
          <p:nvPr>
            <p:ph type="pic" sz="quarter" idx="10" hasCustomPrompt="1"/>
          </p:nvPr>
        </p:nvSpPr>
        <p:spPr>
          <a:xfrm>
            <a:off x="6518032"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35" name="Text Placeholder 70"/>
          <p:cNvSpPr>
            <a:spLocks noGrp="1"/>
          </p:cNvSpPr>
          <p:nvPr>
            <p:ph type="body" sz="quarter" idx="14" hasCustomPrompt="1"/>
          </p:nvPr>
        </p:nvSpPr>
        <p:spPr>
          <a:xfrm>
            <a:off x="6518032"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36" name="Text Placeholder 70"/>
          <p:cNvSpPr>
            <a:spLocks noGrp="1"/>
          </p:cNvSpPr>
          <p:nvPr>
            <p:ph type="body" sz="quarter" idx="15" hasCustomPrompt="1"/>
          </p:nvPr>
        </p:nvSpPr>
        <p:spPr>
          <a:xfrm>
            <a:off x="6518032"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37" name="Text Placeholder 70"/>
          <p:cNvSpPr>
            <a:spLocks noGrp="1"/>
          </p:cNvSpPr>
          <p:nvPr>
            <p:ph type="body" sz="quarter" idx="16" hasCustomPrompt="1"/>
          </p:nvPr>
        </p:nvSpPr>
        <p:spPr>
          <a:xfrm>
            <a:off x="6518032"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39" name="Text Placeholder 70"/>
          <p:cNvSpPr>
            <a:spLocks noGrp="1"/>
          </p:cNvSpPr>
          <p:nvPr>
            <p:ph type="body" sz="quarter" idx="17" hasCustomPrompt="1"/>
          </p:nvPr>
        </p:nvSpPr>
        <p:spPr>
          <a:xfrm>
            <a:off x="6518032"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40" name="Text Placeholder 70"/>
          <p:cNvSpPr>
            <a:spLocks noGrp="1"/>
          </p:cNvSpPr>
          <p:nvPr>
            <p:ph type="body" sz="quarter" idx="114" hasCustomPrompt="1"/>
          </p:nvPr>
        </p:nvSpPr>
        <p:spPr>
          <a:xfrm>
            <a:off x="6518032"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41" name="Text Placeholder 70"/>
          <p:cNvSpPr>
            <a:spLocks noGrp="1"/>
          </p:cNvSpPr>
          <p:nvPr>
            <p:ph type="body" sz="quarter" idx="115" hasCustomPrompt="1"/>
          </p:nvPr>
        </p:nvSpPr>
        <p:spPr>
          <a:xfrm>
            <a:off x="6518032"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42" name="Picture Placeholder 4"/>
          <p:cNvSpPr>
            <a:spLocks noGrp="1"/>
          </p:cNvSpPr>
          <p:nvPr>
            <p:ph type="pic" sz="quarter" idx="251" hasCustomPrompt="1"/>
          </p:nvPr>
        </p:nvSpPr>
        <p:spPr>
          <a:xfrm>
            <a:off x="9220202"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43" name="Text Placeholder 70"/>
          <p:cNvSpPr>
            <a:spLocks noGrp="1"/>
          </p:cNvSpPr>
          <p:nvPr>
            <p:ph type="body" sz="quarter" idx="252" hasCustomPrompt="1"/>
          </p:nvPr>
        </p:nvSpPr>
        <p:spPr>
          <a:xfrm>
            <a:off x="9220202"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44" name="Text Placeholder 70"/>
          <p:cNvSpPr>
            <a:spLocks noGrp="1"/>
          </p:cNvSpPr>
          <p:nvPr>
            <p:ph type="body" sz="quarter" idx="253" hasCustomPrompt="1"/>
          </p:nvPr>
        </p:nvSpPr>
        <p:spPr>
          <a:xfrm>
            <a:off x="9220202"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45" name="Text Placeholder 70"/>
          <p:cNvSpPr>
            <a:spLocks noGrp="1"/>
          </p:cNvSpPr>
          <p:nvPr>
            <p:ph type="body" sz="quarter" idx="254" hasCustomPrompt="1"/>
          </p:nvPr>
        </p:nvSpPr>
        <p:spPr>
          <a:xfrm>
            <a:off x="9220202"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46" name="Text Placeholder 70"/>
          <p:cNvSpPr>
            <a:spLocks noGrp="1"/>
          </p:cNvSpPr>
          <p:nvPr>
            <p:ph type="body" sz="quarter" idx="255" hasCustomPrompt="1"/>
          </p:nvPr>
        </p:nvSpPr>
        <p:spPr>
          <a:xfrm>
            <a:off x="9220202"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47" name="Text Placeholder 70"/>
          <p:cNvSpPr>
            <a:spLocks noGrp="1"/>
          </p:cNvSpPr>
          <p:nvPr>
            <p:ph type="body" sz="quarter" idx="256" hasCustomPrompt="1"/>
          </p:nvPr>
        </p:nvSpPr>
        <p:spPr>
          <a:xfrm>
            <a:off x="9220202"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48" name="Text Placeholder 70"/>
          <p:cNvSpPr>
            <a:spLocks noGrp="1"/>
          </p:cNvSpPr>
          <p:nvPr>
            <p:ph type="body" sz="quarter" idx="257" hasCustomPrompt="1"/>
          </p:nvPr>
        </p:nvSpPr>
        <p:spPr>
          <a:xfrm>
            <a:off x="9220202"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49" name="Picture Placeholder 4"/>
          <p:cNvSpPr>
            <a:spLocks noGrp="1"/>
          </p:cNvSpPr>
          <p:nvPr>
            <p:ph type="pic" sz="quarter" idx="265" hasCustomPrompt="1"/>
          </p:nvPr>
        </p:nvSpPr>
        <p:spPr>
          <a:xfrm>
            <a:off x="6518029"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0" name="Text Placeholder 70"/>
          <p:cNvSpPr>
            <a:spLocks noGrp="1"/>
          </p:cNvSpPr>
          <p:nvPr>
            <p:ph type="body" sz="quarter" idx="266" hasCustomPrompt="1"/>
          </p:nvPr>
        </p:nvSpPr>
        <p:spPr>
          <a:xfrm>
            <a:off x="6518029"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51" name="Text Placeholder 70"/>
          <p:cNvSpPr>
            <a:spLocks noGrp="1"/>
          </p:cNvSpPr>
          <p:nvPr>
            <p:ph type="body" sz="quarter" idx="267" hasCustomPrompt="1"/>
          </p:nvPr>
        </p:nvSpPr>
        <p:spPr>
          <a:xfrm>
            <a:off x="6518029"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52" name="Text Placeholder 70"/>
          <p:cNvSpPr>
            <a:spLocks noGrp="1"/>
          </p:cNvSpPr>
          <p:nvPr>
            <p:ph type="body" sz="quarter" idx="268" hasCustomPrompt="1"/>
          </p:nvPr>
        </p:nvSpPr>
        <p:spPr>
          <a:xfrm>
            <a:off x="6518029"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53" name="Text Placeholder 70"/>
          <p:cNvSpPr>
            <a:spLocks noGrp="1"/>
          </p:cNvSpPr>
          <p:nvPr>
            <p:ph type="body" sz="quarter" idx="269" hasCustomPrompt="1"/>
          </p:nvPr>
        </p:nvSpPr>
        <p:spPr>
          <a:xfrm>
            <a:off x="6518029"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54" name="Text Placeholder 70"/>
          <p:cNvSpPr>
            <a:spLocks noGrp="1"/>
          </p:cNvSpPr>
          <p:nvPr>
            <p:ph type="body" sz="quarter" idx="270" hasCustomPrompt="1"/>
          </p:nvPr>
        </p:nvSpPr>
        <p:spPr>
          <a:xfrm>
            <a:off x="6518029"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55" name="Text Placeholder 70"/>
          <p:cNvSpPr>
            <a:spLocks noGrp="1"/>
          </p:cNvSpPr>
          <p:nvPr>
            <p:ph type="body" sz="quarter" idx="271" hasCustomPrompt="1"/>
          </p:nvPr>
        </p:nvSpPr>
        <p:spPr>
          <a:xfrm>
            <a:off x="6518029"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56" name="Picture Placeholder 4"/>
          <p:cNvSpPr>
            <a:spLocks noGrp="1"/>
          </p:cNvSpPr>
          <p:nvPr>
            <p:ph type="pic" sz="quarter" idx="272" hasCustomPrompt="1"/>
          </p:nvPr>
        </p:nvSpPr>
        <p:spPr>
          <a:xfrm>
            <a:off x="9220198"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8" name="Text Placeholder 70"/>
          <p:cNvSpPr>
            <a:spLocks noGrp="1"/>
          </p:cNvSpPr>
          <p:nvPr>
            <p:ph type="body" sz="quarter" idx="273" hasCustomPrompt="1"/>
          </p:nvPr>
        </p:nvSpPr>
        <p:spPr>
          <a:xfrm>
            <a:off x="9220198"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59" name="Text Placeholder 70"/>
          <p:cNvSpPr>
            <a:spLocks noGrp="1"/>
          </p:cNvSpPr>
          <p:nvPr>
            <p:ph type="body" sz="quarter" idx="274" hasCustomPrompt="1"/>
          </p:nvPr>
        </p:nvSpPr>
        <p:spPr>
          <a:xfrm>
            <a:off x="9220198"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60" name="Text Placeholder 70"/>
          <p:cNvSpPr>
            <a:spLocks noGrp="1"/>
          </p:cNvSpPr>
          <p:nvPr>
            <p:ph type="body" sz="quarter" idx="275" hasCustomPrompt="1"/>
          </p:nvPr>
        </p:nvSpPr>
        <p:spPr>
          <a:xfrm>
            <a:off x="9220198"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61" name="Text Placeholder 70"/>
          <p:cNvSpPr>
            <a:spLocks noGrp="1"/>
          </p:cNvSpPr>
          <p:nvPr>
            <p:ph type="body" sz="quarter" idx="276" hasCustomPrompt="1"/>
          </p:nvPr>
        </p:nvSpPr>
        <p:spPr>
          <a:xfrm>
            <a:off x="9220198"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62" name="Text Placeholder 70"/>
          <p:cNvSpPr>
            <a:spLocks noGrp="1"/>
          </p:cNvSpPr>
          <p:nvPr>
            <p:ph type="body" sz="quarter" idx="277" hasCustomPrompt="1"/>
          </p:nvPr>
        </p:nvSpPr>
        <p:spPr>
          <a:xfrm>
            <a:off x="9220198"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63" name="Text Placeholder 70"/>
          <p:cNvSpPr>
            <a:spLocks noGrp="1"/>
          </p:cNvSpPr>
          <p:nvPr>
            <p:ph type="body" sz="quarter" idx="278" hasCustomPrompt="1"/>
          </p:nvPr>
        </p:nvSpPr>
        <p:spPr>
          <a:xfrm>
            <a:off x="9220198"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Tree>
    <p:extLst>
      <p:ext uri="{BB962C8B-B14F-4D97-AF65-F5344CB8AC3E}">
        <p14:creationId xmlns:p14="http://schemas.microsoft.com/office/powerpoint/2010/main" val="41361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eople: 2 Total Stacked Faegr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userDrawn="1"/>
        </p:nvSpPr>
        <p:spPr>
          <a:xfrm>
            <a:off x="5486400" y="0"/>
            <a:ext cx="6705600" cy="6263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57" name="Rectangle 56"/>
          <p:cNvSpPr/>
          <p:nvPr userDrawn="1"/>
        </p:nvSpPr>
        <p:spPr>
          <a:xfrm>
            <a:off x="8054237" y="1"/>
            <a:ext cx="4137762" cy="6257925"/>
          </a:xfrm>
          <a:prstGeom prst="rect">
            <a:avLst/>
          </a:prstGeom>
          <a:blipFill dpi="0" rotWithShape="1">
            <a:blip r:embed="rId3">
              <a:alphaModFix amt="25000"/>
            </a:blip>
            <a:srcRect/>
            <a:stretch>
              <a:fillRect l="-194578" t="2" b="-9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 name="Picture Placeholder 4"/>
          <p:cNvSpPr>
            <a:spLocks noGrp="1"/>
          </p:cNvSpPr>
          <p:nvPr>
            <p:ph type="pic" sz="quarter" idx="10" hasCustomPrompt="1"/>
          </p:nvPr>
        </p:nvSpPr>
        <p:spPr>
          <a:xfrm>
            <a:off x="4794740" y="695325"/>
            <a:ext cx="1371600" cy="1371600"/>
          </a:xfrm>
          <a:prstGeom prst="rect">
            <a:avLst/>
          </a:prstGeom>
          <a:solidFill>
            <a:schemeClr val="bg1">
              <a:lumMod val="85000"/>
            </a:schemeClr>
          </a:solidFill>
          <a:ln w="25400">
            <a:solidFill>
              <a:schemeClr val="bg1"/>
            </a:solidFill>
          </a:ln>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 name="Text Placeholder 70"/>
          <p:cNvSpPr>
            <a:spLocks noGrp="1"/>
          </p:cNvSpPr>
          <p:nvPr>
            <p:ph type="body" sz="quarter" idx="14" hasCustomPrompt="1"/>
          </p:nvPr>
        </p:nvSpPr>
        <p:spPr>
          <a:xfrm>
            <a:off x="6518030" y="718666"/>
            <a:ext cx="4989757" cy="221727"/>
          </a:xfrm>
          <a:prstGeom prst="rect">
            <a:avLst/>
          </a:prstGeom>
        </p:spPr>
        <p:txBody>
          <a:bodyPr wrap="square" lIns="0" tIns="0" rIns="137160" bIns="27432">
            <a:spAutoFit/>
          </a:bodyPr>
          <a:lstStyle>
            <a:lvl1pPr marL="0" indent="0">
              <a:buNone/>
              <a:defRPr sz="1401" b="1" baseline="0">
                <a:solidFill>
                  <a:schemeClr val="tx1"/>
                </a:solidFill>
              </a:defRPr>
            </a:lvl1pPr>
          </a:lstStyle>
          <a:p>
            <a:r>
              <a:rPr lang="en-US" dirty="0"/>
              <a:t>First A. Last 14 pt. Bold</a:t>
            </a:r>
          </a:p>
        </p:txBody>
      </p:sp>
      <p:sp>
        <p:nvSpPr>
          <p:cNvPr id="6" name="Text Placeholder 70"/>
          <p:cNvSpPr>
            <a:spLocks noGrp="1"/>
          </p:cNvSpPr>
          <p:nvPr>
            <p:ph type="body" sz="quarter" idx="15" hasCustomPrompt="1"/>
          </p:nvPr>
        </p:nvSpPr>
        <p:spPr>
          <a:xfrm>
            <a:off x="6518030" y="952645"/>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Title 11 pt.</a:t>
            </a:r>
          </a:p>
        </p:txBody>
      </p:sp>
      <p:sp>
        <p:nvSpPr>
          <p:cNvPr id="8" name="Text Placeholder 70"/>
          <p:cNvSpPr>
            <a:spLocks noGrp="1"/>
          </p:cNvSpPr>
          <p:nvPr>
            <p:ph type="body" sz="quarter" idx="16" hasCustomPrompt="1"/>
          </p:nvPr>
        </p:nvSpPr>
        <p:spPr>
          <a:xfrm>
            <a:off x="6518030" y="1135838"/>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Practice Group/Department 11 pt.</a:t>
            </a:r>
            <a:endParaRPr lang="en-US" dirty="0"/>
          </a:p>
        </p:txBody>
      </p:sp>
      <p:sp>
        <p:nvSpPr>
          <p:cNvPr id="9" name="Text Placeholder 70"/>
          <p:cNvSpPr>
            <a:spLocks noGrp="1"/>
          </p:cNvSpPr>
          <p:nvPr>
            <p:ph type="body" sz="quarter" idx="17" hasCustomPrompt="1"/>
          </p:nvPr>
        </p:nvSpPr>
        <p:spPr>
          <a:xfrm>
            <a:off x="6518030" y="1319034"/>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Office/City 11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Text Placeholder 70"/>
          <p:cNvSpPr>
            <a:spLocks noGrp="1"/>
          </p:cNvSpPr>
          <p:nvPr>
            <p:ph type="body" sz="quarter" idx="114" hasCustomPrompt="1"/>
          </p:nvPr>
        </p:nvSpPr>
        <p:spPr>
          <a:xfrm>
            <a:off x="6518030" y="1502230"/>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+1 555 123 4567 11 pt.</a:t>
            </a:r>
          </a:p>
        </p:txBody>
      </p:sp>
      <p:sp>
        <p:nvSpPr>
          <p:cNvPr id="13" name="Text Placeholder 70"/>
          <p:cNvSpPr>
            <a:spLocks noGrp="1"/>
          </p:cNvSpPr>
          <p:nvPr>
            <p:ph type="body" sz="quarter" idx="115" hasCustomPrompt="1"/>
          </p:nvPr>
        </p:nvSpPr>
        <p:spPr>
          <a:xfrm>
            <a:off x="6518030" y="1687870"/>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first.last@faegredrinker.com 11 </a:t>
            </a:r>
            <a:r>
              <a:rPr lang="en-US"/>
              <a:t>pt. all lower case</a:t>
            </a:r>
            <a:endParaRPr lang="en-US" dirty="0"/>
          </a:p>
        </p:txBody>
      </p:sp>
      <p:sp>
        <p:nvSpPr>
          <p:cNvPr id="3" name="Text Placeholder 2"/>
          <p:cNvSpPr>
            <a:spLocks noGrp="1"/>
          </p:cNvSpPr>
          <p:nvPr>
            <p:ph type="body" sz="quarter" idx="280" hasCustomPrompt="1"/>
          </p:nvPr>
        </p:nvSpPr>
        <p:spPr>
          <a:xfrm>
            <a:off x="6518030" y="1870787"/>
            <a:ext cx="4989757" cy="1215717"/>
          </a:xfrm>
          <a:prstGeom prst="rect">
            <a:avLst/>
          </a:prstGeom>
        </p:spPr>
        <p:txBody>
          <a:bodyPr wrap="square" lIns="0" tIns="137160" rIns="0" bIns="0">
            <a:spAutoFit/>
          </a:bodyPr>
          <a:lstStyle>
            <a:lvl1pPr marL="0" indent="0">
              <a:lnSpc>
                <a:spcPts val="1401"/>
              </a:lnSpc>
              <a:buNone/>
              <a:defRPr sz="12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12 pt.</a:t>
            </a:r>
          </a:p>
        </p:txBody>
      </p:sp>
      <p:sp>
        <p:nvSpPr>
          <p:cNvPr id="47" name="Picture Placeholder 4"/>
          <p:cNvSpPr>
            <a:spLocks noGrp="1"/>
          </p:cNvSpPr>
          <p:nvPr>
            <p:ph type="pic" sz="quarter" idx="281" hasCustomPrompt="1"/>
          </p:nvPr>
        </p:nvSpPr>
        <p:spPr>
          <a:xfrm>
            <a:off x="4796415" y="3389958"/>
            <a:ext cx="1371600" cy="1371600"/>
          </a:xfrm>
          <a:prstGeom prst="rect">
            <a:avLst/>
          </a:prstGeom>
          <a:solidFill>
            <a:schemeClr val="bg1">
              <a:lumMod val="85000"/>
            </a:schemeClr>
          </a:solidFill>
          <a:ln w="25400">
            <a:solidFill>
              <a:schemeClr val="bg1"/>
            </a:solidFill>
          </a:ln>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1" name="Text Placeholder 70"/>
          <p:cNvSpPr>
            <a:spLocks noGrp="1"/>
          </p:cNvSpPr>
          <p:nvPr>
            <p:ph type="body" sz="quarter" idx="282" hasCustomPrompt="1"/>
          </p:nvPr>
        </p:nvSpPr>
        <p:spPr>
          <a:xfrm>
            <a:off x="6519706" y="3413300"/>
            <a:ext cx="4989757" cy="221727"/>
          </a:xfrm>
          <a:prstGeom prst="rect">
            <a:avLst/>
          </a:prstGeom>
        </p:spPr>
        <p:txBody>
          <a:bodyPr wrap="square" lIns="0" tIns="0" rIns="137160" bIns="27432">
            <a:spAutoFit/>
          </a:bodyPr>
          <a:lstStyle>
            <a:lvl1pPr marL="0" indent="0">
              <a:buNone/>
              <a:defRPr sz="1401" b="1" baseline="0">
                <a:solidFill>
                  <a:schemeClr val="tx1"/>
                </a:solidFill>
              </a:defRPr>
            </a:lvl1pPr>
          </a:lstStyle>
          <a:p>
            <a:r>
              <a:rPr lang="en-US" dirty="0"/>
              <a:t>First A. Last 14 pt. Bold</a:t>
            </a:r>
          </a:p>
        </p:txBody>
      </p:sp>
      <p:sp>
        <p:nvSpPr>
          <p:cNvPr id="52" name="Text Placeholder 70"/>
          <p:cNvSpPr>
            <a:spLocks noGrp="1"/>
          </p:cNvSpPr>
          <p:nvPr>
            <p:ph type="body" sz="quarter" idx="283" hasCustomPrompt="1"/>
          </p:nvPr>
        </p:nvSpPr>
        <p:spPr>
          <a:xfrm>
            <a:off x="6519706" y="3647278"/>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Title 11 pt.</a:t>
            </a:r>
          </a:p>
        </p:txBody>
      </p:sp>
      <p:sp>
        <p:nvSpPr>
          <p:cNvPr id="53" name="Text Placeholder 70"/>
          <p:cNvSpPr>
            <a:spLocks noGrp="1"/>
          </p:cNvSpPr>
          <p:nvPr>
            <p:ph type="body" sz="quarter" idx="284" hasCustomPrompt="1"/>
          </p:nvPr>
        </p:nvSpPr>
        <p:spPr>
          <a:xfrm>
            <a:off x="6519706" y="3830471"/>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Practice Group/Department 11 pt.</a:t>
            </a:r>
            <a:endParaRPr lang="en-US" dirty="0"/>
          </a:p>
        </p:txBody>
      </p:sp>
      <p:sp>
        <p:nvSpPr>
          <p:cNvPr id="54" name="Text Placeholder 70"/>
          <p:cNvSpPr>
            <a:spLocks noGrp="1"/>
          </p:cNvSpPr>
          <p:nvPr>
            <p:ph type="body" sz="quarter" idx="285" hasCustomPrompt="1"/>
          </p:nvPr>
        </p:nvSpPr>
        <p:spPr>
          <a:xfrm>
            <a:off x="6519706" y="4013667"/>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Office/City 11 pt.</a:t>
            </a:r>
            <a:endParaRPr lang="en-US" dirty="0"/>
          </a:p>
        </p:txBody>
      </p:sp>
      <p:sp>
        <p:nvSpPr>
          <p:cNvPr id="55" name="Text Placeholder 70"/>
          <p:cNvSpPr>
            <a:spLocks noGrp="1"/>
          </p:cNvSpPr>
          <p:nvPr>
            <p:ph type="body" sz="quarter" idx="286" hasCustomPrompt="1"/>
          </p:nvPr>
        </p:nvSpPr>
        <p:spPr>
          <a:xfrm>
            <a:off x="6519706" y="4196863"/>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+1 555 123 4567 11 pt.</a:t>
            </a:r>
          </a:p>
        </p:txBody>
      </p:sp>
      <p:sp>
        <p:nvSpPr>
          <p:cNvPr id="56" name="Text Placeholder 70"/>
          <p:cNvSpPr>
            <a:spLocks noGrp="1"/>
          </p:cNvSpPr>
          <p:nvPr>
            <p:ph type="body" sz="quarter" idx="287" hasCustomPrompt="1"/>
          </p:nvPr>
        </p:nvSpPr>
        <p:spPr>
          <a:xfrm>
            <a:off x="6519706" y="4382503"/>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first.last@faegredrinker.com 11 pt. all lower case</a:t>
            </a:r>
            <a:endParaRPr lang="en-US" dirty="0"/>
          </a:p>
        </p:txBody>
      </p:sp>
      <p:sp>
        <p:nvSpPr>
          <p:cNvPr id="58" name="Text Placeholder 2"/>
          <p:cNvSpPr>
            <a:spLocks noGrp="1"/>
          </p:cNvSpPr>
          <p:nvPr>
            <p:ph type="body" sz="quarter" idx="288" hasCustomPrompt="1"/>
          </p:nvPr>
        </p:nvSpPr>
        <p:spPr>
          <a:xfrm>
            <a:off x="6519706" y="4565421"/>
            <a:ext cx="4989757" cy="1215717"/>
          </a:xfrm>
          <a:prstGeom prst="rect">
            <a:avLst/>
          </a:prstGeom>
        </p:spPr>
        <p:txBody>
          <a:bodyPr wrap="square" lIns="0" tIns="137160" rIns="0" bIns="0">
            <a:spAutoFit/>
          </a:bodyPr>
          <a:lstStyle>
            <a:lvl1pPr marL="0" indent="0">
              <a:lnSpc>
                <a:spcPts val="1401"/>
              </a:lnSpc>
              <a:buNone/>
              <a:defRPr sz="12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a:t>. 12 </a:t>
            </a:r>
            <a:r>
              <a:rPr lang="en-US" dirty="0"/>
              <a:t>pt.</a:t>
            </a:r>
          </a:p>
        </p:txBody>
      </p:sp>
      <p:sp>
        <p:nvSpPr>
          <p:cNvPr id="24" name="Text Placeholder 2"/>
          <p:cNvSpPr>
            <a:spLocks noGrp="1"/>
          </p:cNvSpPr>
          <p:nvPr>
            <p:ph type="body" sz="quarter" idx="279" hasCustomPrompt="1"/>
          </p:nvPr>
        </p:nvSpPr>
        <p:spPr>
          <a:xfrm>
            <a:off x="1051560" y="0"/>
            <a:ext cx="3383280" cy="6263640"/>
          </a:xfrm>
          <a:prstGeom prst="rect">
            <a:avLst/>
          </a:prstGeom>
          <a:gradFill>
            <a:gsLst>
              <a:gs pos="15000">
                <a:schemeClr val="accent1">
                  <a:alpha val="90000"/>
                </a:schemeClr>
              </a:gs>
              <a:gs pos="85000">
                <a:schemeClr val="tx1">
                  <a:alpha val="90000"/>
                </a:schemeClr>
              </a:gs>
            </a:gsLst>
            <a:lin ang="2160000" scaled="0"/>
          </a:gradFill>
        </p:spPr>
        <p:txBody>
          <a:bodyPr lIns="457200" tIns="685800" rIns="457200" bIns="685800" anchor="ctr" anchorCtr="0"/>
          <a:lstStyle>
            <a:lvl1pPr marL="0" indent="0">
              <a:buFontTx/>
              <a:buNone/>
              <a:defRPr sz="3600" b="1">
                <a:solidFill>
                  <a:schemeClr val="bg1"/>
                </a:solidFill>
              </a:defRPr>
            </a:lvl1pPr>
            <a:lvl2pPr marL="0" indent="0">
              <a:buFontTx/>
              <a:buNone/>
              <a:defRPr sz="1600">
                <a:solidFill>
                  <a:schemeClr val="accent5"/>
                </a:solidFill>
              </a:defRPr>
            </a:lvl2pPr>
            <a:lvl3pPr marL="0" indent="0">
              <a:buFont typeface="Arial" panose="020B0604020202020204" pitchFamily="34" charset="0"/>
              <a:buNone/>
              <a:defRPr sz="1600">
                <a:solidFill>
                  <a:schemeClr val="accent5"/>
                </a:solidFill>
              </a:defRPr>
            </a:lvl3pPr>
            <a:lvl4pPr marL="0" indent="0">
              <a:buFont typeface="Arial" panose="020B0604020202020204" pitchFamily="34" charset="0"/>
              <a:buNone/>
              <a:defRPr sz="1600">
                <a:solidFill>
                  <a:schemeClr val="accent5"/>
                </a:solidFill>
              </a:defRPr>
            </a:lvl4pPr>
            <a:lvl5pPr marL="0" indent="0">
              <a:buFont typeface="Arial" panose="020B0604020202020204" pitchFamily="34" charset="0"/>
              <a:buNone/>
              <a:defRPr sz="1600">
                <a:solidFill>
                  <a:schemeClr val="accent5"/>
                </a:solidFill>
              </a:defRPr>
            </a:lvl5pPr>
            <a:lvl6pPr marL="0" indent="0">
              <a:buNone/>
              <a:defRPr sz="1600">
                <a:solidFill>
                  <a:schemeClr val="accent5"/>
                </a:solidFill>
              </a:defRPr>
            </a:lvl6pPr>
            <a:lvl7pPr marL="0" indent="0">
              <a:buNone/>
              <a:defRPr sz="1600">
                <a:solidFill>
                  <a:schemeClr val="accent5"/>
                </a:solidFill>
              </a:defRPr>
            </a:lvl7pPr>
            <a:lvl8pPr marL="0" indent="0">
              <a:buNone/>
              <a:defRPr sz="1600">
                <a:solidFill>
                  <a:schemeClr val="accent5"/>
                </a:solidFill>
              </a:defRPr>
            </a:lvl8pPr>
            <a:lvl9pPr marL="0" indent="0">
              <a:buNone/>
              <a:defRPr sz="1600">
                <a:solidFill>
                  <a:schemeClr val="accent5"/>
                </a:solidFill>
              </a:defRPr>
            </a:lvl9pPr>
          </a:lstStyle>
          <a:p>
            <a:pPr lvl="0"/>
            <a:r>
              <a:rPr lang="en-US" dirty="0"/>
              <a:t>Meet the team 36 pt. Bold</a:t>
            </a:r>
          </a:p>
          <a:p>
            <a:pPr lvl="1"/>
            <a:r>
              <a:rPr lang="en-US" dirty="0"/>
              <a:t>Click “Increase List Level” to produce this style subhead 16 </a:t>
            </a:r>
            <a:r>
              <a:rPr lang="en-US"/>
              <a:t>pt.</a:t>
            </a:r>
          </a:p>
        </p:txBody>
      </p:sp>
    </p:spTree>
    <p:extLst>
      <p:ext uri="{BB962C8B-B14F-4D97-AF65-F5344CB8AC3E}">
        <p14:creationId xmlns:p14="http://schemas.microsoft.com/office/powerpoint/2010/main" val="133700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eople: 2 Total Stacked Chartre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userDrawn="1"/>
        </p:nvSpPr>
        <p:spPr>
          <a:xfrm>
            <a:off x="5486400" y="0"/>
            <a:ext cx="6705600" cy="6263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57" name="Rectangle 56"/>
          <p:cNvSpPr/>
          <p:nvPr userDrawn="1"/>
        </p:nvSpPr>
        <p:spPr>
          <a:xfrm>
            <a:off x="8054237" y="1"/>
            <a:ext cx="4137762" cy="6257925"/>
          </a:xfrm>
          <a:prstGeom prst="rect">
            <a:avLst/>
          </a:prstGeom>
          <a:blipFill dpi="0" rotWithShape="1">
            <a:blip r:embed="rId3">
              <a:alphaModFix amt="25000"/>
            </a:blip>
            <a:srcRect/>
            <a:stretch>
              <a:fillRect l="-194578" t="2" b="-9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 name="Picture Placeholder 4"/>
          <p:cNvSpPr>
            <a:spLocks noGrp="1"/>
          </p:cNvSpPr>
          <p:nvPr>
            <p:ph type="pic" sz="quarter" idx="10" hasCustomPrompt="1"/>
          </p:nvPr>
        </p:nvSpPr>
        <p:spPr>
          <a:xfrm>
            <a:off x="4794740" y="695325"/>
            <a:ext cx="1371600" cy="1371600"/>
          </a:xfrm>
          <a:prstGeom prst="rect">
            <a:avLst/>
          </a:prstGeom>
          <a:solidFill>
            <a:schemeClr val="bg1">
              <a:lumMod val="85000"/>
            </a:schemeClr>
          </a:solidFill>
          <a:ln w="25400">
            <a:solidFill>
              <a:schemeClr val="bg1"/>
            </a:solidFill>
          </a:ln>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 name="Text Placeholder 70"/>
          <p:cNvSpPr>
            <a:spLocks noGrp="1"/>
          </p:cNvSpPr>
          <p:nvPr>
            <p:ph type="body" sz="quarter" idx="14" hasCustomPrompt="1"/>
          </p:nvPr>
        </p:nvSpPr>
        <p:spPr>
          <a:xfrm>
            <a:off x="6518030" y="718666"/>
            <a:ext cx="4989757" cy="221727"/>
          </a:xfrm>
          <a:prstGeom prst="rect">
            <a:avLst/>
          </a:prstGeom>
        </p:spPr>
        <p:txBody>
          <a:bodyPr wrap="square" lIns="0" tIns="0" rIns="137160" bIns="27432">
            <a:spAutoFit/>
          </a:bodyPr>
          <a:lstStyle>
            <a:lvl1pPr marL="0" indent="0">
              <a:buNone/>
              <a:defRPr sz="1401" b="1" baseline="0">
                <a:solidFill>
                  <a:schemeClr val="tx1"/>
                </a:solidFill>
              </a:defRPr>
            </a:lvl1pPr>
          </a:lstStyle>
          <a:p>
            <a:r>
              <a:rPr lang="en-US" dirty="0"/>
              <a:t>First A. Last 14 pt. Bold</a:t>
            </a:r>
          </a:p>
        </p:txBody>
      </p:sp>
      <p:sp>
        <p:nvSpPr>
          <p:cNvPr id="6" name="Text Placeholder 70"/>
          <p:cNvSpPr>
            <a:spLocks noGrp="1"/>
          </p:cNvSpPr>
          <p:nvPr>
            <p:ph type="body" sz="quarter" idx="15" hasCustomPrompt="1"/>
          </p:nvPr>
        </p:nvSpPr>
        <p:spPr>
          <a:xfrm>
            <a:off x="6518030" y="952645"/>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Title 11 pt.</a:t>
            </a:r>
          </a:p>
        </p:txBody>
      </p:sp>
      <p:sp>
        <p:nvSpPr>
          <p:cNvPr id="8" name="Text Placeholder 70"/>
          <p:cNvSpPr>
            <a:spLocks noGrp="1"/>
          </p:cNvSpPr>
          <p:nvPr>
            <p:ph type="body" sz="quarter" idx="16" hasCustomPrompt="1"/>
          </p:nvPr>
        </p:nvSpPr>
        <p:spPr>
          <a:xfrm>
            <a:off x="6518030" y="1135838"/>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Practice Group/Department 11 pt.</a:t>
            </a:r>
            <a:endParaRPr lang="en-US" dirty="0"/>
          </a:p>
        </p:txBody>
      </p:sp>
      <p:sp>
        <p:nvSpPr>
          <p:cNvPr id="9" name="Text Placeholder 70"/>
          <p:cNvSpPr>
            <a:spLocks noGrp="1"/>
          </p:cNvSpPr>
          <p:nvPr>
            <p:ph type="body" sz="quarter" idx="17" hasCustomPrompt="1"/>
          </p:nvPr>
        </p:nvSpPr>
        <p:spPr>
          <a:xfrm>
            <a:off x="6518030" y="1319034"/>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Office/City 11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Text Placeholder 70"/>
          <p:cNvSpPr>
            <a:spLocks noGrp="1"/>
          </p:cNvSpPr>
          <p:nvPr>
            <p:ph type="body" sz="quarter" idx="114" hasCustomPrompt="1"/>
          </p:nvPr>
        </p:nvSpPr>
        <p:spPr>
          <a:xfrm>
            <a:off x="6518030" y="1502230"/>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+1 555 123 4567 11 pt.</a:t>
            </a:r>
          </a:p>
        </p:txBody>
      </p:sp>
      <p:sp>
        <p:nvSpPr>
          <p:cNvPr id="13" name="Text Placeholder 70"/>
          <p:cNvSpPr>
            <a:spLocks noGrp="1"/>
          </p:cNvSpPr>
          <p:nvPr>
            <p:ph type="body" sz="quarter" idx="115" hasCustomPrompt="1"/>
          </p:nvPr>
        </p:nvSpPr>
        <p:spPr>
          <a:xfrm>
            <a:off x="6518030" y="1687870"/>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first.last@faegredrinker.com 11 pt. all lower case</a:t>
            </a:r>
            <a:endParaRPr lang="en-US" dirty="0"/>
          </a:p>
        </p:txBody>
      </p:sp>
      <p:sp>
        <p:nvSpPr>
          <p:cNvPr id="3" name="Text Placeholder 2"/>
          <p:cNvSpPr>
            <a:spLocks noGrp="1"/>
          </p:cNvSpPr>
          <p:nvPr>
            <p:ph type="body" sz="quarter" idx="280" hasCustomPrompt="1"/>
          </p:nvPr>
        </p:nvSpPr>
        <p:spPr>
          <a:xfrm>
            <a:off x="6518030" y="1870787"/>
            <a:ext cx="4989757" cy="1215717"/>
          </a:xfrm>
          <a:prstGeom prst="rect">
            <a:avLst/>
          </a:prstGeom>
        </p:spPr>
        <p:txBody>
          <a:bodyPr wrap="square" lIns="0" tIns="137160" rIns="0" bIns="0">
            <a:spAutoFit/>
          </a:bodyPr>
          <a:lstStyle>
            <a:lvl1pPr marL="0" indent="0">
              <a:lnSpc>
                <a:spcPts val="1401"/>
              </a:lnSpc>
              <a:buNone/>
              <a:defRPr sz="12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12 pt.</a:t>
            </a:r>
          </a:p>
        </p:txBody>
      </p:sp>
      <p:sp>
        <p:nvSpPr>
          <p:cNvPr id="47" name="Picture Placeholder 4"/>
          <p:cNvSpPr>
            <a:spLocks noGrp="1"/>
          </p:cNvSpPr>
          <p:nvPr>
            <p:ph type="pic" sz="quarter" idx="281" hasCustomPrompt="1"/>
          </p:nvPr>
        </p:nvSpPr>
        <p:spPr>
          <a:xfrm>
            <a:off x="4796415" y="3389958"/>
            <a:ext cx="1371600" cy="1371600"/>
          </a:xfrm>
          <a:prstGeom prst="rect">
            <a:avLst/>
          </a:prstGeom>
          <a:solidFill>
            <a:schemeClr val="bg1">
              <a:lumMod val="85000"/>
            </a:schemeClr>
          </a:solidFill>
          <a:ln w="25400">
            <a:solidFill>
              <a:schemeClr val="bg1"/>
            </a:solidFill>
          </a:ln>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1" name="Text Placeholder 70"/>
          <p:cNvSpPr>
            <a:spLocks noGrp="1"/>
          </p:cNvSpPr>
          <p:nvPr>
            <p:ph type="body" sz="quarter" idx="282" hasCustomPrompt="1"/>
          </p:nvPr>
        </p:nvSpPr>
        <p:spPr>
          <a:xfrm>
            <a:off x="6519706" y="3413300"/>
            <a:ext cx="4989757" cy="221727"/>
          </a:xfrm>
          <a:prstGeom prst="rect">
            <a:avLst/>
          </a:prstGeom>
        </p:spPr>
        <p:txBody>
          <a:bodyPr wrap="square" lIns="0" tIns="0" rIns="137160" bIns="27432">
            <a:spAutoFit/>
          </a:bodyPr>
          <a:lstStyle>
            <a:lvl1pPr marL="0" indent="0">
              <a:buNone/>
              <a:defRPr sz="1401" b="1" baseline="0">
                <a:solidFill>
                  <a:schemeClr val="tx1"/>
                </a:solidFill>
              </a:defRPr>
            </a:lvl1pPr>
          </a:lstStyle>
          <a:p>
            <a:r>
              <a:rPr lang="en-US" dirty="0"/>
              <a:t>First A. Last 14 pt. Bold</a:t>
            </a:r>
          </a:p>
        </p:txBody>
      </p:sp>
      <p:sp>
        <p:nvSpPr>
          <p:cNvPr id="52" name="Text Placeholder 70"/>
          <p:cNvSpPr>
            <a:spLocks noGrp="1"/>
          </p:cNvSpPr>
          <p:nvPr>
            <p:ph type="body" sz="quarter" idx="283" hasCustomPrompt="1"/>
          </p:nvPr>
        </p:nvSpPr>
        <p:spPr>
          <a:xfrm>
            <a:off x="6519706" y="3647278"/>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Title 11 pt.</a:t>
            </a:r>
          </a:p>
        </p:txBody>
      </p:sp>
      <p:sp>
        <p:nvSpPr>
          <p:cNvPr id="53" name="Text Placeholder 70"/>
          <p:cNvSpPr>
            <a:spLocks noGrp="1"/>
          </p:cNvSpPr>
          <p:nvPr>
            <p:ph type="body" sz="quarter" idx="284" hasCustomPrompt="1"/>
          </p:nvPr>
        </p:nvSpPr>
        <p:spPr>
          <a:xfrm>
            <a:off x="6519706" y="3830471"/>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Practice Group or Office 11 pt.</a:t>
            </a:r>
          </a:p>
        </p:txBody>
      </p:sp>
      <p:sp>
        <p:nvSpPr>
          <p:cNvPr id="54" name="Text Placeholder 70"/>
          <p:cNvSpPr>
            <a:spLocks noGrp="1"/>
          </p:cNvSpPr>
          <p:nvPr>
            <p:ph type="body" sz="quarter" idx="285" hasCustomPrompt="1"/>
          </p:nvPr>
        </p:nvSpPr>
        <p:spPr>
          <a:xfrm>
            <a:off x="6519706" y="4013667"/>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Practice Group/Department 11 pt.</a:t>
            </a:r>
            <a:endParaRPr lang="en-US" dirty="0"/>
          </a:p>
        </p:txBody>
      </p:sp>
      <p:sp>
        <p:nvSpPr>
          <p:cNvPr id="55" name="Text Placeholder 70"/>
          <p:cNvSpPr>
            <a:spLocks noGrp="1"/>
          </p:cNvSpPr>
          <p:nvPr>
            <p:ph type="body" sz="quarter" idx="286" hasCustomPrompt="1"/>
          </p:nvPr>
        </p:nvSpPr>
        <p:spPr>
          <a:xfrm>
            <a:off x="6519706" y="4196863"/>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+1 555 123 4567 11 pt.</a:t>
            </a:r>
          </a:p>
        </p:txBody>
      </p:sp>
      <p:sp>
        <p:nvSpPr>
          <p:cNvPr id="56" name="Text Placeholder 70"/>
          <p:cNvSpPr>
            <a:spLocks noGrp="1"/>
          </p:cNvSpPr>
          <p:nvPr>
            <p:ph type="body" sz="quarter" idx="287" hasCustomPrompt="1"/>
          </p:nvPr>
        </p:nvSpPr>
        <p:spPr>
          <a:xfrm>
            <a:off x="6519706" y="4382503"/>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first.last@faegredrinker.com 11 pt. all lower case</a:t>
            </a:r>
            <a:endParaRPr lang="en-US" dirty="0"/>
          </a:p>
        </p:txBody>
      </p:sp>
      <p:sp>
        <p:nvSpPr>
          <p:cNvPr id="58" name="Text Placeholder 2"/>
          <p:cNvSpPr>
            <a:spLocks noGrp="1"/>
          </p:cNvSpPr>
          <p:nvPr>
            <p:ph type="body" sz="quarter" idx="288" hasCustomPrompt="1"/>
          </p:nvPr>
        </p:nvSpPr>
        <p:spPr>
          <a:xfrm>
            <a:off x="6519706" y="4565421"/>
            <a:ext cx="4989757" cy="1215717"/>
          </a:xfrm>
          <a:prstGeom prst="rect">
            <a:avLst/>
          </a:prstGeom>
        </p:spPr>
        <p:txBody>
          <a:bodyPr wrap="square" lIns="0" tIns="137160" rIns="0" bIns="0">
            <a:spAutoFit/>
          </a:bodyPr>
          <a:lstStyle>
            <a:lvl1pPr marL="0" indent="0">
              <a:lnSpc>
                <a:spcPts val="1401"/>
              </a:lnSpc>
              <a:buNone/>
              <a:defRPr sz="12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a:t>. 12 </a:t>
            </a:r>
            <a:r>
              <a:rPr lang="en-US" dirty="0"/>
              <a:t>pt.</a:t>
            </a:r>
          </a:p>
        </p:txBody>
      </p:sp>
      <p:sp>
        <p:nvSpPr>
          <p:cNvPr id="24" name="Text Placeholder 2"/>
          <p:cNvSpPr>
            <a:spLocks noGrp="1"/>
          </p:cNvSpPr>
          <p:nvPr>
            <p:ph type="body" sz="quarter" idx="279" hasCustomPrompt="1"/>
          </p:nvPr>
        </p:nvSpPr>
        <p:spPr>
          <a:xfrm>
            <a:off x="1051560" y="4782"/>
            <a:ext cx="3383280" cy="6254496"/>
          </a:xfrm>
          <a:prstGeom prst="rect">
            <a:avLst/>
          </a:prstGeom>
          <a:gradFill>
            <a:gsLst>
              <a:gs pos="15000">
                <a:schemeClr val="accent5">
                  <a:alpha val="90000"/>
                </a:schemeClr>
              </a:gs>
              <a:gs pos="85000">
                <a:srgbClr val="4B8A00">
                  <a:alpha val="90000"/>
                </a:srgbClr>
              </a:gs>
            </a:gsLst>
            <a:lin ang="2160000" scaled="0"/>
          </a:gradFill>
        </p:spPr>
        <p:txBody>
          <a:bodyPr lIns="457200" tIns="685800" rIns="457200" bIns="685800" anchor="ctr" anchorCtr="0"/>
          <a:lstStyle>
            <a:lvl1pPr marL="0" indent="0">
              <a:buFontTx/>
              <a:buNone/>
              <a:defRPr sz="3600" b="1">
                <a:solidFill>
                  <a:schemeClr val="bg1"/>
                </a:solidFill>
              </a:defRPr>
            </a:lvl1pPr>
            <a:lvl2pPr marL="0" indent="0">
              <a:buFontTx/>
              <a:buNone/>
              <a:defRPr sz="1600">
                <a:solidFill>
                  <a:schemeClr val="tx1"/>
                </a:solidFill>
              </a:defRPr>
            </a:lvl2pPr>
            <a:lvl3pPr marL="0" indent="0">
              <a:buFont typeface="Arial" panose="020B0604020202020204" pitchFamily="34" charset="0"/>
              <a:buNone/>
              <a:defRPr sz="1600"/>
            </a:lvl3pPr>
            <a:lvl4pPr marL="0" indent="0">
              <a:buFont typeface="Arial" panose="020B0604020202020204" pitchFamily="34" charset="0"/>
              <a:buNone/>
              <a:defRPr sz="1600"/>
            </a:lvl4pPr>
            <a:lvl5pPr marL="0" indent="0">
              <a:buFont typeface="Arial" panose="020B0604020202020204" pitchFamily="34" charse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Meet the team 36 pt. Bold</a:t>
            </a:r>
          </a:p>
          <a:p>
            <a:pPr lvl="1"/>
            <a:r>
              <a:rPr lang="en-US" dirty="0"/>
              <a:t>Click “Increase List Level” to produce this style subhead 16 </a:t>
            </a:r>
            <a:r>
              <a:rPr lang="en-US"/>
              <a:t>pt.</a:t>
            </a:r>
          </a:p>
        </p:txBody>
      </p:sp>
    </p:spTree>
    <p:extLst>
      <p:ext uri="{BB962C8B-B14F-4D97-AF65-F5344CB8AC3E}">
        <p14:creationId xmlns:p14="http://schemas.microsoft.com/office/powerpoint/2010/main" val="27570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eople: 2 Total Right">
    <p:spTree>
      <p:nvGrpSpPr>
        <p:cNvPr id="1" name=""/>
        <p:cNvGrpSpPr/>
        <p:nvPr/>
      </p:nvGrpSpPr>
      <p:grpSpPr>
        <a:xfrm>
          <a:off x="0" y="0"/>
          <a:ext cx="0" cy="0"/>
          <a:chOff x="0" y="0"/>
          <a:chExt cx="0" cy="0"/>
        </a:xfrm>
      </p:grpSpPr>
      <p:sp>
        <p:nvSpPr>
          <p:cNvPr id="26" name="Rectangle 25"/>
          <p:cNvSpPr/>
          <p:nvPr userDrawn="1"/>
        </p:nvSpPr>
        <p:spPr>
          <a:xfrm>
            <a:off x="5486400" y="0"/>
            <a:ext cx="6705600" cy="6263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57" name="Rectangle 56"/>
          <p:cNvSpPr/>
          <p:nvPr userDrawn="1"/>
        </p:nvSpPr>
        <p:spPr>
          <a:xfrm>
            <a:off x="8054237" y="1"/>
            <a:ext cx="4137762" cy="6257925"/>
          </a:xfrm>
          <a:prstGeom prst="rect">
            <a:avLst/>
          </a:prstGeom>
          <a:blipFill dpi="0" rotWithShape="1">
            <a:blip r:embed="rId2">
              <a:alphaModFix amt="25000"/>
            </a:blip>
            <a:srcRect/>
            <a:stretch>
              <a:fillRect l="-194578" t="2" b="-9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 name="Picture Placeholder 4"/>
          <p:cNvSpPr>
            <a:spLocks noGrp="1"/>
          </p:cNvSpPr>
          <p:nvPr>
            <p:ph type="pic" sz="quarter" idx="10" hasCustomPrompt="1"/>
          </p:nvPr>
        </p:nvSpPr>
        <p:spPr>
          <a:xfrm>
            <a:off x="4593765" y="1007347"/>
            <a:ext cx="1828800" cy="1828800"/>
          </a:xfrm>
          <a:prstGeom prst="rect">
            <a:avLst/>
          </a:prstGeom>
          <a:noFill/>
          <a:ln w="25400">
            <a:noFill/>
          </a:ln>
        </p:spPr>
        <p:txBody>
          <a:bodyPr lIns="0" tIns="0" rIns="0" bIns="0" anchor="ctr" anchorCtr="0"/>
          <a:lstStyle>
            <a:lvl1pPr marL="0" indent="0" algn="ctr">
              <a:spcBef>
                <a:spcPts val="0"/>
              </a:spcBef>
              <a:buNone/>
              <a:defRPr sz="1200" b="1">
                <a:solidFill>
                  <a:schemeClr val="bg2"/>
                </a:solidFill>
              </a:defRPr>
            </a:lvl1pPr>
          </a:lstStyle>
          <a:p>
            <a:r>
              <a:rPr lang="en-US" dirty="0"/>
              <a:t>Click to insert portrait thumbnail</a:t>
            </a:r>
          </a:p>
        </p:txBody>
      </p:sp>
      <p:sp>
        <p:nvSpPr>
          <p:cNvPr id="5" name="Text Placeholder 70"/>
          <p:cNvSpPr>
            <a:spLocks noGrp="1"/>
          </p:cNvSpPr>
          <p:nvPr>
            <p:ph type="body" sz="quarter" idx="14" hasCustomPrompt="1"/>
          </p:nvPr>
        </p:nvSpPr>
        <p:spPr>
          <a:xfrm>
            <a:off x="4593765" y="2973368"/>
            <a:ext cx="3200400" cy="221727"/>
          </a:xfrm>
          <a:prstGeom prst="rect">
            <a:avLst/>
          </a:prstGeom>
        </p:spPr>
        <p:txBody>
          <a:bodyPr wrap="square" lIns="0" tIns="0" rIns="137160" bIns="27432">
            <a:spAutoFit/>
          </a:bodyPr>
          <a:lstStyle>
            <a:lvl1pPr marL="0" indent="0">
              <a:buNone/>
              <a:defRPr sz="1401" b="1" baseline="0">
                <a:solidFill>
                  <a:schemeClr val="tx1"/>
                </a:solidFill>
              </a:defRPr>
            </a:lvl1pPr>
          </a:lstStyle>
          <a:p>
            <a:r>
              <a:rPr lang="en-US" dirty="0"/>
              <a:t>First A. Last 14 pt. Bold</a:t>
            </a:r>
          </a:p>
        </p:txBody>
      </p:sp>
      <p:sp>
        <p:nvSpPr>
          <p:cNvPr id="6" name="Text Placeholder 70"/>
          <p:cNvSpPr>
            <a:spLocks noGrp="1"/>
          </p:cNvSpPr>
          <p:nvPr>
            <p:ph type="body" sz="quarter" idx="15" hasCustomPrompt="1"/>
          </p:nvPr>
        </p:nvSpPr>
        <p:spPr>
          <a:xfrm>
            <a:off x="4593765" y="3207347"/>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Title 11 pt.</a:t>
            </a:r>
          </a:p>
        </p:txBody>
      </p:sp>
      <p:sp>
        <p:nvSpPr>
          <p:cNvPr id="8" name="Text Placeholder 70"/>
          <p:cNvSpPr>
            <a:spLocks noGrp="1"/>
          </p:cNvSpPr>
          <p:nvPr>
            <p:ph type="body" sz="quarter" idx="16" hasCustomPrompt="1"/>
          </p:nvPr>
        </p:nvSpPr>
        <p:spPr>
          <a:xfrm>
            <a:off x="4593765" y="3390540"/>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Practice Group/Department 11 pt.</a:t>
            </a:r>
            <a:endParaRPr lang="en-US" dirty="0"/>
          </a:p>
        </p:txBody>
      </p:sp>
      <p:sp>
        <p:nvSpPr>
          <p:cNvPr id="9" name="Text Placeholder 70"/>
          <p:cNvSpPr>
            <a:spLocks noGrp="1"/>
          </p:cNvSpPr>
          <p:nvPr>
            <p:ph type="body" sz="quarter" idx="17" hasCustomPrompt="1"/>
          </p:nvPr>
        </p:nvSpPr>
        <p:spPr>
          <a:xfrm>
            <a:off x="4593765" y="3573736"/>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Office/City 11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Text Placeholder 70"/>
          <p:cNvSpPr>
            <a:spLocks noGrp="1"/>
          </p:cNvSpPr>
          <p:nvPr>
            <p:ph type="body" sz="quarter" idx="114" hasCustomPrompt="1"/>
          </p:nvPr>
        </p:nvSpPr>
        <p:spPr>
          <a:xfrm>
            <a:off x="4593765" y="3756932"/>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+1 555 123 4567 11 pt.</a:t>
            </a:r>
          </a:p>
        </p:txBody>
      </p:sp>
      <p:sp>
        <p:nvSpPr>
          <p:cNvPr id="13" name="Text Placeholder 70"/>
          <p:cNvSpPr>
            <a:spLocks noGrp="1"/>
          </p:cNvSpPr>
          <p:nvPr>
            <p:ph type="body" sz="quarter" idx="115" hasCustomPrompt="1"/>
          </p:nvPr>
        </p:nvSpPr>
        <p:spPr>
          <a:xfrm>
            <a:off x="4593765" y="3942572"/>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first.last@faegredrinker.com 11 </a:t>
            </a:r>
            <a:r>
              <a:rPr lang="en-US"/>
              <a:t>pt. all lower case</a:t>
            </a:r>
            <a:endParaRPr lang="en-US" dirty="0"/>
          </a:p>
        </p:txBody>
      </p:sp>
      <p:sp>
        <p:nvSpPr>
          <p:cNvPr id="3" name="Text Placeholder 2"/>
          <p:cNvSpPr>
            <a:spLocks noGrp="1"/>
          </p:cNvSpPr>
          <p:nvPr>
            <p:ph type="body" sz="quarter" idx="280" hasCustomPrompt="1"/>
          </p:nvPr>
        </p:nvSpPr>
        <p:spPr>
          <a:xfrm>
            <a:off x="4593765" y="4125488"/>
            <a:ext cx="3200400" cy="2132437"/>
          </a:xfrm>
          <a:prstGeom prst="rect">
            <a:avLst/>
          </a:prstGeom>
        </p:spPr>
        <p:txBody>
          <a:bodyPr lIns="0" tIns="137160" rIns="0" bIns="320040">
            <a:noAutofit/>
          </a:bodyPr>
          <a:lstStyle>
            <a:lvl1pPr marL="0" indent="0">
              <a:lnSpc>
                <a:spcPts val="1401"/>
              </a:lnSpc>
              <a:buNone/>
              <a:defRPr sz="12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12 pt.</a:t>
            </a:r>
          </a:p>
        </p:txBody>
      </p:sp>
      <p:sp>
        <p:nvSpPr>
          <p:cNvPr id="7" name="Text Placeholder 6"/>
          <p:cNvSpPr>
            <a:spLocks noGrp="1"/>
          </p:cNvSpPr>
          <p:nvPr>
            <p:ph type="body" sz="quarter" idx="289" hasCustomPrompt="1"/>
          </p:nvPr>
        </p:nvSpPr>
        <p:spPr>
          <a:xfrm>
            <a:off x="685800" y="1004834"/>
            <a:ext cx="3390900" cy="5275335"/>
          </a:xfrm>
          <a:prstGeom prst="rect">
            <a:avLst/>
          </a:prstGeom>
        </p:spPr>
        <p:txBody>
          <a:bodyPr lIns="0" tIns="0" rIns="0" bIns="320040"/>
          <a:lstStyle>
            <a:lvl1pPr marL="0" indent="0">
              <a:spcAft>
                <a:spcPts val="601"/>
              </a:spcAft>
              <a:buNone/>
              <a:defRPr b="1"/>
            </a:lvl1pPr>
            <a:lvl2pPr marL="0" indent="0">
              <a:spcAft>
                <a:spcPts val="1200"/>
              </a:spcAft>
              <a:buNone/>
              <a:defRPr sz="1600"/>
            </a:lvl2pPr>
            <a:lvl3pPr marL="231772" indent="-228597">
              <a:spcBef>
                <a:spcPts val="400"/>
              </a:spcBef>
              <a:spcAft>
                <a:spcPts val="400"/>
              </a:spcAft>
              <a:buClr>
                <a:schemeClr val="accent1"/>
              </a:buClr>
              <a:buFont typeface="Wingdings" panose="05000000000000000000" pitchFamily="2" charset="2"/>
              <a:buChar char="§"/>
              <a:defRPr sz="1401"/>
            </a:lvl3pPr>
            <a:lvl4pPr marL="228597" indent="-228597">
              <a:buClr>
                <a:schemeClr val="accent1"/>
              </a:buClr>
              <a:buFont typeface="Wingdings" panose="05000000000000000000" pitchFamily="2" charset="2"/>
              <a:buChar char="§"/>
              <a:tabLst/>
              <a:defRPr sz="1401"/>
            </a:lvl4pPr>
            <a:lvl5pPr marL="228597" indent="-228597">
              <a:buClr>
                <a:schemeClr val="accent1"/>
              </a:buClr>
              <a:buFont typeface="Wingdings" panose="05000000000000000000" pitchFamily="2" charset="2"/>
              <a:buChar char="§"/>
              <a:tabLst/>
              <a:defRPr sz="1401"/>
            </a:lvl5pPr>
            <a:lvl6pPr marL="228597" indent="-228597">
              <a:buClr>
                <a:schemeClr val="accent1"/>
              </a:buClr>
              <a:buFont typeface="Wingdings" panose="05000000000000000000" pitchFamily="2" charset="2"/>
              <a:buChar char="§"/>
              <a:tabLst/>
              <a:defRPr sz="1401"/>
            </a:lvl6pPr>
            <a:lvl7pPr marL="228597" indent="-228597">
              <a:buClr>
                <a:schemeClr val="accent1"/>
              </a:buClr>
              <a:buFont typeface="Wingdings" panose="05000000000000000000" pitchFamily="2" charset="2"/>
              <a:buChar char="§"/>
              <a:tabLst/>
              <a:defRPr sz="1401"/>
            </a:lvl7pPr>
          </a:lstStyle>
          <a:p>
            <a:pPr lvl="0"/>
            <a:r>
              <a:rPr lang="en-US" dirty="0"/>
              <a:t>Meet our team </a:t>
            </a:r>
            <a:br>
              <a:rPr lang="en-US" dirty="0"/>
            </a:br>
            <a:r>
              <a:rPr lang="en-US" dirty="0"/>
              <a:t>28 pt. Bold</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16 pt. </a:t>
            </a:r>
          </a:p>
          <a:p>
            <a:pPr lvl="2"/>
            <a:r>
              <a:rPr lang="en-US" dirty="0"/>
              <a:t>Bullet 14 pt.</a:t>
            </a:r>
          </a:p>
          <a:p>
            <a:pPr lvl="2"/>
            <a:r>
              <a:rPr lang="en-US" dirty="0"/>
              <a:t>Bullet 14 pt.</a:t>
            </a:r>
          </a:p>
          <a:p>
            <a:pPr lvl="2"/>
            <a:r>
              <a:rPr lang="en-US" dirty="0"/>
              <a:t>Bullet 14 </a:t>
            </a:r>
            <a:r>
              <a:rPr lang="en-US"/>
              <a:t>pt.</a:t>
            </a:r>
          </a:p>
        </p:txBody>
      </p:sp>
      <p:sp>
        <p:nvSpPr>
          <p:cNvPr id="27" name="Picture Placeholder 147"/>
          <p:cNvSpPr>
            <a:spLocks noGrp="1"/>
          </p:cNvSpPr>
          <p:nvPr>
            <p:ph type="pic" sz="quarter" idx="249" hasCustomPrompt="1"/>
          </p:nvPr>
        </p:nvSpPr>
        <p:spPr>
          <a:xfrm>
            <a:off x="0" y="0"/>
            <a:ext cx="12192000" cy="685800"/>
          </a:xfrm>
          <a:prstGeom prst="rect">
            <a:avLst/>
          </a:prstGeom>
          <a:solidFill>
            <a:schemeClr val="bg2"/>
          </a:solidFill>
        </p:spPr>
        <p:txBody>
          <a:bodyPr anchor="ctr" anchorCtr="0"/>
          <a:lstStyle>
            <a:lvl1pPr marL="0" indent="0" algn="ctr">
              <a:buNone/>
              <a:defRPr sz="1200" b="1">
                <a:solidFill>
                  <a:schemeClr val="bg1"/>
                </a:solidFill>
              </a:defRPr>
            </a:lvl1pPr>
          </a:lstStyle>
          <a:p>
            <a:r>
              <a:rPr lang="en-US" dirty="0"/>
              <a:t>Click to insert image</a:t>
            </a:r>
          </a:p>
        </p:txBody>
      </p:sp>
      <p:sp>
        <p:nvSpPr>
          <p:cNvPr id="36" name="Picture Placeholder 4"/>
          <p:cNvSpPr>
            <a:spLocks noGrp="1"/>
          </p:cNvSpPr>
          <p:nvPr>
            <p:ph type="pic" sz="quarter" idx="290" hasCustomPrompt="1"/>
          </p:nvPr>
        </p:nvSpPr>
        <p:spPr>
          <a:xfrm>
            <a:off x="8305801" y="1019070"/>
            <a:ext cx="1828800" cy="1828800"/>
          </a:xfrm>
          <a:prstGeom prst="rect">
            <a:avLst/>
          </a:prstGeom>
          <a:noFill/>
          <a:ln w="25400">
            <a:noFill/>
          </a:ln>
        </p:spPr>
        <p:txBody>
          <a:bodyPr lIns="0" tIns="0" rIns="0" bIns="0" anchor="ctr" anchorCtr="0"/>
          <a:lstStyle>
            <a:lvl1pPr marL="0" indent="0" algn="ctr">
              <a:spcBef>
                <a:spcPts val="0"/>
              </a:spcBef>
              <a:buNone/>
              <a:defRPr sz="1200" b="1">
                <a:solidFill>
                  <a:schemeClr val="bg2"/>
                </a:solidFill>
              </a:defRPr>
            </a:lvl1pPr>
          </a:lstStyle>
          <a:p>
            <a:r>
              <a:rPr lang="en-US" dirty="0"/>
              <a:t>Click to insert portrait thumbnail</a:t>
            </a:r>
          </a:p>
        </p:txBody>
      </p:sp>
      <p:sp>
        <p:nvSpPr>
          <p:cNvPr id="37" name="Text Placeholder 70"/>
          <p:cNvSpPr>
            <a:spLocks noGrp="1"/>
          </p:cNvSpPr>
          <p:nvPr>
            <p:ph type="body" sz="quarter" idx="291" hasCustomPrompt="1"/>
          </p:nvPr>
        </p:nvSpPr>
        <p:spPr>
          <a:xfrm>
            <a:off x="8305802" y="2985091"/>
            <a:ext cx="3200400" cy="221727"/>
          </a:xfrm>
          <a:prstGeom prst="rect">
            <a:avLst/>
          </a:prstGeom>
        </p:spPr>
        <p:txBody>
          <a:bodyPr wrap="square" lIns="0" tIns="0" rIns="137160" bIns="27432">
            <a:spAutoFit/>
          </a:bodyPr>
          <a:lstStyle>
            <a:lvl1pPr marL="0" indent="0">
              <a:buNone/>
              <a:defRPr sz="1401" b="1" baseline="0">
                <a:solidFill>
                  <a:schemeClr val="tx1"/>
                </a:solidFill>
              </a:defRPr>
            </a:lvl1pPr>
          </a:lstStyle>
          <a:p>
            <a:r>
              <a:rPr lang="en-US" dirty="0"/>
              <a:t>First A. Last 14 pt. Bold</a:t>
            </a:r>
          </a:p>
        </p:txBody>
      </p:sp>
      <p:sp>
        <p:nvSpPr>
          <p:cNvPr id="38" name="Text Placeholder 70"/>
          <p:cNvSpPr>
            <a:spLocks noGrp="1"/>
          </p:cNvSpPr>
          <p:nvPr>
            <p:ph type="body" sz="quarter" idx="292" hasCustomPrompt="1"/>
          </p:nvPr>
        </p:nvSpPr>
        <p:spPr>
          <a:xfrm>
            <a:off x="8305802" y="3219070"/>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Title 11 pt.</a:t>
            </a:r>
          </a:p>
        </p:txBody>
      </p:sp>
      <p:sp>
        <p:nvSpPr>
          <p:cNvPr id="39" name="Text Placeholder 70"/>
          <p:cNvSpPr>
            <a:spLocks noGrp="1"/>
          </p:cNvSpPr>
          <p:nvPr>
            <p:ph type="body" sz="quarter" idx="293" hasCustomPrompt="1"/>
          </p:nvPr>
        </p:nvSpPr>
        <p:spPr>
          <a:xfrm>
            <a:off x="8305802" y="3402263"/>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Practice Group/Department 11 pt.</a:t>
            </a:r>
            <a:endParaRPr lang="en-US" dirty="0"/>
          </a:p>
        </p:txBody>
      </p:sp>
      <p:sp>
        <p:nvSpPr>
          <p:cNvPr id="40" name="Text Placeholder 70"/>
          <p:cNvSpPr>
            <a:spLocks noGrp="1"/>
          </p:cNvSpPr>
          <p:nvPr>
            <p:ph type="body" sz="quarter" idx="294" hasCustomPrompt="1"/>
          </p:nvPr>
        </p:nvSpPr>
        <p:spPr>
          <a:xfrm>
            <a:off x="8305802" y="3585459"/>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Office/City 11 pt.</a:t>
            </a:r>
            <a:endParaRPr lang="en-US" dirty="0"/>
          </a:p>
        </p:txBody>
      </p:sp>
      <p:sp>
        <p:nvSpPr>
          <p:cNvPr id="41" name="Text Placeholder 70"/>
          <p:cNvSpPr>
            <a:spLocks noGrp="1"/>
          </p:cNvSpPr>
          <p:nvPr>
            <p:ph type="body" sz="quarter" idx="295" hasCustomPrompt="1"/>
          </p:nvPr>
        </p:nvSpPr>
        <p:spPr>
          <a:xfrm>
            <a:off x="8305802" y="3768655"/>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+1 555 123 4567 11 pt.</a:t>
            </a:r>
          </a:p>
        </p:txBody>
      </p:sp>
      <p:sp>
        <p:nvSpPr>
          <p:cNvPr id="42" name="Text Placeholder 70"/>
          <p:cNvSpPr>
            <a:spLocks noGrp="1"/>
          </p:cNvSpPr>
          <p:nvPr>
            <p:ph type="body" sz="quarter" idx="296" hasCustomPrompt="1"/>
          </p:nvPr>
        </p:nvSpPr>
        <p:spPr>
          <a:xfrm>
            <a:off x="8305802" y="3954295"/>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first.last@faegredrinker.com 11 pt. all lower case</a:t>
            </a:r>
            <a:endParaRPr lang="en-US" dirty="0"/>
          </a:p>
        </p:txBody>
      </p:sp>
      <p:sp>
        <p:nvSpPr>
          <p:cNvPr id="43" name="Text Placeholder 2"/>
          <p:cNvSpPr>
            <a:spLocks noGrp="1"/>
          </p:cNvSpPr>
          <p:nvPr>
            <p:ph type="body" sz="quarter" idx="297" hasCustomPrompt="1"/>
          </p:nvPr>
        </p:nvSpPr>
        <p:spPr>
          <a:xfrm>
            <a:off x="8305802" y="4137211"/>
            <a:ext cx="3200400" cy="2132437"/>
          </a:xfrm>
          <a:prstGeom prst="rect">
            <a:avLst/>
          </a:prstGeom>
        </p:spPr>
        <p:txBody>
          <a:bodyPr lIns="0" tIns="137160" rIns="0" bIns="320040">
            <a:noAutofit/>
          </a:bodyPr>
          <a:lstStyle>
            <a:lvl1pPr marL="0" indent="0">
              <a:lnSpc>
                <a:spcPts val="1401"/>
              </a:lnSpc>
              <a:buNone/>
              <a:defRPr sz="12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12 pt.</a:t>
            </a:r>
          </a:p>
        </p:txBody>
      </p:sp>
    </p:spTree>
    <p:extLst>
      <p:ext uri="{BB962C8B-B14F-4D97-AF65-F5344CB8AC3E}">
        <p14:creationId xmlns:p14="http://schemas.microsoft.com/office/powerpoint/2010/main" val="167094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io: Image Left">
    <p:spTree>
      <p:nvGrpSpPr>
        <p:cNvPr id="1" name=""/>
        <p:cNvGrpSpPr/>
        <p:nvPr/>
      </p:nvGrpSpPr>
      <p:grpSpPr>
        <a:xfrm>
          <a:off x="0" y="0"/>
          <a:ext cx="0" cy="0"/>
          <a:chOff x="0" y="0"/>
          <a:chExt cx="0" cy="0"/>
        </a:xfrm>
      </p:grpSpPr>
      <p:sp>
        <p:nvSpPr>
          <p:cNvPr id="7" name="Rectangle 6"/>
          <p:cNvSpPr/>
          <p:nvPr userDrawn="1"/>
        </p:nvSpPr>
        <p:spPr>
          <a:xfrm>
            <a:off x="1" y="1"/>
            <a:ext cx="1787704" cy="6260123"/>
          </a:xfrm>
          <a:prstGeom prst="rect">
            <a:avLst/>
          </a:prstGeom>
          <a:gradFill>
            <a:gsLst>
              <a:gs pos="15000">
                <a:schemeClr val="accent1"/>
              </a:gs>
              <a:gs pos="85000">
                <a:schemeClr val="tx1"/>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0" name="Text Placeholder 4"/>
          <p:cNvSpPr>
            <a:spLocks noGrp="1"/>
          </p:cNvSpPr>
          <p:nvPr>
            <p:ph type="body" sz="quarter" idx="10" hasCustomPrompt="1"/>
          </p:nvPr>
        </p:nvSpPr>
        <p:spPr>
          <a:xfrm>
            <a:off x="2804846" y="2270928"/>
            <a:ext cx="9387154" cy="3989196"/>
          </a:xfrm>
          <a:prstGeom prst="rect">
            <a:avLst/>
          </a:prstGeom>
        </p:spPr>
        <p:txBody>
          <a:bodyPr lIns="457200" tIns="274320" rIns="685800" bIns="320040">
            <a:noAutofit/>
          </a:bodyPr>
          <a:lstStyle>
            <a:lvl1pPr marL="0" indent="0">
              <a:lnSpc>
                <a:spcPct val="100000"/>
              </a:lnSpc>
              <a:spcBef>
                <a:spcPts val="900"/>
              </a:spcBef>
              <a:spcAft>
                <a:spcPts val="600"/>
              </a:spcAft>
              <a:buClr>
                <a:schemeClr val="accent1"/>
              </a:buClr>
              <a:buSzPct val="100000"/>
              <a:buFont typeface="Wingdings" panose="05000000000000000000" pitchFamily="2" charset="2"/>
              <a:buNone/>
              <a:defRPr sz="1401"/>
            </a:lvl1pPr>
            <a:lvl2pPr marL="171450" marR="0" indent="-171450" algn="l" defTabSz="914384" rtl="0" eaLnBrk="1" fontAlgn="auto" latinLnBrk="0" hangingPunct="1">
              <a:lnSpc>
                <a:spcPct val="90000"/>
              </a:lnSpc>
              <a:spcBef>
                <a:spcPts val="900"/>
              </a:spcBef>
              <a:spcAft>
                <a:spcPts val="0"/>
              </a:spcAft>
              <a:buClr>
                <a:schemeClr val="accent1"/>
              </a:buClr>
              <a:buSzPct val="100000"/>
              <a:buFont typeface="Wingdings" panose="05000000000000000000" pitchFamily="2" charset="2"/>
              <a:buChar char="§"/>
              <a:tabLst/>
              <a:defRPr sz="1401"/>
            </a:lvl2pPr>
            <a:lvl3pPr marL="804849" indent="-342894">
              <a:buClr>
                <a:schemeClr val="accent1"/>
              </a:buClr>
              <a:buSzPct val="100000"/>
              <a:buFont typeface="Arial" panose="020B0604020202020204" pitchFamily="34" charset="0"/>
              <a:buChar char="─"/>
              <a:defRPr sz="1401"/>
            </a:lvl3pPr>
            <a:lvl4pPr marL="969945" indent="-285746">
              <a:buClr>
                <a:schemeClr val="accent1"/>
              </a:buClr>
              <a:buSzPct val="100000"/>
              <a:buFont typeface="Arial" panose="020B0604020202020204" pitchFamily="34" charset="0"/>
              <a:buChar char="–"/>
              <a:defRPr sz="1401"/>
            </a:lvl4pPr>
            <a:lvl5pPr marL="1200130" indent="-285746">
              <a:buClr>
                <a:schemeClr val="accent1"/>
              </a:buClr>
              <a:buSzPct val="100000"/>
              <a:buFont typeface="Arial" panose="020B0604020202020204" pitchFamily="34" charset="0"/>
              <a:buChar char="–"/>
              <a:tabLst/>
              <a:defRPr sz="1401"/>
            </a:lvl5pPr>
            <a:lvl6pPr marL="1376338" indent="-228597">
              <a:buClr>
                <a:schemeClr val="accent1"/>
              </a:buClr>
              <a:buFont typeface="Arial" panose="020B0604020202020204" pitchFamily="34" charset="0"/>
              <a:buChar char="–"/>
              <a:defRPr sz="1401"/>
            </a:lvl6pPr>
            <a:lvl7pPr marL="1598585" indent="-228597">
              <a:buClr>
                <a:schemeClr val="accent1"/>
              </a:buClr>
              <a:buFont typeface="Arial" panose="020B0604020202020204" pitchFamily="34" charset="0"/>
              <a:buChar char="–"/>
              <a:defRPr sz="1401" baseline="0"/>
            </a:lvl7pPr>
            <a:lvl8pPr marL="1828768" indent="-228597">
              <a:buClr>
                <a:schemeClr val="accent1"/>
              </a:buClr>
              <a:buFont typeface="Arial" panose="020B0604020202020204" pitchFamily="34" charset="0"/>
              <a:buChar char="–"/>
              <a:defRPr sz="1401" baseline="0"/>
            </a:lvl8pPr>
            <a:lvl9pPr marL="2058952" indent="-228597">
              <a:buClr>
                <a:schemeClr val="accent1"/>
              </a:buClr>
              <a:buFont typeface="Arial" panose="020B0604020202020204" pitchFamily="34" charset="0"/>
              <a:buChar char="–"/>
              <a:defRPr sz="1401"/>
            </a:lvl9pPr>
          </a:lstStyle>
          <a:p>
            <a:pPr lvl="0"/>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14 pt.</a:t>
            </a:r>
          </a:p>
          <a:p>
            <a:pPr marL="342894" marR="0" lvl="1" indent="-342894" algn="l" defTabSz="914384" rtl="0" eaLnBrk="1" fontAlgn="auto" latinLnBrk="0" hangingPunct="1">
              <a:lnSpc>
                <a:spcPct val="90000"/>
              </a:lnSpc>
              <a:spcBef>
                <a:spcPts val="500"/>
              </a:spcBef>
              <a:spcAft>
                <a:spcPts val="0"/>
              </a:spcAft>
              <a:buClr>
                <a:schemeClr val="accent1"/>
              </a:buClr>
              <a:buSzPct val="100000"/>
              <a:buFont typeface="Wingdings" panose="05000000000000000000" pitchFamily="2" charset="2"/>
              <a:buChar char="§"/>
              <a:tabLst/>
              <a:defRPr/>
            </a:pPr>
            <a:r>
              <a:rPr lang="en-US"/>
              <a:t>Second level 14 pt.</a:t>
            </a:r>
          </a:p>
          <a:p>
            <a:pPr lvl="2"/>
            <a:r>
              <a:rPr lang="en-US"/>
              <a:t>Third </a:t>
            </a:r>
            <a:r>
              <a:rPr lang="en-US" dirty="0"/>
              <a:t>level 14 pt.</a:t>
            </a:r>
          </a:p>
          <a:p>
            <a:pPr lvl="3"/>
            <a:r>
              <a:rPr lang="en-US" dirty="0"/>
              <a:t>Fourth level 14 pt.</a:t>
            </a:r>
          </a:p>
          <a:p>
            <a:pPr lvl="4"/>
            <a:r>
              <a:rPr lang="en-US" dirty="0"/>
              <a:t>Fifth level 14 pt.</a:t>
            </a:r>
          </a:p>
          <a:p>
            <a:pPr lvl="5"/>
            <a:r>
              <a:rPr lang="en-US" dirty="0"/>
              <a:t>Sixth level 14 pt.</a:t>
            </a:r>
          </a:p>
          <a:p>
            <a:pPr lvl="6"/>
            <a:r>
              <a:rPr lang="en-US" dirty="0"/>
              <a:t>Seventh level 14 pt.</a:t>
            </a:r>
          </a:p>
          <a:p>
            <a:pPr lvl="7"/>
            <a:r>
              <a:rPr lang="en-US" dirty="0"/>
              <a:t>Eighth level 14 pt.</a:t>
            </a:r>
          </a:p>
          <a:p>
            <a:pPr lvl="8"/>
            <a:r>
              <a:rPr lang="en-US" dirty="0"/>
              <a:t>Ninth level 14 pt.</a:t>
            </a:r>
          </a:p>
        </p:txBody>
      </p:sp>
      <p:sp>
        <p:nvSpPr>
          <p:cNvPr id="15"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Text Placeholder 2"/>
          <p:cNvSpPr>
            <a:spLocks noGrp="1"/>
          </p:cNvSpPr>
          <p:nvPr>
            <p:ph type="body" sz="quarter" idx="12" hasCustomPrompt="1"/>
          </p:nvPr>
        </p:nvSpPr>
        <p:spPr>
          <a:xfrm>
            <a:off x="2804846" y="1"/>
            <a:ext cx="9387155" cy="1080296"/>
          </a:xfrm>
          <a:prstGeom prst="rect">
            <a:avLst/>
          </a:prstGeom>
        </p:spPr>
        <p:txBody>
          <a:bodyPr wrap="square" lIns="457200" tIns="685800" rIns="685800" bIns="0">
            <a:spAutoFit/>
          </a:bodyPr>
          <a:lstStyle>
            <a:lvl1pPr marL="0" indent="0">
              <a:buNone/>
              <a:defRPr b="1"/>
            </a:lvl1pPr>
            <a:lvl2pPr marL="0" indent="0">
              <a:buNone/>
              <a:defRPr/>
            </a:lvl2pPr>
            <a:lvl3pPr marL="914384" indent="0">
              <a:buNone/>
              <a:defRPr/>
            </a:lvl3pPr>
            <a:lvl4pPr marL="1371576" indent="0">
              <a:buNone/>
              <a:defRPr/>
            </a:lvl4pPr>
            <a:lvl5pPr marL="1828768" indent="0">
              <a:buNone/>
              <a:defRPr/>
            </a:lvl5pPr>
          </a:lstStyle>
          <a:p>
            <a:pPr lvl="0"/>
            <a:r>
              <a:rPr lang="en-US" dirty="0"/>
              <a:t>First A. Last Name 28 pt. Bold</a:t>
            </a:r>
          </a:p>
        </p:txBody>
      </p:sp>
      <p:sp>
        <p:nvSpPr>
          <p:cNvPr id="5" name="Text Placeholder 4"/>
          <p:cNvSpPr>
            <a:spLocks noGrp="1"/>
          </p:cNvSpPr>
          <p:nvPr>
            <p:ph type="body" sz="quarter" idx="13" hasCustomPrompt="1"/>
          </p:nvPr>
        </p:nvSpPr>
        <p:spPr>
          <a:xfrm>
            <a:off x="2804846" y="1085850"/>
            <a:ext cx="9387155" cy="258532"/>
          </a:xfrm>
          <a:prstGeom prst="rect">
            <a:avLst/>
          </a:prstGeom>
        </p:spPr>
        <p:txBody>
          <a:bodyPr wrap="square" lIns="457200" tIns="91440" rIns="685800" bIns="0">
            <a:spAutoFit/>
          </a:bodyPr>
          <a:lstStyle>
            <a:lvl1pPr marL="0" indent="0">
              <a:buNone/>
              <a:defRPr sz="1200"/>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Title 12 pt.</a:t>
            </a:r>
          </a:p>
        </p:txBody>
      </p:sp>
      <p:sp>
        <p:nvSpPr>
          <p:cNvPr id="11" name="Text Placeholder 4"/>
          <p:cNvSpPr>
            <a:spLocks noGrp="1"/>
          </p:cNvSpPr>
          <p:nvPr>
            <p:ph type="body" sz="quarter" idx="14" hasCustomPrompt="1"/>
          </p:nvPr>
        </p:nvSpPr>
        <p:spPr>
          <a:xfrm>
            <a:off x="2804846" y="1358833"/>
            <a:ext cx="9387155" cy="212366"/>
          </a:xfrm>
          <a:prstGeom prst="rect">
            <a:avLst/>
          </a:prstGeom>
        </p:spPr>
        <p:txBody>
          <a:bodyPr wrap="square" lIns="457200" tIns="45720" rIns="685800" bIns="0">
            <a:spAutoFit/>
          </a:bodyPr>
          <a:lstStyle>
            <a:lvl1pPr marL="0" indent="0">
              <a:buNone/>
              <a:defRPr sz="1200" baseline="0"/>
            </a:lvl1pPr>
            <a:lvl2pPr marL="0" indent="0">
              <a:buNone/>
              <a:defRPr sz="1801"/>
            </a:lvl2pPr>
            <a:lvl3pPr marL="914384" indent="0">
              <a:buNone/>
              <a:defRPr sz="1801"/>
            </a:lvl3pPr>
            <a:lvl4pPr marL="1371576" indent="0">
              <a:buNone/>
              <a:defRPr sz="1801"/>
            </a:lvl4pPr>
            <a:lvl5pPr marL="1828768" indent="0">
              <a:buNone/>
              <a:defRPr sz="1801"/>
            </a:lvl5pPr>
          </a:lstStyle>
          <a:p>
            <a:r>
              <a:rPr lang="en-US"/>
              <a:t>Practice Group/Department 12 pt.</a:t>
            </a:r>
            <a:endParaRPr lang="en-US" dirty="0"/>
          </a:p>
        </p:txBody>
      </p:sp>
      <p:sp>
        <p:nvSpPr>
          <p:cNvPr id="12" name="Text Placeholder 4"/>
          <p:cNvSpPr>
            <a:spLocks noGrp="1"/>
          </p:cNvSpPr>
          <p:nvPr>
            <p:ph type="body" sz="quarter" idx="15" hasCustomPrompt="1"/>
          </p:nvPr>
        </p:nvSpPr>
        <p:spPr>
          <a:xfrm>
            <a:off x="2804846" y="1591623"/>
            <a:ext cx="9387155" cy="212366"/>
          </a:xfrm>
          <a:prstGeom prst="rect">
            <a:avLst/>
          </a:prstGeom>
        </p:spPr>
        <p:txBody>
          <a:bodyPr wrap="square" lIns="457200" tIns="45720" rIns="685800" bIns="0">
            <a:spAutoFit/>
          </a:bodyPr>
          <a:lstStyle>
            <a:lvl1pPr marL="0" indent="0">
              <a:buNone/>
              <a:defRPr sz="1200"/>
            </a:lvl1pPr>
            <a:lvl2pPr marL="0" indent="0">
              <a:buNone/>
              <a:defRPr sz="1801"/>
            </a:lvl2pPr>
            <a:lvl3pPr marL="914384" indent="0">
              <a:buNone/>
              <a:defRPr sz="1801"/>
            </a:lvl3pPr>
            <a:lvl4pPr marL="1371576" indent="0">
              <a:buNone/>
              <a:defRPr sz="1801"/>
            </a:lvl4pPr>
            <a:lvl5pPr marL="1828768" indent="0">
              <a:buNone/>
              <a:defRPr sz="1801"/>
            </a:lvl5pPr>
          </a:lstStyle>
          <a:p>
            <a:r>
              <a:rPr lang="en-US"/>
              <a:t>Office/City 12 pt.</a:t>
            </a:r>
            <a:endParaRPr lang="en-US" dirty="0"/>
          </a:p>
        </p:txBody>
      </p:sp>
      <p:sp>
        <p:nvSpPr>
          <p:cNvPr id="13" name="Text Placeholder 4"/>
          <p:cNvSpPr>
            <a:spLocks noGrp="1"/>
          </p:cNvSpPr>
          <p:nvPr>
            <p:ph type="body" sz="quarter" idx="16" hasCustomPrompt="1"/>
          </p:nvPr>
        </p:nvSpPr>
        <p:spPr>
          <a:xfrm>
            <a:off x="2804846" y="1814364"/>
            <a:ext cx="9387155" cy="212366"/>
          </a:xfrm>
          <a:prstGeom prst="rect">
            <a:avLst/>
          </a:prstGeom>
        </p:spPr>
        <p:txBody>
          <a:bodyPr wrap="square" lIns="457200" tIns="45720" rIns="685800" bIns="0">
            <a:spAutoFit/>
          </a:bodyPr>
          <a:lstStyle>
            <a:lvl1pPr marL="0" indent="0">
              <a:buNone/>
              <a:defRPr sz="1200"/>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+1 555 123 4567 12 pt.</a:t>
            </a:r>
          </a:p>
        </p:txBody>
      </p:sp>
      <p:sp>
        <p:nvSpPr>
          <p:cNvPr id="14" name="Text Placeholder 4"/>
          <p:cNvSpPr>
            <a:spLocks noGrp="1"/>
          </p:cNvSpPr>
          <p:nvPr>
            <p:ph type="body" sz="quarter" idx="17" hasCustomPrompt="1"/>
          </p:nvPr>
        </p:nvSpPr>
        <p:spPr>
          <a:xfrm>
            <a:off x="2804846" y="2037107"/>
            <a:ext cx="9387155" cy="212366"/>
          </a:xfrm>
          <a:prstGeom prst="rect">
            <a:avLst/>
          </a:prstGeom>
        </p:spPr>
        <p:txBody>
          <a:bodyPr wrap="square" lIns="457200" tIns="45720" rIns="685800" bIns="0">
            <a:spAutoFit/>
          </a:bodyPr>
          <a:lstStyle>
            <a:lvl1pPr marL="0" indent="0">
              <a:buNone/>
              <a:defRPr sz="1200"/>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first.last@faegredrinker.com 12 </a:t>
            </a:r>
            <a:r>
              <a:rPr lang="en-US"/>
              <a:t>pt. all lower case</a:t>
            </a:r>
            <a:endParaRPr lang="en-US" dirty="0"/>
          </a:p>
        </p:txBody>
      </p:sp>
      <p:sp>
        <p:nvSpPr>
          <p:cNvPr id="16" name="Picture Placeholder 4"/>
          <p:cNvSpPr>
            <a:spLocks noGrp="1"/>
          </p:cNvSpPr>
          <p:nvPr>
            <p:ph type="pic" sz="quarter" idx="18" hasCustomPrompt="1"/>
          </p:nvPr>
        </p:nvSpPr>
        <p:spPr>
          <a:xfrm>
            <a:off x="706349" y="695322"/>
            <a:ext cx="2128576" cy="2128575"/>
          </a:xfrm>
          <a:prstGeom prst="rect">
            <a:avLst/>
          </a:prstGeom>
          <a:solidFill>
            <a:schemeClr val="bg1">
              <a:lumMod val="85000"/>
            </a:schemeClr>
          </a:solidFill>
          <a:ln w="25400">
            <a:solidFill>
              <a:schemeClr val="bg1"/>
            </a:solidFill>
          </a:ln>
        </p:spPr>
        <p:txBody>
          <a:bodyPr lIns="0" tIns="0" rIns="0" bIns="0" anchor="ctr" anchorCtr="0"/>
          <a:lstStyle>
            <a:lvl1pPr marL="0" indent="0" algn="ctr">
              <a:spcBef>
                <a:spcPts val="0"/>
              </a:spcBef>
              <a:buNone/>
              <a:defRPr sz="1200" b="1">
                <a:solidFill>
                  <a:schemeClr val="bg2"/>
                </a:solidFill>
              </a:defRPr>
            </a:lvl1pPr>
          </a:lstStyle>
          <a:p>
            <a:r>
              <a:rPr lang="en-US" dirty="0"/>
              <a:t>Click to insert portrait thumbnail</a:t>
            </a:r>
          </a:p>
        </p:txBody>
      </p:sp>
    </p:spTree>
    <p:extLst>
      <p:ext uri="{BB962C8B-B14F-4D97-AF65-F5344CB8AC3E}">
        <p14:creationId xmlns:p14="http://schemas.microsoft.com/office/powerpoint/2010/main" val="114169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io: Large Image Left">
    <p:spTree>
      <p:nvGrpSpPr>
        <p:cNvPr id="1" name=""/>
        <p:cNvGrpSpPr/>
        <p:nvPr/>
      </p:nvGrpSpPr>
      <p:grpSpPr>
        <a:xfrm>
          <a:off x="0" y="0"/>
          <a:ext cx="0" cy="0"/>
          <a:chOff x="0" y="0"/>
          <a:chExt cx="0" cy="0"/>
        </a:xfrm>
      </p:grpSpPr>
      <p:sp>
        <p:nvSpPr>
          <p:cNvPr id="10" name="Text Placeholder 4"/>
          <p:cNvSpPr>
            <a:spLocks noGrp="1"/>
          </p:cNvSpPr>
          <p:nvPr>
            <p:ph type="body" sz="quarter" idx="10" hasCustomPrompt="1"/>
          </p:nvPr>
        </p:nvSpPr>
        <p:spPr>
          <a:xfrm>
            <a:off x="4937760" y="2270928"/>
            <a:ext cx="7254240" cy="4009242"/>
          </a:xfrm>
          <a:prstGeom prst="rect">
            <a:avLst/>
          </a:prstGeom>
        </p:spPr>
        <p:txBody>
          <a:bodyPr lIns="457200" tIns="274320" rIns="685800" bIns="320040">
            <a:noAutofit/>
          </a:bodyPr>
          <a:lstStyle>
            <a:lvl1pPr marL="0" indent="0">
              <a:lnSpc>
                <a:spcPct val="100000"/>
              </a:lnSpc>
              <a:spcAft>
                <a:spcPts val="600"/>
              </a:spcAft>
              <a:buClr>
                <a:schemeClr val="accent1"/>
              </a:buClr>
              <a:buSzPct val="100000"/>
              <a:buFont typeface="Wingdings" panose="05000000000000000000" pitchFamily="2" charset="2"/>
              <a:buNone/>
              <a:defRPr sz="1401"/>
            </a:lvl1pPr>
            <a:lvl2pPr marL="342894" marR="0" indent="-342894" algn="l" defTabSz="914384" rtl="0" eaLnBrk="1" fontAlgn="auto" latinLnBrk="0" hangingPunct="1">
              <a:lnSpc>
                <a:spcPct val="90000"/>
              </a:lnSpc>
              <a:spcBef>
                <a:spcPts val="500"/>
              </a:spcBef>
              <a:spcAft>
                <a:spcPts val="0"/>
              </a:spcAft>
              <a:buClr>
                <a:schemeClr val="accent1"/>
              </a:buClr>
              <a:buSzPct val="100000"/>
              <a:buFont typeface="Wingdings" panose="05000000000000000000" pitchFamily="2" charset="2"/>
              <a:buChar char="§"/>
              <a:tabLst/>
              <a:defRPr sz="1401"/>
            </a:lvl2pPr>
            <a:lvl3pPr marL="804849" indent="-342894">
              <a:buClr>
                <a:schemeClr val="accent1"/>
              </a:buClr>
              <a:buSzPct val="100000"/>
              <a:buFont typeface="Arial" panose="020B0604020202020204" pitchFamily="34" charset="0"/>
              <a:buChar char="─"/>
              <a:defRPr sz="1401"/>
            </a:lvl3pPr>
            <a:lvl4pPr marL="969945" indent="-285746">
              <a:buClr>
                <a:schemeClr val="accent1"/>
              </a:buClr>
              <a:buSzPct val="100000"/>
              <a:buFont typeface="Arial" panose="020B0604020202020204" pitchFamily="34" charset="0"/>
              <a:buChar char="–"/>
              <a:defRPr sz="1401"/>
            </a:lvl4pPr>
            <a:lvl5pPr marL="1200130" indent="-285746">
              <a:buClr>
                <a:schemeClr val="accent1"/>
              </a:buClr>
              <a:buSzPct val="100000"/>
              <a:buFont typeface="Arial" panose="020B0604020202020204" pitchFamily="34" charset="0"/>
              <a:buChar char="–"/>
              <a:tabLst/>
              <a:defRPr sz="1401"/>
            </a:lvl5pPr>
            <a:lvl6pPr marL="1376338" indent="-228597">
              <a:buClr>
                <a:schemeClr val="accent1"/>
              </a:buClr>
              <a:buFont typeface="Arial" panose="020B0604020202020204" pitchFamily="34" charset="0"/>
              <a:buChar char="–"/>
              <a:defRPr sz="1401"/>
            </a:lvl6pPr>
            <a:lvl7pPr marL="1598585" indent="-228597">
              <a:buClr>
                <a:schemeClr val="accent1"/>
              </a:buClr>
              <a:buFont typeface="Arial" panose="020B0604020202020204" pitchFamily="34" charset="0"/>
              <a:buChar char="–"/>
              <a:defRPr sz="1401" baseline="0"/>
            </a:lvl7pPr>
            <a:lvl8pPr marL="1828768" indent="-228597">
              <a:buClr>
                <a:schemeClr val="accent1"/>
              </a:buClr>
              <a:buFont typeface="Arial" panose="020B0604020202020204" pitchFamily="34" charset="0"/>
              <a:buChar char="–"/>
              <a:defRPr sz="1401" baseline="0"/>
            </a:lvl8pPr>
            <a:lvl9pPr marL="2058952" indent="-228597">
              <a:buClr>
                <a:schemeClr val="accent1"/>
              </a:buClr>
              <a:buFont typeface="Arial" panose="020B0604020202020204" pitchFamily="34" charset="0"/>
              <a:buChar char="–"/>
              <a:defRPr sz="1401"/>
            </a:lvl9pPr>
          </a:lstStyle>
          <a:p>
            <a:pPr lvl="0"/>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a:t>
            </a:r>
            <a:r>
              <a:rPr lang="en-US" dirty="0"/>
              <a:t>14 pt.</a:t>
            </a:r>
          </a:p>
          <a:p>
            <a:pPr marL="342894" marR="0" lvl="1" indent="-342894" algn="l" defTabSz="914384" rtl="0" eaLnBrk="1" fontAlgn="auto" latinLnBrk="0" hangingPunct="1">
              <a:lnSpc>
                <a:spcPct val="90000"/>
              </a:lnSpc>
              <a:spcBef>
                <a:spcPts val="500"/>
              </a:spcBef>
              <a:spcAft>
                <a:spcPts val="0"/>
              </a:spcAft>
              <a:buClr>
                <a:schemeClr val="accent1"/>
              </a:buClr>
              <a:buSzPct val="100000"/>
              <a:buFont typeface="Wingdings" panose="05000000000000000000" pitchFamily="2" charset="2"/>
              <a:buChar char="§"/>
              <a:tabLst/>
              <a:defRPr/>
            </a:pPr>
            <a:r>
              <a:rPr lang="en-US" dirty="0"/>
              <a:t>Second level 14 pt.</a:t>
            </a:r>
          </a:p>
          <a:p>
            <a:pPr lvl="2"/>
            <a:r>
              <a:rPr lang="en-US" dirty="0"/>
              <a:t>Third level 14 pt.</a:t>
            </a:r>
          </a:p>
          <a:p>
            <a:pPr lvl="3"/>
            <a:r>
              <a:rPr lang="en-US" dirty="0"/>
              <a:t>Fourth level 14 pt.</a:t>
            </a:r>
          </a:p>
          <a:p>
            <a:pPr lvl="4"/>
            <a:r>
              <a:rPr lang="en-US" dirty="0"/>
              <a:t>Fifth level 14 pt.</a:t>
            </a:r>
          </a:p>
          <a:p>
            <a:pPr lvl="5"/>
            <a:r>
              <a:rPr lang="en-US" dirty="0"/>
              <a:t>Sixth level 14 pt.</a:t>
            </a:r>
          </a:p>
          <a:p>
            <a:pPr lvl="6"/>
            <a:r>
              <a:rPr lang="en-US" dirty="0"/>
              <a:t>Seventh level 14 pt.</a:t>
            </a:r>
          </a:p>
          <a:p>
            <a:pPr lvl="7"/>
            <a:r>
              <a:rPr lang="en-US" dirty="0"/>
              <a:t>Eighth level 14 pt.</a:t>
            </a:r>
          </a:p>
          <a:p>
            <a:pPr lvl="8"/>
            <a:r>
              <a:rPr lang="en-US" dirty="0"/>
              <a:t>Ninth level 14 pt.</a:t>
            </a:r>
          </a:p>
        </p:txBody>
      </p:sp>
      <p:sp>
        <p:nvSpPr>
          <p:cNvPr id="15"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Text Placeholder 2"/>
          <p:cNvSpPr>
            <a:spLocks noGrp="1"/>
          </p:cNvSpPr>
          <p:nvPr>
            <p:ph type="body" sz="quarter" idx="12" hasCustomPrompt="1"/>
          </p:nvPr>
        </p:nvSpPr>
        <p:spPr>
          <a:xfrm>
            <a:off x="4937760" y="1"/>
            <a:ext cx="7254240" cy="1080296"/>
          </a:xfrm>
          <a:prstGeom prst="rect">
            <a:avLst/>
          </a:prstGeom>
        </p:spPr>
        <p:txBody>
          <a:bodyPr wrap="square" lIns="457200" tIns="685800" rIns="685800" bIns="0">
            <a:spAutoFit/>
          </a:bodyPr>
          <a:lstStyle>
            <a:lvl1pPr marL="0" indent="0">
              <a:buNone/>
              <a:defRPr b="1"/>
            </a:lvl1pPr>
            <a:lvl2pPr marL="0" indent="0">
              <a:buNone/>
              <a:defRPr/>
            </a:lvl2pPr>
            <a:lvl3pPr marL="914384" indent="0">
              <a:buNone/>
              <a:defRPr/>
            </a:lvl3pPr>
            <a:lvl4pPr marL="1371576" indent="0">
              <a:buNone/>
              <a:defRPr/>
            </a:lvl4pPr>
            <a:lvl5pPr marL="1828768" indent="0">
              <a:buNone/>
              <a:defRPr/>
            </a:lvl5pPr>
          </a:lstStyle>
          <a:p>
            <a:pPr lvl="0"/>
            <a:r>
              <a:rPr lang="en-US" dirty="0"/>
              <a:t>First A. Last Name 28 pt. Bold</a:t>
            </a:r>
          </a:p>
        </p:txBody>
      </p:sp>
      <p:sp>
        <p:nvSpPr>
          <p:cNvPr id="5" name="Text Placeholder 4"/>
          <p:cNvSpPr>
            <a:spLocks noGrp="1"/>
          </p:cNvSpPr>
          <p:nvPr>
            <p:ph type="body" sz="quarter" idx="13" hasCustomPrompt="1"/>
          </p:nvPr>
        </p:nvSpPr>
        <p:spPr>
          <a:xfrm>
            <a:off x="4937760" y="1085850"/>
            <a:ext cx="7254240" cy="258532"/>
          </a:xfrm>
          <a:prstGeom prst="rect">
            <a:avLst/>
          </a:prstGeom>
        </p:spPr>
        <p:txBody>
          <a:bodyPr wrap="square" lIns="457200" tIns="91440" rIns="685800" bIns="0">
            <a:spAutoFit/>
          </a:bodyPr>
          <a:lstStyle>
            <a:lvl1pPr marL="0" indent="0">
              <a:buNone/>
              <a:defRPr sz="1200"/>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Title 12 pt.</a:t>
            </a:r>
          </a:p>
        </p:txBody>
      </p:sp>
      <p:sp>
        <p:nvSpPr>
          <p:cNvPr id="11" name="Text Placeholder 4"/>
          <p:cNvSpPr>
            <a:spLocks noGrp="1"/>
          </p:cNvSpPr>
          <p:nvPr>
            <p:ph type="body" sz="quarter" idx="14" hasCustomPrompt="1"/>
          </p:nvPr>
        </p:nvSpPr>
        <p:spPr>
          <a:xfrm>
            <a:off x="4937760" y="1358833"/>
            <a:ext cx="7254240" cy="212366"/>
          </a:xfrm>
          <a:prstGeom prst="rect">
            <a:avLst/>
          </a:prstGeom>
        </p:spPr>
        <p:txBody>
          <a:bodyPr wrap="square" lIns="457200" tIns="45720" rIns="685800" bIns="0">
            <a:spAutoFit/>
          </a:bodyPr>
          <a:lstStyle>
            <a:lvl1pPr marL="0" indent="0">
              <a:buNone/>
              <a:defRPr sz="1200" baseline="0"/>
            </a:lvl1pPr>
            <a:lvl2pPr marL="0" indent="0">
              <a:buNone/>
              <a:defRPr sz="1801"/>
            </a:lvl2pPr>
            <a:lvl3pPr marL="914384" indent="0">
              <a:buNone/>
              <a:defRPr sz="1801"/>
            </a:lvl3pPr>
            <a:lvl4pPr marL="1371576" indent="0">
              <a:buNone/>
              <a:defRPr sz="1801"/>
            </a:lvl4pPr>
            <a:lvl5pPr marL="1828768" indent="0">
              <a:buNone/>
              <a:defRPr sz="1801"/>
            </a:lvl5pPr>
          </a:lstStyle>
          <a:p>
            <a:r>
              <a:rPr lang="en-US"/>
              <a:t>Practice Group/Department 12 pt.</a:t>
            </a:r>
            <a:endParaRPr lang="en-US" dirty="0"/>
          </a:p>
        </p:txBody>
      </p:sp>
      <p:sp>
        <p:nvSpPr>
          <p:cNvPr id="12" name="Text Placeholder 4"/>
          <p:cNvSpPr>
            <a:spLocks noGrp="1"/>
          </p:cNvSpPr>
          <p:nvPr>
            <p:ph type="body" sz="quarter" idx="15" hasCustomPrompt="1"/>
          </p:nvPr>
        </p:nvSpPr>
        <p:spPr>
          <a:xfrm>
            <a:off x="4937760" y="1591623"/>
            <a:ext cx="7254240" cy="212366"/>
          </a:xfrm>
          <a:prstGeom prst="rect">
            <a:avLst/>
          </a:prstGeom>
        </p:spPr>
        <p:txBody>
          <a:bodyPr wrap="square" lIns="457200" tIns="45720" rIns="685800" bIns="0">
            <a:spAutoFit/>
          </a:bodyPr>
          <a:lstStyle>
            <a:lvl1pPr marL="0" indent="0">
              <a:buNone/>
              <a:defRPr sz="1200"/>
            </a:lvl1pPr>
            <a:lvl2pPr marL="0" indent="0">
              <a:buNone/>
              <a:defRPr sz="1801"/>
            </a:lvl2pPr>
            <a:lvl3pPr marL="914384" indent="0">
              <a:buNone/>
              <a:defRPr sz="1801"/>
            </a:lvl3pPr>
            <a:lvl4pPr marL="1371576" indent="0">
              <a:buNone/>
              <a:defRPr sz="1801"/>
            </a:lvl4pPr>
            <a:lvl5pPr marL="1828768" indent="0">
              <a:buNone/>
              <a:defRPr sz="1801"/>
            </a:lvl5pPr>
          </a:lstStyle>
          <a:p>
            <a:r>
              <a:rPr lang="en-US"/>
              <a:t>Office/City 12 pt.</a:t>
            </a:r>
            <a:endParaRPr lang="en-US" dirty="0"/>
          </a:p>
        </p:txBody>
      </p:sp>
      <p:sp>
        <p:nvSpPr>
          <p:cNvPr id="13" name="Text Placeholder 4"/>
          <p:cNvSpPr>
            <a:spLocks noGrp="1"/>
          </p:cNvSpPr>
          <p:nvPr>
            <p:ph type="body" sz="quarter" idx="16" hasCustomPrompt="1"/>
          </p:nvPr>
        </p:nvSpPr>
        <p:spPr>
          <a:xfrm>
            <a:off x="4937760" y="1814364"/>
            <a:ext cx="7254240" cy="212366"/>
          </a:xfrm>
          <a:prstGeom prst="rect">
            <a:avLst/>
          </a:prstGeom>
        </p:spPr>
        <p:txBody>
          <a:bodyPr wrap="square" lIns="457200" tIns="45720" rIns="685800" bIns="0">
            <a:spAutoFit/>
          </a:bodyPr>
          <a:lstStyle>
            <a:lvl1pPr marL="0" indent="0">
              <a:buNone/>
              <a:defRPr sz="1200"/>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+1 555 123 4567 12 pt.</a:t>
            </a:r>
          </a:p>
        </p:txBody>
      </p:sp>
      <p:sp>
        <p:nvSpPr>
          <p:cNvPr id="14" name="Text Placeholder 4"/>
          <p:cNvSpPr>
            <a:spLocks noGrp="1"/>
          </p:cNvSpPr>
          <p:nvPr>
            <p:ph type="body" sz="quarter" idx="17" hasCustomPrompt="1"/>
          </p:nvPr>
        </p:nvSpPr>
        <p:spPr>
          <a:xfrm>
            <a:off x="4937760" y="2037107"/>
            <a:ext cx="7254240" cy="212366"/>
          </a:xfrm>
          <a:prstGeom prst="rect">
            <a:avLst/>
          </a:prstGeom>
        </p:spPr>
        <p:txBody>
          <a:bodyPr wrap="square" lIns="457200" tIns="45720" rIns="685800" bIns="0">
            <a:spAutoFit/>
          </a:bodyPr>
          <a:lstStyle>
            <a:lvl1pPr marL="0" indent="0">
              <a:buNone/>
              <a:defRPr sz="1200"/>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a:t>first.last@faegredrinker.com 12 pt. all lower case</a:t>
            </a:r>
            <a:endParaRPr lang="en-US" dirty="0"/>
          </a:p>
        </p:txBody>
      </p:sp>
      <p:sp>
        <p:nvSpPr>
          <p:cNvPr id="16" name="Picture Placeholder 4"/>
          <p:cNvSpPr>
            <a:spLocks noGrp="1"/>
          </p:cNvSpPr>
          <p:nvPr>
            <p:ph type="pic" sz="quarter" idx="18" hasCustomPrompt="1"/>
          </p:nvPr>
        </p:nvSpPr>
        <p:spPr>
          <a:xfrm>
            <a:off x="1" y="0"/>
            <a:ext cx="4949191" cy="6263640"/>
          </a:xfrm>
          <a:prstGeom prst="rect">
            <a:avLst/>
          </a:prstGeom>
          <a:solidFill>
            <a:schemeClr val="bg1">
              <a:lumMod val="85000"/>
            </a:schemeClr>
          </a:solidFill>
          <a:ln w="25400">
            <a:noFill/>
          </a:ln>
        </p:spPr>
        <p:txBody>
          <a:bodyPr lIns="0" tIns="0" rIns="0" bIns="914400" anchor="ctr" anchorCtr="0"/>
          <a:lstStyle>
            <a:lvl1pPr marL="0" indent="0" algn="ctr">
              <a:spcBef>
                <a:spcPts val="0"/>
              </a:spcBef>
              <a:buNone/>
              <a:defRPr sz="1200" b="1" baseline="0">
                <a:solidFill>
                  <a:schemeClr val="bg2"/>
                </a:solidFill>
              </a:defRPr>
            </a:lvl1pPr>
          </a:lstStyle>
          <a:p>
            <a:r>
              <a:rPr lang="en-US" dirty="0"/>
              <a:t>Click to insert portrait. </a:t>
            </a:r>
            <a:br>
              <a:rPr lang="en-US" dirty="0"/>
            </a:br>
            <a:r>
              <a:rPr lang="en-US" dirty="0"/>
              <a:t>Use print ready (large): \\intfirm.com\dfs1\Data\Staff_Photos\4x5x300_publish size</a:t>
            </a:r>
          </a:p>
        </p:txBody>
      </p:sp>
    </p:spTree>
    <p:extLst>
      <p:ext uri="{BB962C8B-B14F-4D97-AF65-F5344CB8AC3E}">
        <p14:creationId xmlns:p14="http://schemas.microsoft.com/office/powerpoint/2010/main" val="135008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losing: Questions Faegre Green">
    <p:bg>
      <p:bgPr>
        <a:gradFill>
          <a:gsLst>
            <a:gs pos="14000">
              <a:schemeClr val="accent1"/>
            </a:gs>
            <a:gs pos="85000">
              <a:schemeClr val="tx1"/>
            </a:gs>
          </a:gsLst>
          <a:lin ang="2160000" scaled="0"/>
        </a:grad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0" y="2"/>
            <a:ext cx="12192000" cy="6857999"/>
          </a:xfrm>
          <a:prstGeom prst="rect">
            <a:avLst/>
          </a:prstGeom>
        </p:spPr>
        <p:txBody>
          <a:bodyPr lIns="685800" tIns="685800" rIns="685800" bIns="685800" anchor="ctr" anchorCtr="0"/>
          <a:lstStyle>
            <a:lvl1pPr marL="0" indent="0">
              <a:tabLst>
                <a:tab pos="231772" algn="l"/>
              </a:tabLst>
              <a:defRPr sz="4800" b="1">
                <a:solidFill>
                  <a:schemeClr val="bg1"/>
                </a:solidFill>
              </a:defRPr>
            </a:lvl1pPr>
            <a:lvl2pPr marL="0" indent="0">
              <a:tabLst>
                <a:tab pos="231772" algn="l"/>
              </a:tabLst>
              <a:defRPr sz="2800">
                <a:solidFill>
                  <a:schemeClr val="accent5"/>
                </a:solidFill>
              </a:defRPr>
            </a:lvl2pPr>
            <a:lvl3pPr marL="0" indent="0">
              <a:buFont typeface="Arial" panose="020B0604020202020204" pitchFamily="34" charset="0"/>
              <a:buNone/>
              <a:defRPr sz="2800">
                <a:solidFill>
                  <a:schemeClr val="accent5"/>
                </a:solidFill>
              </a:defRPr>
            </a:lvl3pPr>
            <a:lvl4pPr marL="0" indent="0">
              <a:buFont typeface="Arial" panose="020B0604020202020204" pitchFamily="34" charset="0"/>
              <a:buNone/>
              <a:defRPr sz="2800">
                <a:solidFill>
                  <a:schemeClr val="accent5"/>
                </a:solidFill>
              </a:defRPr>
            </a:lvl4pPr>
            <a:lvl5pPr marL="0" indent="0">
              <a:buFont typeface="Arial" panose="020B0604020202020204" pitchFamily="34" charset="0"/>
              <a:buNone/>
              <a:defRPr sz="2800">
                <a:solidFill>
                  <a:schemeClr val="accent5"/>
                </a:solidFill>
              </a:defRPr>
            </a:lvl5pPr>
            <a:lvl6pPr marL="0" indent="0">
              <a:buNone/>
              <a:defRPr sz="2800">
                <a:solidFill>
                  <a:schemeClr val="accent5"/>
                </a:solidFill>
              </a:defRPr>
            </a:lvl6pPr>
            <a:lvl7pPr marL="0" indent="0">
              <a:buNone/>
              <a:defRPr sz="2800">
                <a:solidFill>
                  <a:schemeClr val="accent5"/>
                </a:solidFill>
              </a:defRPr>
            </a:lvl7pPr>
            <a:lvl8pPr marL="0" indent="0">
              <a:buNone/>
              <a:defRPr sz="2800">
                <a:solidFill>
                  <a:schemeClr val="accent5"/>
                </a:solidFill>
              </a:defRPr>
            </a:lvl8pPr>
            <a:lvl9pPr marL="0" indent="0">
              <a:buNone/>
              <a:defRPr sz="2800">
                <a:solidFill>
                  <a:schemeClr val="accent5"/>
                </a:solidFill>
              </a:defRPr>
            </a:lvl9pPr>
          </a:lstStyle>
          <a:p>
            <a:pPr lvl="0"/>
            <a:r>
              <a:rPr lang="en-US" dirty="0"/>
              <a:t>Questions? 48 pt. Bold</a:t>
            </a:r>
          </a:p>
          <a:p>
            <a:pPr lvl="1"/>
            <a:r>
              <a:rPr lang="en-US" dirty="0"/>
              <a:t>Click “Increase List Level” to produce this style subhead 28 </a:t>
            </a:r>
            <a:r>
              <a:rPr lang="en-US"/>
              <a:t>pt.</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424566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losing: Questions Chartreuse">
    <p:bg>
      <p:bgPr>
        <a:gradFill>
          <a:gsLst>
            <a:gs pos="14000">
              <a:schemeClr val="accent5"/>
            </a:gs>
            <a:gs pos="85000">
              <a:srgbClr val="4B8A00"/>
            </a:gs>
          </a:gsLst>
          <a:lin ang="4200000" scaled="0"/>
        </a:gradFill>
        <a:effectLst/>
      </p:bgPr>
    </p:bg>
    <p:spTree>
      <p:nvGrpSpPr>
        <p:cNvPr id="1" name=""/>
        <p:cNvGrpSpPr/>
        <p:nvPr/>
      </p:nvGrpSpPr>
      <p:grpSpPr>
        <a:xfrm>
          <a:off x="0" y="0"/>
          <a:ext cx="0" cy="0"/>
          <a:chOff x="0" y="0"/>
          <a:chExt cx="0" cy="0"/>
        </a:xfrm>
      </p:grpSpPr>
      <p:sp>
        <p:nvSpPr>
          <p:cNvPr id="7" name="Rectangle 6"/>
          <p:cNvSpPr/>
          <p:nvPr userDrawn="1"/>
        </p:nvSpPr>
        <p:spPr>
          <a:xfrm>
            <a:off x="1" y="0"/>
            <a:ext cx="12188952" cy="6862813"/>
          </a:xfrm>
          <a:prstGeom prst="rect">
            <a:avLst/>
          </a:prstGeom>
          <a:blipFill dpi="0" rotWithShape="1">
            <a:blip r:embed="rId2">
              <a:alphaModFix amt="10000"/>
            </a:blip>
            <a:srcRect/>
            <a:stretch>
              <a:fillRect t="1" b="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5" name="Text Placeholder 2"/>
          <p:cNvSpPr>
            <a:spLocks noGrp="1"/>
          </p:cNvSpPr>
          <p:nvPr>
            <p:ph type="body" sz="quarter" idx="10" hasCustomPrompt="1"/>
          </p:nvPr>
        </p:nvSpPr>
        <p:spPr>
          <a:xfrm>
            <a:off x="0" y="2"/>
            <a:ext cx="12192000" cy="6857999"/>
          </a:xfrm>
          <a:prstGeom prst="rect">
            <a:avLst/>
          </a:prstGeom>
        </p:spPr>
        <p:txBody>
          <a:bodyPr lIns="685800" tIns="685800" rIns="685800" bIns="685800" anchor="ctr" anchorCtr="0"/>
          <a:lstStyle>
            <a:lvl1pPr marL="0" indent="0">
              <a:tabLst>
                <a:tab pos="231772" algn="l"/>
              </a:tabLst>
              <a:defRPr sz="4800" b="1">
                <a:solidFill>
                  <a:schemeClr val="bg1"/>
                </a:solidFill>
              </a:defRPr>
            </a:lvl1pPr>
            <a:lvl2pPr marL="0" indent="0">
              <a:tabLst>
                <a:tab pos="231772" algn="l"/>
              </a:tabLst>
              <a:defRPr sz="2800">
                <a:solidFill>
                  <a:schemeClr val="tx1"/>
                </a:solidFill>
              </a:defRPr>
            </a:lvl2pPr>
            <a:lvl3pPr marL="0" indent="0">
              <a:buFont typeface="Arial" panose="020B0604020202020204" pitchFamily="34" charset="0"/>
              <a:buNone/>
              <a:defRPr sz="2800">
                <a:solidFill>
                  <a:schemeClr val="tx1"/>
                </a:solidFill>
              </a:defRPr>
            </a:lvl3pPr>
            <a:lvl4pPr marL="0" indent="0">
              <a:buFont typeface="Arial" panose="020B0604020202020204" pitchFamily="34" charset="0"/>
              <a:buNone/>
              <a:defRPr sz="2800">
                <a:solidFill>
                  <a:schemeClr val="tx1"/>
                </a:solidFill>
              </a:defRPr>
            </a:lvl4pPr>
            <a:lvl5pPr marL="0" indent="0">
              <a:buFont typeface="Arial" panose="020B0604020202020204" pitchFamily="34" charset="0"/>
              <a:buNone/>
              <a:defRPr sz="2800">
                <a:solidFill>
                  <a:schemeClr val="tx1"/>
                </a:solidFill>
              </a:defRPr>
            </a:lvl5pPr>
            <a:lvl6pPr marL="0" indent="0">
              <a:buNone/>
              <a:defRPr sz="2800">
                <a:solidFill>
                  <a:schemeClr val="tx1"/>
                </a:solidFill>
              </a:defRPr>
            </a:lvl6pPr>
            <a:lvl7pPr marL="0" indent="0">
              <a:buNone/>
              <a:defRPr sz="2800">
                <a:solidFill>
                  <a:schemeClr val="tx1"/>
                </a:solidFill>
              </a:defRPr>
            </a:lvl7pPr>
            <a:lvl8pPr marL="0" indent="0">
              <a:buNone/>
              <a:defRPr sz="2800">
                <a:solidFill>
                  <a:schemeClr val="tx1"/>
                </a:solidFill>
              </a:defRPr>
            </a:lvl8pPr>
            <a:lvl9pPr marL="0" indent="0">
              <a:buNone/>
              <a:defRPr sz="2800">
                <a:solidFill>
                  <a:schemeClr val="tx1"/>
                </a:solidFill>
              </a:defRPr>
            </a:lvl9pPr>
          </a:lstStyle>
          <a:p>
            <a:pPr lvl="0"/>
            <a:r>
              <a:rPr lang="en-US" dirty="0"/>
              <a:t>Questions? 48 pt. Bold</a:t>
            </a:r>
          </a:p>
          <a:p>
            <a:pPr lvl="1"/>
            <a:r>
              <a:rPr lang="en-US" dirty="0"/>
              <a:t>Click “Increase List Level” to produce this style subhead 28 </a:t>
            </a:r>
            <a:r>
              <a:rPr lang="en-US"/>
              <a:t>pt.</a:t>
            </a:r>
          </a:p>
        </p:txBody>
      </p:sp>
      <p:pic>
        <p:nvPicPr>
          <p:cNvPr id="4" name="Picture 3"/>
          <p:cNvPicPr>
            <a:picLocks noChangeAspect="1"/>
          </p:cNvPicPr>
          <p:nvPr userDrawn="1"/>
        </p:nvPicPr>
        <p:blipFill>
          <a:blip r:embed="rId3" cstate="screen">
            <a:biLevel thresh="50000"/>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246385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losing: Questions White/Gray">
    <p:bg>
      <p:bgPr>
        <a:gradFill>
          <a:gsLst>
            <a:gs pos="60000">
              <a:schemeClr val="bg1"/>
            </a:gs>
            <a:gs pos="100000">
              <a:srgbClr val="B7C7D0"/>
            </a:gs>
          </a:gsLst>
          <a:lin ang="4200000" scaled="0"/>
        </a:gradFill>
        <a:effectLst/>
      </p:bgPr>
    </p:bg>
    <p:spTree>
      <p:nvGrpSpPr>
        <p:cNvPr id="1" name=""/>
        <p:cNvGrpSpPr/>
        <p:nvPr/>
      </p:nvGrpSpPr>
      <p:grpSpPr>
        <a:xfrm>
          <a:off x="0" y="0"/>
          <a:ext cx="0" cy="0"/>
          <a:chOff x="0" y="0"/>
          <a:chExt cx="0" cy="0"/>
        </a:xfrm>
      </p:grpSpPr>
      <p:sp>
        <p:nvSpPr>
          <p:cNvPr id="8" name="Rectangle 7"/>
          <p:cNvSpPr/>
          <p:nvPr userDrawn="1"/>
        </p:nvSpPr>
        <p:spPr>
          <a:xfrm>
            <a:off x="3048" y="0"/>
            <a:ext cx="12188952" cy="6858000"/>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p:cNvSpPr>
            <a:spLocks noGrp="1"/>
          </p:cNvSpPr>
          <p:nvPr>
            <p:ph type="body" sz="quarter" idx="10" hasCustomPrompt="1"/>
          </p:nvPr>
        </p:nvSpPr>
        <p:spPr>
          <a:xfrm>
            <a:off x="0" y="2"/>
            <a:ext cx="12192000" cy="6857999"/>
          </a:xfrm>
          <a:prstGeom prst="rect">
            <a:avLst/>
          </a:prstGeom>
        </p:spPr>
        <p:txBody>
          <a:bodyPr lIns="685800" tIns="685800" rIns="685800" bIns="685800" anchor="ctr" anchorCtr="0"/>
          <a:lstStyle>
            <a:lvl1pPr marL="0" indent="0">
              <a:tabLst>
                <a:tab pos="231772" algn="l"/>
              </a:tabLst>
              <a:defRPr sz="4800" b="1">
                <a:solidFill>
                  <a:schemeClr val="tx1"/>
                </a:solidFill>
              </a:defRPr>
            </a:lvl1pPr>
            <a:lvl2pPr marL="0" indent="0">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dirty="0"/>
              <a:t>Questions? 48 pt. Bold</a:t>
            </a:r>
          </a:p>
          <a:p>
            <a:pPr lvl="1"/>
            <a:r>
              <a:rPr lang="en-US" dirty="0"/>
              <a:t>Click “Increase List Level” to produce this style subhead 28 pt.</a:t>
            </a:r>
          </a:p>
        </p:txBody>
      </p:sp>
      <p:pic>
        <p:nvPicPr>
          <p:cNvPr id="4" name="Picture 3"/>
          <p:cNvPicPr>
            <a:picLocks noChangeAspect="1"/>
          </p:cNvPicPr>
          <p:nvPr userDrawn="1"/>
        </p:nvPicPr>
        <p:blipFill>
          <a:blip r:embed="rId3" cstate="screen">
            <a:biLevel thresh="50000"/>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838944" y="685800"/>
            <a:ext cx="1677902" cy="740664"/>
          </a:xfrm>
          <a:prstGeom prst="rect">
            <a:avLst/>
          </a:prstGeom>
        </p:spPr>
      </p:pic>
      <p:sp>
        <p:nvSpPr>
          <p:cNvPr id="11" name="TextBox 10"/>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tx2">
                    <a:alpha val="60000"/>
                  </a:schemeClr>
                </a:solidFill>
              </a:rPr>
              <a:t>© 2022 </a:t>
            </a:r>
            <a:r>
              <a:rPr lang="en-US" sz="800" b="0" dirty="0" err="1">
                <a:solidFill>
                  <a:schemeClr val="tx2">
                    <a:alpha val="60000"/>
                  </a:schemeClr>
                </a:solidFill>
              </a:rPr>
              <a:t>Faegre</a:t>
            </a:r>
            <a:r>
              <a:rPr lang="en-US" sz="800" b="0" dirty="0">
                <a:solidFill>
                  <a:schemeClr val="tx2">
                    <a:alpha val="60000"/>
                  </a:schemeClr>
                </a:solidFill>
              </a:rPr>
              <a:t> Drinker Biddle &amp; </a:t>
            </a:r>
            <a:r>
              <a:rPr lang="en-US" sz="800" b="0" dirty="0" err="1">
                <a:solidFill>
                  <a:schemeClr val="tx2">
                    <a:alpha val="60000"/>
                  </a:schemeClr>
                </a:solidFill>
              </a:rPr>
              <a:t>Reath</a:t>
            </a:r>
            <a:r>
              <a:rPr lang="en-US" sz="800" b="0" dirty="0">
                <a:solidFill>
                  <a:schemeClr val="tx2">
                    <a:alpha val="60000"/>
                  </a:schemeClr>
                </a:solidFill>
              </a:rPr>
              <a:t> LLP. All Rights Reserved. Privileged &amp; Confidential.</a:t>
            </a:r>
          </a:p>
        </p:txBody>
      </p:sp>
    </p:spTree>
    <p:extLst>
      <p:ext uri="{BB962C8B-B14F-4D97-AF65-F5344CB8AC3E}">
        <p14:creationId xmlns:p14="http://schemas.microsoft.com/office/powerpoint/2010/main" val="425205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White/Gray Presenters Right Photos">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bg2"/>
              </a:gs>
              <a:gs pos="55000">
                <a:srgbClr val="213442"/>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6" name="Rectangle 35"/>
          <p:cNvSpPr/>
          <p:nvPr userDrawn="1"/>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2"/>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5"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7"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8"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9"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0"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11"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12"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3"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4"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15"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16"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7"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8"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20"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21"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22"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28"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29"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0"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1"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2" name="Picture Placeholder 4"/>
          <p:cNvSpPr>
            <a:spLocks noGrp="1" noChangeAspect="1"/>
          </p:cNvSpPr>
          <p:nvPr>
            <p:ph type="pic" sz="quarter" idx="38" hasCustomPrompt="1"/>
          </p:nvPr>
        </p:nvSpPr>
        <p:spPr>
          <a:xfrm>
            <a:off x="8336044" y="2607407"/>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5" name="Picture Placeholder 4"/>
          <p:cNvSpPr>
            <a:spLocks noGrp="1" noChangeAspect="1"/>
          </p:cNvSpPr>
          <p:nvPr>
            <p:ph type="pic" sz="quarter" idx="39" hasCustomPrompt="1"/>
          </p:nvPr>
        </p:nvSpPr>
        <p:spPr>
          <a:xfrm>
            <a:off x="8336044" y="3539719"/>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7" name="Picture Placeholder 4"/>
          <p:cNvSpPr>
            <a:spLocks noGrp="1" noChangeAspect="1"/>
          </p:cNvSpPr>
          <p:nvPr>
            <p:ph type="pic" sz="quarter" idx="40" hasCustomPrompt="1"/>
          </p:nvPr>
        </p:nvSpPr>
        <p:spPr>
          <a:xfrm>
            <a:off x="8336044" y="4472031"/>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8" name="Picture Placeholder 4"/>
          <p:cNvSpPr>
            <a:spLocks noGrp="1" noChangeAspect="1"/>
          </p:cNvSpPr>
          <p:nvPr>
            <p:ph type="pic" sz="quarter" idx="41" hasCustomPrompt="1"/>
          </p:nvPr>
        </p:nvSpPr>
        <p:spPr>
          <a:xfrm>
            <a:off x="8336044" y="5400333"/>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9" name="TextBox 38"/>
          <p:cNvSpPr txBox="1"/>
          <p:nvPr userDrawn="1"/>
        </p:nvSpPr>
        <p:spPr>
          <a:xfrm>
            <a:off x="8531525" y="2247993"/>
            <a:ext cx="3657600" cy="200054"/>
          </a:xfrm>
          <a:prstGeom prst="rect">
            <a:avLst/>
          </a:prstGeom>
          <a:noFill/>
        </p:spPr>
        <p:txBody>
          <a:bodyPr wrap="square" lIns="685799" tIns="0" rIns="685799" bIns="45719" rtlCol="0">
            <a:spAutoFit/>
          </a:bodyPr>
          <a:lstStyle/>
          <a:p>
            <a:r>
              <a:rPr lang="en-US" sz="1000" dirty="0">
                <a:solidFill>
                  <a:schemeClr val="accent5"/>
                </a:solidFill>
              </a:rPr>
              <a:t>Presented by:</a:t>
            </a:r>
          </a:p>
        </p:txBody>
      </p:sp>
      <p:pic>
        <p:nvPicPr>
          <p:cNvPr id="40" name="Picture 3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
        <p:nvSpPr>
          <p:cNvPr id="34" name="Text Placeholder 3"/>
          <p:cNvSpPr>
            <a:spLocks noGrp="1"/>
          </p:cNvSpPr>
          <p:nvPr>
            <p:ph type="body" sz="quarter" idx="10" hasCustomPrompt="1"/>
          </p:nvPr>
        </p:nvSpPr>
        <p:spPr>
          <a:xfrm>
            <a:off x="-1" y="0"/>
            <a:ext cx="8531352" cy="2208638"/>
          </a:xfrm>
          <a:prstGeom prst="rect">
            <a:avLst/>
          </a:prstGeom>
        </p:spPr>
        <p:txBody>
          <a:bodyPr wrap="square" lIns="685800" tIns="685800" rIns="685800" bIns="365760" anchor="b" anchorCtr="0">
            <a:noAutofit/>
          </a:bodyPr>
          <a:lstStyle>
            <a:lvl1pPr marL="0" indent="0">
              <a:buNone/>
              <a:defRPr sz="1401">
                <a:solidFill>
                  <a:schemeClr val="bg2"/>
                </a:solidFill>
              </a:defRPr>
            </a:lvl1pPr>
            <a:lvl2pPr marL="0" indent="0">
              <a:buNone/>
              <a:defRPr sz="1400">
                <a:solidFill>
                  <a:schemeClr val="bg2"/>
                </a:solidFill>
              </a:defRPr>
            </a:lvl2pPr>
            <a:lvl3pPr marL="0" indent="0">
              <a:buNone/>
              <a:defRPr sz="1400">
                <a:solidFill>
                  <a:schemeClr val="bg2"/>
                </a:solidFill>
              </a:defRPr>
            </a:lvl3pPr>
            <a:lvl4pPr marL="0" indent="0">
              <a:buNone/>
              <a:defRPr sz="1400">
                <a:solidFill>
                  <a:schemeClr val="bg2"/>
                </a:solidFill>
              </a:defRPr>
            </a:lvl4pPr>
            <a:lvl5pPr marL="0" indent="0">
              <a:buNone/>
              <a:defRPr sz="1400">
                <a:solidFill>
                  <a:schemeClr val="bg2"/>
                </a:solidFill>
              </a:defRPr>
            </a:lvl5pPr>
            <a:lvl6pPr marL="0" indent="0">
              <a:buNone/>
              <a:defRPr sz="1400">
                <a:solidFill>
                  <a:schemeClr val="bg2"/>
                </a:solidFill>
              </a:defRPr>
            </a:lvl6pPr>
            <a:lvl7pPr marL="0" indent="0">
              <a:buNone/>
              <a:defRPr sz="1400">
                <a:solidFill>
                  <a:schemeClr val="bg2"/>
                </a:solidFill>
              </a:defRPr>
            </a:lvl7pPr>
            <a:lvl8pPr marL="0" indent="0">
              <a:buNone/>
              <a:defRPr sz="1400">
                <a:solidFill>
                  <a:schemeClr val="bg2"/>
                </a:solidFill>
              </a:defRPr>
            </a:lvl8pPr>
            <a:lvl9pPr marL="0" indent="0">
              <a:buNone/>
              <a:defRPr sz="1400">
                <a:solidFill>
                  <a:schemeClr val="bg2"/>
                </a:solidFill>
              </a:defRPr>
            </a:lvl9pPr>
          </a:lstStyle>
          <a:p>
            <a:pPr lvl="0"/>
            <a:r>
              <a:rPr lang="en-US" dirty="0"/>
              <a:t>Presentation Eyebrow 14 pt. (Example: Proposal for XYZ Company) </a:t>
            </a:r>
          </a:p>
        </p:txBody>
      </p:sp>
      <p:sp>
        <p:nvSpPr>
          <p:cNvPr id="41" name="Text Placeholder 5"/>
          <p:cNvSpPr>
            <a:spLocks noGrp="1"/>
          </p:cNvSpPr>
          <p:nvPr>
            <p:ph type="body" sz="quarter" idx="11" hasCustomPrompt="1"/>
          </p:nvPr>
        </p:nvSpPr>
        <p:spPr>
          <a:xfrm>
            <a:off x="-1" y="2232026"/>
            <a:ext cx="8531352" cy="354012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tx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dirty="0"/>
              <a:t>Slide Title 48 pt. Bold</a:t>
            </a:r>
          </a:p>
          <a:p>
            <a:pPr lvl="1"/>
            <a:r>
              <a:rPr lang="en-US" dirty="0"/>
              <a:t>Click “Increase List Level” to produce this style subhead 28 pt.</a:t>
            </a:r>
          </a:p>
        </p:txBody>
      </p:sp>
    </p:spTree>
    <p:extLst>
      <p:ext uri="{BB962C8B-B14F-4D97-AF65-F5344CB8AC3E}">
        <p14:creationId xmlns:p14="http://schemas.microsoft.com/office/powerpoint/2010/main" val="181749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FD Green">
    <p:bg>
      <p:bgPr>
        <a:gradFill>
          <a:gsLst>
            <a:gs pos="15000">
              <a:schemeClr val="accent1"/>
            </a:gs>
            <a:gs pos="85000">
              <a:schemeClr val="tx1"/>
            </a:gs>
          </a:gsLst>
          <a:lin ang="2160000" scaled="0"/>
        </a:gradFill>
        <a:effectLst/>
      </p:bgPr>
    </p:bg>
    <p:spTree>
      <p:nvGrpSpPr>
        <p:cNvPr id="1" name=""/>
        <p:cNvGrpSpPr/>
        <p:nvPr/>
      </p:nvGrpSpPr>
      <p:grpSpPr>
        <a:xfrm>
          <a:off x="0" y="0"/>
          <a:ext cx="0" cy="0"/>
          <a:chOff x="0" y="0"/>
          <a:chExt cx="0" cy="0"/>
        </a:xfrm>
      </p:grpSpPr>
      <p:sp>
        <p:nvSpPr>
          <p:cNvPr id="35" name="Text Placeholder 70"/>
          <p:cNvSpPr>
            <a:spLocks noGrp="1"/>
          </p:cNvSpPr>
          <p:nvPr>
            <p:ph type="body" sz="quarter" idx="14" hasCustomPrompt="1"/>
          </p:nvPr>
        </p:nvSpPr>
        <p:spPr>
          <a:xfrm>
            <a:off x="693075"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6" name="Text Placeholder 70"/>
          <p:cNvSpPr>
            <a:spLocks noGrp="1"/>
          </p:cNvSpPr>
          <p:nvPr>
            <p:ph type="body" sz="quarter" idx="15" hasCustomPrompt="1"/>
          </p:nvPr>
        </p:nvSpPr>
        <p:spPr>
          <a:xfrm>
            <a:off x="693075"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37" name="Text Placeholder 70"/>
          <p:cNvSpPr>
            <a:spLocks noGrp="1"/>
          </p:cNvSpPr>
          <p:nvPr>
            <p:ph type="body" sz="quarter" idx="16" hasCustomPrompt="1"/>
          </p:nvPr>
        </p:nvSpPr>
        <p:spPr>
          <a:xfrm>
            <a:off x="693075"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38" name="Text Placeholder 70"/>
          <p:cNvSpPr>
            <a:spLocks noGrp="1"/>
          </p:cNvSpPr>
          <p:nvPr>
            <p:ph type="body" sz="quarter" idx="17" hasCustomPrompt="1"/>
          </p:nvPr>
        </p:nvSpPr>
        <p:spPr>
          <a:xfrm>
            <a:off x="693075"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39" name="Text Placeholder 70"/>
          <p:cNvSpPr>
            <a:spLocks noGrp="1"/>
          </p:cNvSpPr>
          <p:nvPr>
            <p:ph type="body" sz="quarter" idx="18" hasCustomPrompt="1"/>
          </p:nvPr>
        </p:nvSpPr>
        <p:spPr>
          <a:xfrm>
            <a:off x="2873653"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0" name="Text Placeholder 70"/>
          <p:cNvSpPr>
            <a:spLocks noGrp="1"/>
          </p:cNvSpPr>
          <p:nvPr>
            <p:ph type="body" sz="quarter" idx="19" hasCustomPrompt="1"/>
          </p:nvPr>
        </p:nvSpPr>
        <p:spPr>
          <a:xfrm>
            <a:off x="2873653"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1" name="Text Placeholder 70"/>
          <p:cNvSpPr>
            <a:spLocks noGrp="1"/>
          </p:cNvSpPr>
          <p:nvPr>
            <p:ph type="body" sz="quarter" idx="20" hasCustomPrompt="1"/>
          </p:nvPr>
        </p:nvSpPr>
        <p:spPr>
          <a:xfrm>
            <a:off x="2873653"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2" name="Text Placeholder 70"/>
          <p:cNvSpPr>
            <a:spLocks noGrp="1"/>
          </p:cNvSpPr>
          <p:nvPr>
            <p:ph type="body" sz="quarter" idx="21" hasCustomPrompt="1"/>
          </p:nvPr>
        </p:nvSpPr>
        <p:spPr>
          <a:xfrm>
            <a:off x="2873653"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3" name="Text Placeholder 70"/>
          <p:cNvSpPr>
            <a:spLocks noGrp="1"/>
          </p:cNvSpPr>
          <p:nvPr>
            <p:ph type="body" sz="quarter" idx="22" hasCustomPrompt="1"/>
          </p:nvPr>
        </p:nvSpPr>
        <p:spPr>
          <a:xfrm>
            <a:off x="5042992"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4" name="Text Placeholder 70"/>
          <p:cNvSpPr>
            <a:spLocks noGrp="1"/>
          </p:cNvSpPr>
          <p:nvPr>
            <p:ph type="body" sz="quarter" idx="23" hasCustomPrompt="1"/>
          </p:nvPr>
        </p:nvSpPr>
        <p:spPr>
          <a:xfrm>
            <a:off x="5042992"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5" name="Text Placeholder 70"/>
          <p:cNvSpPr>
            <a:spLocks noGrp="1"/>
          </p:cNvSpPr>
          <p:nvPr>
            <p:ph type="body" sz="quarter" idx="24" hasCustomPrompt="1"/>
          </p:nvPr>
        </p:nvSpPr>
        <p:spPr>
          <a:xfrm>
            <a:off x="5042992"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6" name="Text Placeholder 70"/>
          <p:cNvSpPr>
            <a:spLocks noGrp="1"/>
          </p:cNvSpPr>
          <p:nvPr>
            <p:ph type="body" sz="quarter" idx="25" hasCustomPrompt="1"/>
          </p:nvPr>
        </p:nvSpPr>
        <p:spPr>
          <a:xfrm>
            <a:off x="5042992"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7" name="Text Placeholder 70"/>
          <p:cNvSpPr>
            <a:spLocks noGrp="1"/>
          </p:cNvSpPr>
          <p:nvPr>
            <p:ph type="body" sz="quarter" idx="26" hasCustomPrompt="1"/>
          </p:nvPr>
        </p:nvSpPr>
        <p:spPr>
          <a:xfrm>
            <a:off x="7214693"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8" name="Text Placeholder 70"/>
          <p:cNvSpPr>
            <a:spLocks noGrp="1"/>
          </p:cNvSpPr>
          <p:nvPr>
            <p:ph type="body" sz="quarter" idx="27" hasCustomPrompt="1"/>
          </p:nvPr>
        </p:nvSpPr>
        <p:spPr>
          <a:xfrm>
            <a:off x="7214693"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9" name="Text Placeholder 70"/>
          <p:cNvSpPr>
            <a:spLocks noGrp="1"/>
          </p:cNvSpPr>
          <p:nvPr>
            <p:ph type="body" sz="quarter" idx="28" hasCustomPrompt="1"/>
          </p:nvPr>
        </p:nvSpPr>
        <p:spPr>
          <a:xfrm>
            <a:off x="7214693"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50" name="Text Placeholder 70"/>
          <p:cNvSpPr>
            <a:spLocks noGrp="1"/>
          </p:cNvSpPr>
          <p:nvPr>
            <p:ph type="body" sz="quarter" idx="29" hasCustomPrompt="1"/>
          </p:nvPr>
        </p:nvSpPr>
        <p:spPr>
          <a:xfrm>
            <a:off x="7214693"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51" name="Text Placeholder 70"/>
          <p:cNvSpPr>
            <a:spLocks noGrp="1"/>
          </p:cNvSpPr>
          <p:nvPr>
            <p:ph type="body" sz="quarter" idx="30" hasCustomPrompt="1"/>
          </p:nvPr>
        </p:nvSpPr>
        <p:spPr>
          <a:xfrm>
            <a:off x="9386391" y="408727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52" name="Text Placeholder 70"/>
          <p:cNvSpPr>
            <a:spLocks noGrp="1"/>
          </p:cNvSpPr>
          <p:nvPr>
            <p:ph type="body" sz="quarter" idx="31" hasCustomPrompt="1"/>
          </p:nvPr>
        </p:nvSpPr>
        <p:spPr>
          <a:xfrm>
            <a:off x="9386391" y="430856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53" name="Text Placeholder 70"/>
          <p:cNvSpPr>
            <a:spLocks noGrp="1"/>
          </p:cNvSpPr>
          <p:nvPr>
            <p:ph type="body" sz="quarter" idx="32" hasCustomPrompt="1"/>
          </p:nvPr>
        </p:nvSpPr>
        <p:spPr>
          <a:xfrm>
            <a:off x="9386391" y="449739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54" name="Text Placeholder 70"/>
          <p:cNvSpPr>
            <a:spLocks noGrp="1"/>
          </p:cNvSpPr>
          <p:nvPr>
            <p:ph type="body" sz="quarter" idx="33" hasCustomPrompt="1"/>
          </p:nvPr>
        </p:nvSpPr>
        <p:spPr>
          <a:xfrm>
            <a:off x="9386391" y="468512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55" name="Text Placeholder 70"/>
          <p:cNvSpPr>
            <a:spLocks noGrp="1"/>
          </p:cNvSpPr>
          <p:nvPr>
            <p:ph type="body" sz="quarter" idx="34" hasCustomPrompt="1"/>
          </p:nvPr>
        </p:nvSpPr>
        <p:spPr>
          <a:xfrm>
            <a:off x="693075"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first.last@faegredrinker.com 9 </a:t>
            </a:r>
            <a:r>
              <a:rPr lang="en-US"/>
              <a:t>pt. (lc)</a:t>
            </a:r>
            <a:endParaRPr lang="en-US" dirty="0"/>
          </a:p>
        </p:txBody>
      </p:sp>
      <p:sp>
        <p:nvSpPr>
          <p:cNvPr id="56" name="Text Placeholder 70"/>
          <p:cNvSpPr>
            <a:spLocks noGrp="1"/>
          </p:cNvSpPr>
          <p:nvPr>
            <p:ph type="body" sz="quarter" idx="35" hasCustomPrompt="1"/>
          </p:nvPr>
        </p:nvSpPr>
        <p:spPr>
          <a:xfrm>
            <a:off x="2873653"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7" name="Text Placeholder 70"/>
          <p:cNvSpPr>
            <a:spLocks noGrp="1"/>
          </p:cNvSpPr>
          <p:nvPr>
            <p:ph type="body" sz="quarter" idx="36" hasCustomPrompt="1"/>
          </p:nvPr>
        </p:nvSpPr>
        <p:spPr>
          <a:xfrm>
            <a:off x="5042992"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8" name="Text Placeholder 70"/>
          <p:cNvSpPr>
            <a:spLocks noGrp="1"/>
          </p:cNvSpPr>
          <p:nvPr>
            <p:ph type="body" sz="quarter" idx="37" hasCustomPrompt="1"/>
          </p:nvPr>
        </p:nvSpPr>
        <p:spPr>
          <a:xfrm>
            <a:off x="7214693"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9" name="Text Placeholder 70"/>
          <p:cNvSpPr>
            <a:spLocks noGrp="1"/>
          </p:cNvSpPr>
          <p:nvPr>
            <p:ph type="body" sz="quarter" idx="38" hasCustomPrompt="1"/>
          </p:nvPr>
        </p:nvSpPr>
        <p:spPr>
          <a:xfrm>
            <a:off x="9386391" y="486640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31" name="Text Placeholder 2"/>
          <p:cNvSpPr>
            <a:spLocks noGrp="1"/>
          </p:cNvSpPr>
          <p:nvPr>
            <p:ph type="body" sz="quarter" idx="10" hasCustomPrompt="1"/>
          </p:nvPr>
        </p:nvSpPr>
        <p:spPr>
          <a:xfrm>
            <a:off x="0" y="2"/>
            <a:ext cx="12192000" cy="4087090"/>
          </a:xfrm>
          <a:prstGeom prst="rect">
            <a:avLst/>
          </a:prstGeom>
        </p:spPr>
        <p:txBody>
          <a:bodyPr lIns="685800" tIns="685800" rIns="685800" bIns="320040" anchor="b" anchorCtr="0"/>
          <a:lstStyle>
            <a:lvl1pPr marL="0" indent="0">
              <a:buNone/>
              <a:tabLst>
                <a:tab pos="231772" algn="l"/>
              </a:tabLst>
              <a:defRPr sz="4800" b="1">
                <a:solidFill>
                  <a:schemeClr val="bg1"/>
                </a:solidFill>
              </a:defRPr>
            </a:lvl1pPr>
            <a:lvl2pPr marL="0" indent="0">
              <a:buNone/>
              <a:tabLst>
                <a:tab pos="231772" algn="l"/>
              </a:tabLst>
              <a:defRPr sz="2800">
                <a:solidFill>
                  <a:schemeClr val="accent5"/>
                </a:solidFill>
              </a:defRPr>
            </a:lvl2pPr>
            <a:lvl3pPr marL="0" indent="0">
              <a:buFont typeface="Arial" panose="020B0604020202020204" pitchFamily="34" charset="0"/>
              <a:buNone/>
              <a:defRPr sz="2800">
                <a:solidFill>
                  <a:schemeClr val="accent5"/>
                </a:solidFill>
              </a:defRPr>
            </a:lvl3pPr>
            <a:lvl4pPr marL="0" indent="0">
              <a:buFont typeface="Arial" panose="020B0604020202020204" pitchFamily="34" charset="0"/>
              <a:buNone/>
              <a:defRPr sz="2800">
                <a:solidFill>
                  <a:schemeClr val="accent5"/>
                </a:solidFill>
              </a:defRPr>
            </a:lvl4pPr>
            <a:lvl5pPr marL="0" indent="0">
              <a:buFont typeface="Arial" panose="020B0604020202020204" pitchFamily="34" charset="0"/>
              <a:buNone/>
              <a:defRPr sz="2800">
                <a:solidFill>
                  <a:schemeClr val="accent5"/>
                </a:solidFill>
              </a:defRPr>
            </a:lvl5pPr>
            <a:lvl6pPr marL="0" indent="0">
              <a:buNone/>
              <a:defRPr sz="2800">
                <a:solidFill>
                  <a:schemeClr val="accent5"/>
                </a:solidFill>
              </a:defRPr>
            </a:lvl6pPr>
            <a:lvl7pPr marL="0" indent="0">
              <a:buNone/>
              <a:defRPr sz="2800">
                <a:solidFill>
                  <a:schemeClr val="accent5"/>
                </a:solidFill>
              </a:defRPr>
            </a:lvl7pPr>
            <a:lvl8pPr marL="0" indent="0">
              <a:buNone/>
              <a:defRPr sz="2800">
                <a:solidFill>
                  <a:schemeClr val="accent5"/>
                </a:solidFill>
              </a:defRPr>
            </a:lvl8pPr>
            <a:lvl9pPr marL="0" indent="0">
              <a:buNone/>
              <a:defRPr sz="2800">
                <a:solidFill>
                  <a:schemeClr val="accent5"/>
                </a:solidFill>
              </a:defRPr>
            </a:lvl9pPr>
          </a:lstStyle>
          <a:p>
            <a:pPr lvl="0"/>
            <a:r>
              <a:rPr lang="en-US" dirty="0"/>
              <a:t>Questions? 48 pt</a:t>
            </a:r>
            <a:r>
              <a:rPr lang="en-US"/>
              <a:t>. Bold</a:t>
            </a:r>
          </a:p>
          <a:p>
            <a:pPr lvl="1"/>
            <a:r>
              <a:rPr lang="en-US"/>
              <a:t>Click “Increase List Level” to produce this style subhead 28 pt.</a:t>
            </a:r>
          </a:p>
        </p:txBody>
      </p:sp>
      <p:pic>
        <p:nvPicPr>
          <p:cNvPr id="28" name="Picture 2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401939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Chartreuse">
    <p:bg>
      <p:bgPr>
        <a:gradFill>
          <a:gsLst>
            <a:gs pos="15000">
              <a:schemeClr val="accent5"/>
            </a:gs>
            <a:gs pos="85000">
              <a:srgbClr val="4B8A00"/>
            </a:gs>
          </a:gsLst>
          <a:lin ang="2160000" scaled="0"/>
        </a:gradFill>
        <a:effectLst/>
      </p:bgPr>
    </p:bg>
    <p:spTree>
      <p:nvGrpSpPr>
        <p:cNvPr id="1" name=""/>
        <p:cNvGrpSpPr/>
        <p:nvPr/>
      </p:nvGrpSpPr>
      <p:grpSpPr>
        <a:xfrm>
          <a:off x="0" y="0"/>
          <a:ext cx="0" cy="0"/>
          <a:chOff x="0" y="0"/>
          <a:chExt cx="0" cy="0"/>
        </a:xfrm>
      </p:grpSpPr>
      <p:sp>
        <p:nvSpPr>
          <p:cNvPr id="30" name="Rectangle 29"/>
          <p:cNvSpPr/>
          <p:nvPr userDrawn="1"/>
        </p:nvSpPr>
        <p:spPr>
          <a:xfrm>
            <a:off x="1" y="0"/>
            <a:ext cx="12188952" cy="6862813"/>
          </a:xfrm>
          <a:prstGeom prst="rect">
            <a:avLst/>
          </a:prstGeom>
          <a:blipFill dpi="0" rotWithShape="1">
            <a:blip r:embed="rId2">
              <a:alphaModFix amt="10000"/>
            </a:blip>
            <a:srcRect/>
            <a:stretch>
              <a:fillRect t="1" b="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1" name="Text Placeholder 2"/>
          <p:cNvSpPr>
            <a:spLocks noGrp="1"/>
          </p:cNvSpPr>
          <p:nvPr>
            <p:ph type="body" sz="quarter" idx="10" hasCustomPrompt="1"/>
          </p:nvPr>
        </p:nvSpPr>
        <p:spPr>
          <a:xfrm>
            <a:off x="0" y="2"/>
            <a:ext cx="12192000" cy="4087090"/>
          </a:xfrm>
          <a:prstGeom prst="rect">
            <a:avLst/>
          </a:prstGeom>
        </p:spPr>
        <p:txBody>
          <a:bodyPr lIns="685800" tIns="685800" rIns="685800" bIns="320040" anchor="b" anchorCtr="0"/>
          <a:lstStyle>
            <a:lvl1pPr marL="0" indent="0">
              <a:buNone/>
              <a:defRPr sz="4800" b="1">
                <a:solidFill>
                  <a:schemeClr val="bg1"/>
                </a:solidFill>
              </a:defRPr>
            </a:lvl1pPr>
            <a:lvl2pPr marL="0" indent="0">
              <a:buNone/>
              <a:defRPr sz="2800">
                <a:solidFill>
                  <a:schemeClr val="tx1"/>
                </a:solidFill>
              </a:defRPr>
            </a:lvl2pPr>
            <a:lvl3pPr marL="0" indent="0">
              <a:buFont typeface="Arial" panose="020B0604020202020204" pitchFamily="34" charset="0"/>
              <a:buNone/>
              <a:defRPr sz="2800"/>
            </a:lvl3pPr>
            <a:lvl4pPr marL="0" indent="0">
              <a:buFont typeface="Arial" panose="020B0604020202020204" pitchFamily="34" charset="0"/>
              <a:buNone/>
              <a:defRPr sz="2800"/>
            </a:lvl4pPr>
            <a:lvl5pPr marL="0" indent="0">
              <a:buFont typeface="Arial" panose="020B0604020202020204" pitchFamily="34" charset="0"/>
              <a:buNone/>
              <a:defRPr sz="2800"/>
            </a:lvl5pPr>
            <a:lvl6pPr marL="0" indent="0">
              <a:buNone/>
              <a:defRPr sz="2800"/>
            </a:lvl6pPr>
            <a:lvl7pPr marL="0" indent="0">
              <a:buNone/>
              <a:defRPr sz="2800"/>
            </a:lvl7pPr>
            <a:lvl8pPr marL="0" indent="0">
              <a:buNone/>
              <a:defRPr sz="2800"/>
            </a:lvl8pPr>
            <a:lvl9pPr marL="0" indent="0">
              <a:buNone/>
              <a:defRPr sz="2800"/>
            </a:lvl9pPr>
          </a:lstStyle>
          <a:p>
            <a:pPr lvl="0"/>
            <a:r>
              <a:rPr lang="en-US" dirty="0"/>
              <a:t>Questions? 48 pt. Bold</a:t>
            </a:r>
          </a:p>
          <a:p>
            <a:pPr lvl="1"/>
            <a:r>
              <a:rPr lang="en-US" dirty="0"/>
              <a:t>Click “Increase List Level” to produce this style subhead 28 </a:t>
            </a:r>
            <a:r>
              <a:rPr lang="en-US"/>
              <a:t>pt.</a:t>
            </a:r>
          </a:p>
        </p:txBody>
      </p:sp>
      <p:sp>
        <p:nvSpPr>
          <p:cNvPr id="29" name="Text Placeholder 70"/>
          <p:cNvSpPr>
            <a:spLocks noGrp="1"/>
          </p:cNvSpPr>
          <p:nvPr>
            <p:ph type="body" sz="quarter" idx="14" hasCustomPrompt="1"/>
          </p:nvPr>
        </p:nvSpPr>
        <p:spPr>
          <a:xfrm>
            <a:off x="693075" y="4087094"/>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32" name="Text Placeholder 70"/>
          <p:cNvSpPr>
            <a:spLocks noGrp="1"/>
          </p:cNvSpPr>
          <p:nvPr>
            <p:ph type="body" sz="quarter" idx="15" hasCustomPrompt="1"/>
          </p:nvPr>
        </p:nvSpPr>
        <p:spPr>
          <a:xfrm>
            <a:off x="693075" y="4308383"/>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33" name="Text Placeholder 70"/>
          <p:cNvSpPr>
            <a:spLocks noGrp="1"/>
          </p:cNvSpPr>
          <p:nvPr>
            <p:ph type="body" sz="quarter" idx="16" hasCustomPrompt="1"/>
          </p:nvPr>
        </p:nvSpPr>
        <p:spPr>
          <a:xfrm>
            <a:off x="693075" y="449720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34" name="Text Placeholder 70"/>
          <p:cNvSpPr>
            <a:spLocks noGrp="1"/>
          </p:cNvSpPr>
          <p:nvPr>
            <p:ph type="body" sz="quarter" idx="17" hasCustomPrompt="1"/>
          </p:nvPr>
        </p:nvSpPr>
        <p:spPr>
          <a:xfrm>
            <a:off x="693075" y="4684947"/>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0" name="Text Placeholder 70"/>
          <p:cNvSpPr>
            <a:spLocks noGrp="1"/>
          </p:cNvSpPr>
          <p:nvPr>
            <p:ph type="body" sz="quarter" idx="18" hasCustomPrompt="1"/>
          </p:nvPr>
        </p:nvSpPr>
        <p:spPr>
          <a:xfrm>
            <a:off x="2873653" y="4087094"/>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61" name="Text Placeholder 70"/>
          <p:cNvSpPr>
            <a:spLocks noGrp="1"/>
          </p:cNvSpPr>
          <p:nvPr>
            <p:ph type="body" sz="quarter" idx="19" hasCustomPrompt="1"/>
          </p:nvPr>
        </p:nvSpPr>
        <p:spPr>
          <a:xfrm>
            <a:off x="2873653" y="4308383"/>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62" name="Text Placeholder 70"/>
          <p:cNvSpPr>
            <a:spLocks noGrp="1"/>
          </p:cNvSpPr>
          <p:nvPr>
            <p:ph type="body" sz="quarter" idx="20" hasCustomPrompt="1"/>
          </p:nvPr>
        </p:nvSpPr>
        <p:spPr>
          <a:xfrm>
            <a:off x="2873653" y="449720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63" name="Text Placeholder 70"/>
          <p:cNvSpPr>
            <a:spLocks noGrp="1"/>
          </p:cNvSpPr>
          <p:nvPr>
            <p:ph type="body" sz="quarter" idx="21" hasCustomPrompt="1"/>
          </p:nvPr>
        </p:nvSpPr>
        <p:spPr>
          <a:xfrm>
            <a:off x="2873653" y="4684947"/>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4" name="Text Placeholder 70"/>
          <p:cNvSpPr>
            <a:spLocks noGrp="1"/>
          </p:cNvSpPr>
          <p:nvPr>
            <p:ph type="body" sz="quarter" idx="22" hasCustomPrompt="1"/>
          </p:nvPr>
        </p:nvSpPr>
        <p:spPr>
          <a:xfrm>
            <a:off x="5042992" y="4087094"/>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65" name="Text Placeholder 70"/>
          <p:cNvSpPr>
            <a:spLocks noGrp="1"/>
          </p:cNvSpPr>
          <p:nvPr>
            <p:ph type="body" sz="quarter" idx="23" hasCustomPrompt="1"/>
          </p:nvPr>
        </p:nvSpPr>
        <p:spPr>
          <a:xfrm>
            <a:off x="5042992" y="4308383"/>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66" name="Text Placeholder 70"/>
          <p:cNvSpPr>
            <a:spLocks noGrp="1"/>
          </p:cNvSpPr>
          <p:nvPr>
            <p:ph type="body" sz="quarter" idx="24" hasCustomPrompt="1"/>
          </p:nvPr>
        </p:nvSpPr>
        <p:spPr>
          <a:xfrm>
            <a:off x="5042992" y="449720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67" name="Text Placeholder 70"/>
          <p:cNvSpPr>
            <a:spLocks noGrp="1"/>
          </p:cNvSpPr>
          <p:nvPr>
            <p:ph type="body" sz="quarter" idx="25" hasCustomPrompt="1"/>
          </p:nvPr>
        </p:nvSpPr>
        <p:spPr>
          <a:xfrm>
            <a:off x="5042992" y="4684947"/>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8" name="Text Placeholder 70"/>
          <p:cNvSpPr>
            <a:spLocks noGrp="1"/>
          </p:cNvSpPr>
          <p:nvPr>
            <p:ph type="body" sz="quarter" idx="26" hasCustomPrompt="1"/>
          </p:nvPr>
        </p:nvSpPr>
        <p:spPr>
          <a:xfrm>
            <a:off x="7214693" y="4087094"/>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69" name="Text Placeholder 70"/>
          <p:cNvSpPr>
            <a:spLocks noGrp="1"/>
          </p:cNvSpPr>
          <p:nvPr>
            <p:ph type="body" sz="quarter" idx="27" hasCustomPrompt="1"/>
          </p:nvPr>
        </p:nvSpPr>
        <p:spPr>
          <a:xfrm>
            <a:off x="7214693" y="4308383"/>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70" name="Text Placeholder 70"/>
          <p:cNvSpPr>
            <a:spLocks noGrp="1"/>
          </p:cNvSpPr>
          <p:nvPr>
            <p:ph type="body" sz="quarter" idx="28" hasCustomPrompt="1"/>
          </p:nvPr>
        </p:nvSpPr>
        <p:spPr>
          <a:xfrm>
            <a:off x="7214693" y="449720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71" name="Text Placeholder 70"/>
          <p:cNvSpPr>
            <a:spLocks noGrp="1"/>
          </p:cNvSpPr>
          <p:nvPr>
            <p:ph type="body" sz="quarter" idx="29" hasCustomPrompt="1"/>
          </p:nvPr>
        </p:nvSpPr>
        <p:spPr>
          <a:xfrm>
            <a:off x="7214693" y="4684947"/>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72" name="Text Placeholder 70"/>
          <p:cNvSpPr>
            <a:spLocks noGrp="1"/>
          </p:cNvSpPr>
          <p:nvPr>
            <p:ph type="body" sz="quarter" idx="30" hasCustomPrompt="1"/>
          </p:nvPr>
        </p:nvSpPr>
        <p:spPr>
          <a:xfrm>
            <a:off x="9386391" y="4087276"/>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73" name="Text Placeholder 70"/>
          <p:cNvSpPr>
            <a:spLocks noGrp="1"/>
          </p:cNvSpPr>
          <p:nvPr>
            <p:ph type="body" sz="quarter" idx="31" hasCustomPrompt="1"/>
          </p:nvPr>
        </p:nvSpPr>
        <p:spPr>
          <a:xfrm>
            <a:off x="9386391" y="4308565"/>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74" name="Text Placeholder 70"/>
          <p:cNvSpPr>
            <a:spLocks noGrp="1"/>
          </p:cNvSpPr>
          <p:nvPr>
            <p:ph type="body" sz="quarter" idx="32" hasCustomPrompt="1"/>
          </p:nvPr>
        </p:nvSpPr>
        <p:spPr>
          <a:xfrm>
            <a:off x="9386391" y="4497391"/>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75" name="Text Placeholder 70"/>
          <p:cNvSpPr>
            <a:spLocks noGrp="1"/>
          </p:cNvSpPr>
          <p:nvPr>
            <p:ph type="body" sz="quarter" idx="33" hasCustomPrompt="1"/>
          </p:nvPr>
        </p:nvSpPr>
        <p:spPr>
          <a:xfrm>
            <a:off x="9386391" y="468512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76" name="Text Placeholder 70"/>
          <p:cNvSpPr>
            <a:spLocks noGrp="1"/>
          </p:cNvSpPr>
          <p:nvPr>
            <p:ph type="body" sz="quarter" idx="34" hasCustomPrompt="1"/>
          </p:nvPr>
        </p:nvSpPr>
        <p:spPr>
          <a:xfrm>
            <a:off x="693075" y="486622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first.last@faegredrinker.com 9 </a:t>
            </a:r>
            <a:r>
              <a:rPr lang="en-US"/>
              <a:t>pt. (lc)</a:t>
            </a:r>
            <a:endParaRPr lang="en-US" dirty="0"/>
          </a:p>
        </p:txBody>
      </p:sp>
      <p:sp>
        <p:nvSpPr>
          <p:cNvPr id="77" name="Text Placeholder 70"/>
          <p:cNvSpPr>
            <a:spLocks noGrp="1"/>
          </p:cNvSpPr>
          <p:nvPr>
            <p:ph type="body" sz="quarter" idx="35" hasCustomPrompt="1"/>
          </p:nvPr>
        </p:nvSpPr>
        <p:spPr>
          <a:xfrm>
            <a:off x="2873653" y="486622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78" name="Text Placeholder 70"/>
          <p:cNvSpPr>
            <a:spLocks noGrp="1"/>
          </p:cNvSpPr>
          <p:nvPr>
            <p:ph type="body" sz="quarter" idx="36" hasCustomPrompt="1"/>
          </p:nvPr>
        </p:nvSpPr>
        <p:spPr>
          <a:xfrm>
            <a:off x="5042992" y="486622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79" name="Text Placeholder 70"/>
          <p:cNvSpPr>
            <a:spLocks noGrp="1"/>
          </p:cNvSpPr>
          <p:nvPr>
            <p:ph type="body" sz="quarter" idx="37" hasCustomPrompt="1"/>
          </p:nvPr>
        </p:nvSpPr>
        <p:spPr>
          <a:xfrm>
            <a:off x="7214693" y="486622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80" name="Text Placeholder 70"/>
          <p:cNvSpPr>
            <a:spLocks noGrp="1"/>
          </p:cNvSpPr>
          <p:nvPr>
            <p:ph type="body" sz="quarter" idx="38" hasCustomPrompt="1"/>
          </p:nvPr>
        </p:nvSpPr>
        <p:spPr>
          <a:xfrm>
            <a:off x="9386391" y="4866404"/>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pic>
        <p:nvPicPr>
          <p:cNvPr id="36" name="Picture 35"/>
          <p:cNvPicPr>
            <a:picLocks noChangeAspect="1"/>
          </p:cNvPicPr>
          <p:nvPr userDrawn="1"/>
        </p:nvPicPr>
        <p:blipFill>
          <a:blip r:embed="rId3" cstate="screen">
            <a:biLevel thresh="50000"/>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1944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White Gray">
    <p:bg>
      <p:bgPr>
        <a:gradFill>
          <a:gsLst>
            <a:gs pos="60000">
              <a:schemeClr val="bg1"/>
            </a:gs>
            <a:gs pos="100000">
              <a:srgbClr val="B7C7D0"/>
            </a:gs>
          </a:gsLst>
          <a:lin ang="2160000" scaled="0"/>
        </a:gradFill>
        <a:effectLst/>
      </p:bgPr>
    </p:bg>
    <p:spTree>
      <p:nvGrpSpPr>
        <p:cNvPr id="1" name=""/>
        <p:cNvGrpSpPr/>
        <p:nvPr/>
      </p:nvGrpSpPr>
      <p:grpSpPr>
        <a:xfrm>
          <a:off x="0" y="0"/>
          <a:ext cx="0" cy="0"/>
          <a:chOff x="0" y="0"/>
          <a:chExt cx="0" cy="0"/>
        </a:xfrm>
      </p:grpSpPr>
      <p:sp>
        <p:nvSpPr>
          <p:cNvPr id="37" name="Rectangle 36"/>
          <p:cNvSpPr/>
          <p:nvPr userDrawn="1"/>
        </p:nvSpPr>
        <p:spPr>
          <a:xfrm>
            <a:off x="3048" y="0"/>
            <a:ext cx="12188952" cy="6858000"/>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
          <p:cNvSpPr>
            <a:spLocks noGrp="1"/>
          </p:cNvSpPr>
          <p:nvPr>
            <p:ph type="body" sz="quarter" idx="10" hasCustomPrompt="1"/>
          </p:nvPr>
        </p:nvSpPr>
        <p:spPr>
          <a:xfrm>
            <a:off x="0" y="2"/>
            <a:ext cx="12192000" cy="4087090"/>
          </a:xfrm>
          <a:prstGeom prst="rect">
            <a:avLst/>
          </a:prstGeom>
        </p:spPr>
        <p:txBody>
          <a:bodyPr lIns="685800" tIns="685800" rIns="685800" bIns="320040" anchor="b" anchorCtr="0"/>
          <a:lstStyle>
            <a:lvl1pPr marL="0" indent="0">
              <a:buNone/>
              <a:defRPr sz="4800" b="1">
                <a:solidFill>
                  <a:schemeClr val="tx1"/>
                </a:solidFill>
              </a:defRPr>
            </a:lvl1pPr>
            <a:lvl2pPr marL="0" indent="0">
              <a:buNone/>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dirty="0"/>
              <a:t>Questions? 48 pt. Bold</a:t>
            </a:r>
          </a:p>
          <a:p>
            <a:pPr lvl="1"/>
            <a:r>
              <a:rPr lang="en-US" dirty="0"/>
              <a:t>Click “Increase List Level” to produce this style subhead 28 pt.</a:t>
            </a:r>
          </a:p>
        </p:txBody>
      </p:sp>
      <p:sp>
        <p:nvSpPr>
          <p:cNvPr id="29" name="Text Placeholder 70"/>
          <p:cNvSpPr>
            <a:spLocks noGrp="1"/>
          </p:cNvSpPr>
          <p:nvPr>
            <p:ph type="body" sz="quarter" idx="14" hasCustomPrompt="1"/>
          </p:nvPr>
        </p:nvSpPr>
        <p:spPr>
          <a:xfrm>
            <a:off x="693075" y="4087094"/>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32" name="Text Placeholder 70"/>
          <p:cNvSpPr>
            <a:spLocks noGrp="1"/>
          </p:cNvSpPr>
          <p:nvPr>
            <p:ph type="body" sz="quarter" idx="15" hasCustomPrompt="1"/>
          </p:nvPr>
        </p:nvSpPr>
        <p:spPr>
          <a:xfrm>
            <a:off x="693075" y="4308383"/>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33" name="Text Placeholder 70"/>
          <p:cNvSpPr>
            <a:spLocks noGrp="1"/>
          </p:cNvSpPr>
          <p:nvPr>
            <p:ph type="body" sz="quarter" idx="16" hasCustomPrompt="1"/>
          </p:nvPr>
        </p:nvSpPr>
        <p:spPr>
          <a:xfrm>
            <a:off x="693075" y="449720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34" name="Text Placeholder 70"/>
          <p:cNvSpPr>
            <a:spLocks noGrp="1"/>
          </p:cNvSpPr>
          <p:nvPr>
            <p:ph type="body" sz="quarter" idx="17" hasCustomPrompt="1"/>
          </p:nvPr>
        </p:nvSpPr>
        <p:spPr>
          <a:xfrm>
            <a:off x="693075" y="4684947"/>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0" name="Text Placeholder 70"/>
          <p:cNvSpPr>
            <a:spLocks noGrp="1"/>
          </p:cNvSpPr>
          <p:nvPr>
            <p:ph type="body" sz="quarter" idx="18" hasCustomPrompt="1"/>
          </p:nvPr>
        </p:nvSpPr>
        <p:spPr>
          <a:xfrm>
            <a:off x="2873653" y="4087094"/>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61" name="Text Placeholder 70"/>
          <p:cNvSpPr>
            <a:spLocks noGrp="1"/>
          </p:cNvSpPr>
          <p:nvPr>
            <p:ph type="body" sz="quarter" idx="19" hasCustomPrompt="1"/>
          </p:nvPr>
        </p:nvSpPr>
        <p:spPr>
          <a:xfrm>
            <a:off x="2873653" y="4308383"/>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62" name="Text Placeholder 70"/>
          <p:cNvSpPr>
            <a:spLocks noGrp="1"/>
          </p:cNvSpPr>
          <p:nvPr>
            <p:ph type="body" sz="quarter" idx="20" hasCustomPrompt="1"/>
          </p:nvPr>
        </p:nvSpPr>
        <p:spPr>
          <a:xfrm>
            <a:off x="2873653" y="449720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63" name="Text Placeholder 70"/>
          <p:cNvSpPr>
            <a:spLocks noGrp="1"/>
          </p:cNvSpPr>
          <p:nvPr>
            <p:ph type="body" sz="quarter" idx="21" hasCustomPrompt="1"/>
          </p:nvPr>
        </p:nvSpPr>
        <p:spPr>
          <a:xfrm>
            <a:off x="2873653" y="4684947"/>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4" name="Text Placeholder 70"/>
          <p:cNvSpPr>
            <a:spLocks noGrp="1"/>
          </p:cNvSpPr>
          <p:nvPr>
            <p:ph type="body" sz="quarter" idx="22" hasCustomPrompt="1"/>
          </p:nvPr>
        </p:nvSpPr>
        <p:spPr>
          <a:xfrm>
            <a:off x="5042992" y="4087094"/>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65" name="Text Placeholder 70"/>
          <p:cNvSpPr>
            <a:spLocks noGrp="1"/>
          </p:cNvSpPr>
          <p:nvPr>
            <p:ph type="body" sz="quarter" idx="23" hasCustomPrompt="1"/>
          </p:nvPr>
        </p:nvSpPr>
        <p:spPr>
          <a:xfrm>
            <a:off x="5042992" y="4308383"/>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66" name="Text Placeholder 70"/>
          <p:cNvSpPr>
            <a:spLocks noGrp="1"/>
          </p:cNvSpPr>
          <p:nvPr>
            <p:ph type="body" sz="quarter" idx="24" hasCustomPrompt="1"/>
          </p:nvPr>
        </p:nvSpPr>
        <p:spPr>
          <a:xfrm>
            <a:off x="5042992" y="449720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67" name="Text Placeholder 70"/>
          <p:cNvSpPr>
            <a:spLocks noGrp="1"/>
          </p:cNvSpPr>
          <p:nvPr>
            <p:ph type="body" sz="quarter" idx="25" hasCustomPrompt="1"/>
          </p:nvPr>
        </p:nvSpPr>
        <p:spPr>
          <a:xfrm>
            <a:off x="5042992" y="4684947"/>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8" name="Text Placeholder 70"/>
          <p:cNvSpPr>
            <a:spLocks noGrp="1"/>
          </p:cNvSpPr>
          <p:nvPr>
            <p:ph type="body" sz="quarter" idx="26" hasCustomPrompt="1"/>
          </p:nvPr>
        </p:nvSpPr>
        <p:spPr>
          <a:xfrm>
            <a:off x="7214693" y="4087094"/>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69" name="Text Placeholder 70"/>
          <p:cNvSpPr>
            <a:spLocks noGrp="1"/>
          </p:cNvSpPr>
          <p:nvPr>
            <p:ph type="body" sz="quarter" idx="27" hasCustomPrompt="1"/>
          </p:nvPr>
        </p:nvSpPr>
        <p:spPr>
          <a:xfrm>
            <a:off x="7214693" y="4308383"/>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70" name="Text Placeholder 70"/>
          <p:cNvSpPr>
            <a:spLocks noGrp="1"/>
          </p:cNvSpPr>
          <p:nvPr>
            <p:ph type="body" sz="quarter" idx="28" hasCustomPrompt="1"/>
          </p:nvPr>
        </p:nvSpPr>
        <p:spPr>
          <a:xfrm>
            <a:off x="7214693" y="449720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71" name="Text Placeholder 70"/>
          <p:cNvSpPr>
            <a:spLocks noGrp="1"/>
          </p:cNvSpPr>
          <p:nvPr>
            <p:ph type="body" sz="quarter" idx="29" hasCustomPrompt="1"/>
          </p:nvPr>
        </p:nvSpPr>
        <p:spPr>
          <a:xfrm>
            <a:off x="7214693" y="4684947"/>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72" name="Text Placeholder 70"/>
          <p:cNvSpPr>
            <a:spLocks noGrp="1"/>
          </p:cNvSpPr>
          <p:nvPr>
            <p:ph type="body" sz="quarter" idx="30" hasCustomPrompt="1"/>
          </p:nvPr>
        </p:nvSpPr>
        <p:spPr>
          <a:xfrm>
            <a:off x="9386391" y="4087276"/>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73" name="Text Placeholder 70"/>
          <p:cNvSpPr>
            <a:spLocks noGrp="1"/>
          </p:cNvSpPr>
          <p:nvPr>
            <p:ph type="body" sz="quarter" idx="31" hasCustomPrompt="1"/>
          </p:nvPr>
        </p:nvSpPr>
        <p:spPr>
          <a:xfrm>
            <a:off x="9386391" y="4308565"/>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74" name="Text Placeholder 70"/>
          <p:cNvSpPr>
            <a:spLocks noGrp="1"/>
          </p:cNvSpPr>
          <p:nvPr>
            <p:ph type="body" sz="quarter" idx="32" hasCustomPrompt="1"/>
          </p:nvPr>
        </p:nvSpPr>
        <p:spPr>
          <a:xfrm>
            <a:off x="9386391" y="4497391"/>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75" name="Text Placeholder 70"/>
          <p:cNvSpPr>
            <a:spLocks noGrp="1"/>
          </p:cNvSpPr>
          <p:nvPr>
            <p:ph type="body" sz="quarter" idx="33" hasCustomPrompt="1"/>
          </p:nvPr>
        </p:nvSpPr>
        <p:spPr>
          <a:xfrm>
            <a:off x="9386391" y="468512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76" name="Text Placeholder 70"/>
          <p:cNvSpPr>
            <a:spLocks noGrp="1"/>
          </p:cNvSpPr>
          <p:nvPr>
            <p:ph type="body" sz="quarter" idx="34" hasCustomPrompt="1"/>
          </p:nvPr>
        </p:nvSpPr>
        <p:spPr>
          <a:xfrm>
            <a:off x="693075" y="486622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first.last@faegredrinker.com 9 </a:t>
            </a:r>
            <a:r>
              <a:rPr lang="en-US"/>
              <a:t>pt. (lc)</a:t>
            </a:r>
            <a:endParaRPr lang="en-US" dirty="0"/>
          </a:p>
        </p:txBody>
      </p:sp>
      <p:sp>
        <p:nvSpPr>
          <p:cNvPr id="77" name="Text Placeholder 70"/>
          <p:cNvSpPr>
            <a:spLocks noGrp="1"/>
          </p:cNvSpPr>
          <p:nvPr>
            <p:ph type="body" sz="quarter" idx="35" hasCustomPrompt="1"/>
          </p:nvPr>
        </p:nvSpPr>
        <p:spPr>
          <a:xfrm>
            <a:off x="2873653" y="486622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78" name="Text Placeholder 70"/>
          <p:cNvSpPr>
            <a:spLocks noGrp="1"/>
          </p:cNvSpPr>
          <p:nvPr>
            <p:ph type="body" sz="quarter" idx="36" hasCustomPrompt="1"/>
          </p:nvPr>
        </p:nvSpPr>
        <p:spPr>
          <a:xfrm>
            <a:off x="5042992" y="486622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79" name="Text Placeholder 70"/>
          <p:cNvSpPr>
            <a:spLocks noGrp="1"/>
          </p:cNvSpPr>
          <p:nvPr>
            <p:ph type="body" sz="quarter" idx="37" hasCustomPrompt="1"/>
          </p:nvPr>
        </p:nvSpPr>
        <p:spPr>
          <a:xfrm>
            <a:off x="7214693" y="486622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80" name="Text Placeholder 70"/>
          <p:cNvSpPr>
            <a:spLocks noGrp="1"/>
          </p:cNvSpPr>
          <p:nvPr>
            <p:ph type="body" sz="quarter" idx="38" hasCustomPrompt="1"/>
          </p:nvPr>
        </p:nvSpPr>
        <p:spPr>
          <a:xfrm>
            <a:off x="9386391" y="4866404"/>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35" name="TextBox 34"/>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tx2">
                    <a:alpha val="60000"/>
                  </a:schemeClr>
                </a:solidFill>
              </a:rPr>
              <a:t>© 2022 Faegre Drinker Biddle &amp; Reath LLP. All Rights Reserved. Privileged &amp; Confidential.</a:t>
            </a:r>
          </a:p>
        </p:txBody>
      </p:sp>
      <p:pic>
        <p:nvPicPr>
          <p:cNvPr id="38" name="Picture 3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8944" y="685800"/>
            <a:ext cx="1677902" cy="740664"/>
          </a:xfrm>
          <a:prstGeom prst="rect">
            <a:avLst/>
          </a:prstGeom>
        </p:spPr>
      </p:pic>
    </p:spTree>
    <p:extLst>
      <p:ext uri="{BB962C8B-B14F-4D97-AF65-F5344CB8AC3E}">
        <p14:creationId xmlns:p14="http://schemas.microsoft.com/office/powerpoint/2010/main" val="372294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Pics FD Green">
    <p:bg>
      <p:bgPr>
        <a:gradFill>
          <a:gsLst>
            <a:gs pos="15000">
              <a:schemeClr val="accent1"/>
            </a:gs>
            <a:gs pos="85000">
              <a:schemeClr val="tx1"/>
            </a:gs>
          </a:gsLst>
          <a:lin ang="2160000" scaled="0"/>
        </a:gradFill>
        <a:effectLst/>
      </p:bgPr>
    </p:bg>
    <p:spTree>
      <p:nvGrpSpPr>
        <p:cNvPr id="1" name=""/>
        <p:cNvGrpSpPr/>
        <p:nvPr/>
      </p:nvGrpSpPr>
      <p:grpSpPr>
        <a:xfrm>
          <a:off x="0" y="0"/>
          <a:ext cx="0" cy="0"/>
          <a:chOff x="0" y="0"/>
          <a:chExt cx="0" cy="0"/>
        </a:xfrm>
      </p:grpSpPr>
      <p:sp>
        <p:nvSpPr>
          <p:cNvPr id="33" name="Text Placeholder 70"/>
          <p:cNvSpPr>
            <a:spLocks noGrp="1"/>
          </p:cNvSpPr>
          <p:nvPr>
            <p:ph type="body" sz="quarter" idx="14" hasCustomPrompt="1"/>
          </p:nvPr>
        </p:nvSpPr>
        <p:spPr>
          <a:xfrm>
            <a:off x="1782837" y="3147643"/>
            <a:ext cx="2103120" cy="207866"/>
          </a:xfrm>
          <a:prstGeom prst="rect">
            <a:avLst/>
          </a:prstGeom>
          <a:noFill/>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4" name="Text Placeholder 70"/>
          <p:cNvSpPr>
            <a:spLocks noGrp="1"/>
          </p:cNvSpPr>
          <p:nvPr>
            <p:ph type="body" sz="quarter" idx="15" hasCustomPrompt="1"/>
          </p:nvPr>
        </p:nvSpPr>
        <p:spPr>
          <a:xfrm>
            <a:off x="1782837" y="3368932"/>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60" name="Text Placeholder 70"/>
          <p:cNvSpPr>
            <a:spLocks noGrp="1"/>
          </p:cNvSpPr>
          <p:nvPr>
            <p:ph type="body" sz="quarter" idx="16" hasCustomPrompt="1"/>
          </p:nvPr>
        </p:nvSpPr>
        <p:spPr>
          <a:xfrm>
            <a:off x="1782837" y="3557758"/>
            <a:ext cx="2103120" cy="170816"/>
          </a:xfrm>
          <a:prstGeom prst="rect">
            <a:avLst/>
          </a:prstGeom>
          <a:noFill/>
        </p:spPr>
        <p:txBody>
          <a:bodyPr lIns="0" tIns="0" rIns="0" bIns="45720">
            <a:spAutoFit/>
          </a:bodyPr>
          <a:lstStyle>
            <a:lvl1pPr marL="0" marR="0" indent="0" algn="l"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sz="900" b="0" baseline="0">
                <a:solidFill>
                  <a:schemeClr val="bg1"/>
                </a:solidFill>
              </a:defRPr>
            </a:lvl1pPr>
          </a:lstStyle>
          <a:p>
            <a:r>
              <a:rPr lang="en-US"/>
              <a:t>Practice Group/Department/City 9 pt.</a:t>
            </a:r>
            <a:endParaRPr lang="en-US" dirty="0"/>
          </a:p>
        </p:txBody>
      </p:sp>
      <p:sp>
        <p:nvSpPr>
          <p:cNvPr id="61" name="Text Placeholder 70"/>
          <p:cNvSpPr>
            <a:spLocks noGrp="1"/>
          </p:cNvSpPr>
          <p:nvPr>
            <p:ph type="body" sz="quarter" idx="17" hasCustomPrompt="1"/>
          </p:nvPr>
        </p:nvSpPr>
        <p:spPr>
          <a:xfrm>
            <a:off x="1782837" y="3745496"/>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62" name="Text Placeholder 70"/>
          <p:cNvSpPr>
            <a:spLocks noGrp="1"/>
          </p:cNvSpPr>
          <p:nvPr>
            <p:ph type="body" sz="quarter" idx="34" hasCustomPrompt="1"/>
          </p:nvPr>
        </p:nvSpPr>
        <p:spPr>
          <a:xfrm>
            <a:off x="1782837" y="3926771"/>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63" name="Picture Placeholder 4"/>
          <p:cNvSpPr>
            <a:spLocks noGrp="1"/>
          </p:cNvSpPr>
          <p:nvPr>
            <p:ph type="pic" sz="quarter" idx="10" hasCustomPrompt="1"/>
          </p:nvPr>
        </p:nvSpPr>
        <p:spPr>
          <a:xfrm>
            <a:off x="698326" y="3147643"/>
            <a:ext cx="914400" cy="914400"/>
          </a:xfrm>
          <a:prstGeom prst="rect">
            <a:avLst/>
          </a:prstGeom>
          <a:noFill/>
        </p:spPr>
        <p:txBody>
          <a:bodyPr lIns="0" tIns="0" rIns="0" bIns="0" anchor="ctr" anchorCtr="0"/>
          <a:lstStyle>
            <a:lvl1pPr marL="0" indent="0" algn="ctr">
              <a:spcBef>
                <a:spcPts val="0"/>
              </a:spcBef>
              <a:buNone/>
              <a:defRPr sz="800">
                <a:solidFill>
                  <a:schemeClr val="bg1"/>
                </a:solidFill>
              </a:defRPr>
            </a:lvl1pPr>
          </a:lstStyle>
          <a:p>
            <a:r>
              <a:rPr lang="en-US" dirty="0"/>
              <a:t>Click to insert portrait thumbnail</a:t>
            </a:r>
          </a:p>
        </p:txBody>
      </p:sp>
      <p:sp>
        <p:nvSpPr>
          <p:cNvPr id="64" name="Text Placeholder 70"/>
          <p:cNvSpPr>
            <a:spLocks noGrp="1"/>
          </p:cNvSpPr>
          <p:nvPr>
            <p:ph type="body" sz="quarter" idx="35" hasCustomPrompt="1"/>
          </p:nvPr>
        </p:nvSpPr>
        <p:spPr>
          <a:xfrm>
            <a:off x="5161210" y="3147643"/>
            <a:ext cx="2103120" cy="207866"/>
          </a:xfrm>
          <a:prstGeom prst="rect">
            <a:avLst/>
          </a:prstGeom>
          <a:noFill/>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65" name="Text Placeholder 70"/>
          <p:cNvSpPr>
            <a:spLocks noGrp="1"/>
          </p:cNvSpPr>
          <p:nvPr>
            <p:ph type="body" sz="quarter" idx="36" hasCustomPrompt="1"/>
          </p:nvPr>
        </p:nvSpPr>
        <p:spPr>
          <a:xfrm>
            <a:off x="5161210" y="3368932"/>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66" name="Text Placeholder 70"/>
          <p:cNvSpPr>
            <a:spLocks noGrp="1"/>
          </p:cNvSpPr>
          <p:nvPr>
            <p:ph type="body" sz="quarter" idx="37" hasCustomPrompt="1"/>
          </p:nvPr>
        </p:nvSpPr>
        <p:spPr>
          <a:xfrm>
            <a:off x="5161210" y="3557758"/>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67" name="Text Placeholder 70"/>
          <p:cNvSpPr>
            <a:spLocks noGrp="1"/>
          </p:cNvSpPr>
          <p:nvPr>
            <p:ph type="body" sz="quarter" idx="38" hasCustomPrompt="1"/>
          </p:nvPr>
        </p:nvSpPr>
        <p:spPr>
          <a:xfrm>
            <a:off x="5161210" y="3745496"/>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68" name="Text Placeholder 70"/>
          <p:cNvSpPr>
            <a:spLocks noGrp="1"/>
          </p:cNvSpPr>
          <p:nvPr>
            <p:ph type="body" sz="quarter" idx="39" hasCustomPrompt="1"/>
          </p:nvPr>
        </p:nvSpPr>
        <p:spPr>
          <a:xfrm>
            <a:off x="5161210" y="3926771"/>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69" name="Picture Placeholder 4"/>
          <p:cNvSpPr>
            <a:spLocks noGrp="1"/>
          </p:cNvSpPr>
          <p:nvPr>
            <p:ph type="pic" sz="quarter" idx="40" hasCustomPrompt="1"/>
          </p:nvPr>
        </p:nvSpPr>
        <p:spPr>
          <a:xfrm>
            <a:off x="4076700" y="3147643"/>
            <a:ext cx="914400" cy="914400"/>
          </a:xfrm>
          <a:prstGeom prst="rect">
            <a:avLst/>
          </a:prstGeom>
          <a:noFill/>
        </p:spPr>
        <p:txBody>
          <a:bodyPr lIns="0" tIns="0" rIns="0" bIns="0" anchor="ctr" anchorCtr="0"/>
          <a:lstStyle>
            <a:lvl1pPr marL="0" indent="0" algn="ctr">
              <a:spcBef>
                <a:spcPts val="0"/>
              </a:spcBef>
              <a:buNone/>
              <a:defRPr sz="800">
                <a:solidFill>
                  <a:schemeClr val="bg1"/>
                </a:solidFill>
              </a:defRPr>
            </a:lvl1pPr>
          </a:lstStyle>
          <a:p>
            <a:r>
              <a:rPr lang="en-US" dirty="0"/>
              <a:t>Click to insert portrait thumbnail</a:t>
            </a:r>
          </a:p>
        </p:txBody>
      </p:sp>
      <p:sp>
        <p:nvSpPr>
          <p:cNvPr id="70" name="Text Placeholder 70"/>
          <p:cNvSpPr>
            <a:spLocks noGrp="1"/>
          </p:cNvSpPr>
          <p:nvPr>
            <p:ph type="body" sz="quarter" idx="41" hasCustomPrompt="1"/>
          </p:nvPr>
        </p:nvSpPr>
        <p:spPr>
          <a:xfrm>
            <a:off x="8742611" y="3147643"/>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71" name="Text Placeholder 70"/>
          <p:cNvSpPr>
            <a:spLocks noGrp="1"/>
          </p:cNvSpPr>
          <p:nvPr>
            <p:ph type="body" sz="quarter" idx="42" hasCustomPrompt="1"/>
          </p:nvPr>
        </p:nvSpPr>
        <p:spPr>
          <a:xfrm>
            <a:off x="8742611" y="336893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72" name="Text Placeholder 70"/>
          <p:cNvSpPr>
            <a:spLocks noGrp="1"/>
          </p:cNvSpPr>
          <p:nvPr>
            <p:ph type="body" sz="quarter" idx="43" hasCustomPrompt="1"/>
          </p:nvPr>
        </p:nvSpPr>
        <p:spPr>
          <a:xfrm>
            <a:off x="8742611" y="3557758"/>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73" name="Text Placeholder 70"/>
          <p:cNvSpPr>
            <a:spLocks noGrp="1"/>
          </p:cNvSpPr>
          <p:nvPr>
            <p:ph type="body" sz="quarter" idx="44" hasCustomPrompt="1"/>
          </p:nvPr>
        </p:nvSpPr>
        <p:spPr>
          <a:xfrm>
            <a:off x="8742611" y="3745496"/>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74" name="Text Placeholder 70"/>
          <p:cNvSpPr>
            <a:spLocks noGrp="1"/>
          </p:cNvSpPr>
          <p:nvPr>
            <p:ph type="body" sz="quarter" idx="45" hasCustomPrompt="1"/>
          </p:nvPr>
        </p:nvSpPr>
        <p:spPr>
          <a:xfrm>
            <a:off x="8742611" y="392677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75" name="Picture Placeholder 4"/>
          <p:cNvSpPr>
            <a:spLocks noGrp="1"/>
          </p:cNvSpPr>
          <p:nvPr>
            <p:ph type="pic" sz="quarter" idx="46" hasCustomPrompt="1"/>
          </p:nvPr>
        </p:nvSpPr>
        <p:spPr>
          <a:xfrm>
            <a:off x="7658100" y="3147643"/>
            <a:ext cx="914400" cy="914400"/>
          </a:xfrm>
          <a:prstGeom prst="rect">
            <a:avLst/>
          </a:prstGeom>
          <a:noFill/>
        </p:spPr>
        <p:txBody>
          <a:bodyPr lIns="0" tIns="0" rIns="0" bIns="0" anchor="ctr" anchorCtr="0"/>
          <a:lstStyle>
            <a:lvl1pPr marL="0" indent="0" algn="ctr">
              <a:spcBef>
                <a:spcPts val="0"/>
              </a:spcBef>
              <a:buNone/>
              <a:defRPr sz="800">
                <a:solidFill>
                  <a:schemeClr val="bg1"/>
                </a:solidFill>
              </a:defRPr>
            </a:lvl1pPr>
          </a:lstStyle>
          <a:p>
            <a:r>
              <a:rPr lang="en-US" dirty="0"/>
              <a:t>Click to insert portrait thumbnail</a:t>
            </a:r>
          </a:p>
        </p:txBody>
      </p:sp>
      <p:sp>
        <p:nvSpPr>
          <p:cNvPr id="76" name="Text Placeholder 70"/>
          <p:cNvSpPr>
            <a:spLocks noGrp="1"/>
          </p:cNvSpPr>
          <p:nvPr>
            <p:ph type="body" sz="quarter" idx="47" hasCustomPrompt="1"/>
          </p:nvPr>
        </p:nvSpPr>
        <p:spPr>
          <a:xfrm>
            <a:off x="1782837" y="4327177"/>
            <a:ext cx="2103120" cy="207866"/>
          </a:xfrm>
          <a:prstGeom prst="rect">
            <a:avLst/>
          </a:prstGeom>
          <a:noFill/>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77" name="Text Placeholder 70"/>
          <p:cNvSpPr>
            <a:spLocks noGrp="1"/>
          </p:cNvSpPr>
          <p:nvPr>
            <p:ph type="body" sz="quarter" idx="48" hasCustomPrompt="1"/>
          </p:nvPr>
        </p:nvSpPr>
        <p:spPr>
          <a:xfrm>
            <a:off x="1782837" y="4548466"/>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78" name="Text Placeholder 70"/>
          <p:cNvSpPr>
            <a:spLocks noGrp="1"/>
          </p:cNvSpPr>
          <p:nvPr>
            <p:ph type="body" sz="quarter" idx="49" hasCustomPrompt="1"/>
          </p:nvPr>
        </p:nvSpPr>
        <p:spPr>
          <a:xfrm>
            <a:off x="1782837" y="4737292"/>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79" name="Text Placeholder 70"/>
          <p:cNvSpPr>
            <a:spLocks noGrp="1"/>
          </p:cNvSpPr>
          <p:nvPr>
            <p:ph type="body" sz="quarter" idx="50" hasCustomPrompt="1"/>
          </p:nvPr>
        </p:nvSpPr>
        <p:spPr>
          <a:xfrm>
            <a:off x="1782837" y="4925030"/>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80" name="Text Placeholder 70"/>
          <p:cNvSpPr>
            <a:spLocks noGrp="1"/>
          </p:cNvSpPr>
          <p:nvPr>
            <p:ph type="body" sz="quarter" idx="51" hasCustomPrompt="1"/>
          </p:nvPr>
        </p:nvSpPr>
        <p:spPr>
          <a:xfrm>
            <a:off x="1782837" y="5106305"/>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81" name="Picture Placeholder 4"/>
          <p:cNvSpPr>
            <a:spLocks noGrp="1"/>
          </p:cNvSpPr>
          <p:nvPr>
            <p:ph type="pic" sz="quarter" idx="52" hasCustomPrompt="1"/>
          </p:nvPr>
        </p:nvSpPr>
        <p:spPr>
          <a:xfrm>
            <a:off x="698326" y="4327177"/>
            <a:ext cx="914400" cy="914400"/>
          </a:xfrm>
          <a:prstGeom prst="rect">
            <a:avLst/>
          </a:prstGeom>
          <a:noFill/>
        </p:spPr>
        <p:txBody>
          <a:bodyPr lIns="0" tIns="0" rIns="0" bIns="0" anchor="ctr" anchorCtr="0"/>
          <a:lstStyle>
            <a:lvl1pPr marL="0" indent="0" algn="ctr">
              <a:spcBef>
                <a:spcPts val="0"/>
              </a:spcBef>
              <a:buNone/>
              <a:defRPr sz="800">
                <a:solidFill>
                  <a:schemeClr val="bg1"/>
                </a:solidFill>
              </a:defRPr>
            </a:lvl1pPr>
          </a:lstStyle>
          <a:p>
            <a:r>
              <a:rPr lang="en-US" dirty="0"/>
              <a:t>Click to insert portrait thumbnail</a:t>
            </a:r>
          </a:p>
        </p:txBody>
      </p:sp>
      <p:sp>
        <p:nvSpPr>
          <p:cNvPr id="82" name="Text Placeholder 70"/>
          <p:cNvSpPr>
            <a:spLocks noGrp="1"/>
          </p:cNvSpPr>
          <p:nvPr>
            <p:ph type="body" sz="quarter" idx="53" hasCustomPrompt="1"/>
          </p:nvPr>
        </p:nvSpPr>
        <p:spPr>
          <a:xfrm>
            <a:off x="5161210" y="4327177"/>
            <a:ext cx="2103120" cy="207866"/>
          </a:xfrm>
          <a:prstGeom prst="rect">
            <a:avLst/>
          </a:prstGeom>
          <a:noFill/>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83" name="Text Placeholder 70"/>
          <p:cNvSpPr>
            <a:spLocks noGrp="1"/>
          </p:cNvSpPr>
          <p:nvPr>
            <p:ph type="body" sz="quarter" idx="54" hasCustomPrompt="1"/>
          </p:nvPr>
        </p:nvSpPr>
        <p:spPr>
          <a:xfrm>
            <a:off x="5161210" y="4548466"/>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84" name="Text Placeholder 70"/>
          <p:cNvSpPr>
            <a:spLocks noGrp="1"/>
          </p:cNvSpPr>
          <p:nvPr>
            <p:ph type="body" sz="quarter" idx="55" hasCustomPrompt="1"/>
          </p:nvPr>
        </p:nvSpPr>
        <p:spPr>
          <a:xfrm>
            <a:off x="5161210" y="4737292"/>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85" name="Text Placeholder 70"/>
          <p:cNvSpPr>
            <a:spLocks noGrp="1"/>
          </p:cNvSpPr>
          <p:nvPr>
            <p:ph type="body" sz="quarter" idx="56" hasCustomPrompt="1"/>
          </p:nvPr>
        </p:nvSpPr>
        <p:spPr>
          <a:xfrm>
            <a:off x="5161210" y="4925030"/>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86" name="Text Placeholder 70"/>
          <p:cNvSpPr>
            <a:spLocks noGrp="1"/>
          </p:cNvSpPr>
          <p:nvPr>
            <p:ph type="body" sz="quarter" idx="57" hasCustomPrompt="1"/>
          </p:nvPr>
        </p:nvSpPr>
        <p:spPr>
          <a:xfrm>
            <a:off x="5161210" y="5106305"/>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87" name="Picture Placeholder 4"/>
          <p:cNvSpPr>
            <a:spLocks noGrp="1"/>
          </p:cNvSpPr>
          <p:nvPr>
            <p:ph type="pic" sz="quarter" idx="58" hasCustomPrompt="1"/>
          </p:nvPr>
        </p:nvSpPr>
        <p:spPr>
          <a:xfrm>
            <a:off x="4076700" y="4327177"/>
            <a:ext cx="914400" cy="914400"/>
          </a:xfrm>
          <a:prstGeom prst="rect">
            <a:avLst/>
          </a:prstGeom>
          <a:noFill/>
        </p:spPr>
        <p:txBody>
          <a:bodyPr lIns="0" tIns="0" rIns="0" bIns="0" anchor="ctr" anchorCtr="0"/>
          <a:lstStyle>
            <a:lvl1pPr marL="0" indent="0" algn="ctr">
              <a:spcBef>
                <a:spcPts val="0"/>
              </a:spcBef>
              <a:buNone/>
              <a:defRPr sz="800">
                <a:solidFill>
                  <a:schemeClr val="bg1"/>
                </a:solidFill>
              </a:defRPr>
            </a:lvl1pPr>
          </a:lstStyle>
          <a:p>
            <a:r>
              <a:rPr lang="en-US" dirty="0"/>
              <a:t>Click to insert portrait thumbnail</a:t>
            </a:r>
          </a:p>
        </p:txBody>
      </p:sp>
      <p:sp>
        <p:nvSpPr>
          <p:cNvPr id="88" name="Text Placeholder 70"/>
          <p:cNvSpPr>
            <a:spLocks noGrp="1"/>
          </p:cNvSpPr>
          <p:nvPr>
            <p:ph type="body" sz="quarter" idx="59" hasCustomPrompt="1"/>
          </p:nvPr>
        </p:nvSpPr>
        <p:spPr>
          <a:xfrm>
            <a:off x="8742611" y="4327177"/>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89" name="Text Placeholder 70"/>
          <p:cNvSpPr>
            <a:spLocks noGrp="1"/>
          </p:cNvSpPr>
          <p:nvPr>
            <p:ph type="body" sz="quarter" idx="60" hasCustomPrompt="1"/>
          </p:nvPr>
        </p:nvSpPr>
        <p:spPr>
          <a:xfrm>
            <a:off x="8742611" y="4548466"/>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90" name="Text Placeholder 70"/>
          <p:cNvSpPr>
            <a:spLocks noGrp="1"/>
          </p:cNvSpPr>
          <p:nvPr>
            <p:ph type="body" sz="quarter" idx="61" hasCustomPrompt="1"/>
          </p:nvPr>
        </p:nvSpPr>
        <p:spPr>
          <a:xfrm>
            <a:off x="8742611" y="473729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91" name="Text Placeholder 70"/>
          <p:cNvSpPr>
            <a:spLocks noGrp="1"/>
          </p:cNvSpPr>
          <p:nvPr>
            <p:ph type="body" sz="quarter" idx="62" hasCustomPrompt="1"/>
          </p:nvPr>
        </p:nvSpPr>
        <p:spPr>
          <a:xfrm>
            <a:off x="8742611" y="492503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92" name="Text Placeholder 70"/>
          <p:cNvSpPr>
            <a:spLocks noGrp="1"/>
          </p:cNvSpPr>
          <p:nvPr>
            <p:ph type="body" sz="quarter" idx="63" hasCustomPrompt="1"/>
          </p:nvPr>
        </p:nvSpPr>
        <p:spPr>
          <a:xfrm>
            <a:off x="8742611" y="510630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93" name="Picture Placeholder 4"/>
          <p:cNvSpPr>
            <a:spLocks noGrp="1"/>
          </p:cNvSpPr>
          <p:nvPr>
            <p:ph type="pic" sz="quarter" idx="64" hasCustomPrompt="1"/>
          </p:nvPr>
        </p:nvSpPr>
        <p:spPr>
          <a:xfrm>
            <a:off x="7658100" y="4327177"/>
            <a:ext cx="914400" cy="914400"/>
          </a:xfrm>
          <a:prstGeom prst="rect">
            <a:avLst/>
          </a:prstGeom>
          <a:noFill/>
        </p:spPr>
        <p:txBody>
          <a:bodyPr lIns="0" tIns="0" rIns="0" bIns="0" anchor="ctr" anchorCtr="0"/>
          <a:lstStyle>
            <a:lvl1pPr marL="0" indent="0" algn="ctr">
              <a:spcBef>
                <a:spcPts val="0"/>
              </a:spcBef>
              <a:buNone/>
              <a:defRPr sz="800">
                <a:solidFill>
                  <a:schemeClr val="bg1"/>
                </a:solidFill>
              </a:defRPr>
            </a:lvl1pPr>
          </a:lstStyle>
          <a:p>
            <a:r>
              <a:rPr lang="en-US" dirty="0"/>
              <a:t>Click to insert portrait thumbnail</a:t>
            </a:r>
          </a:p>
        </p:txBody>
      </p:sp>
      <p:sp>
        <p:nvSpPr>
          <p:cNvPr id="94" name="Text Placeholder 2"/>
          <p:cNvSpPr>
            <a:spLocks noGrp="1"/>
          </p:cNvSpPr>
          <p:nvPr>
            <p:ph type="body" sz="quarter" idx="65" hasCustomPrompt="1"/>
          </p:nvPr>
        </p:nvSpPr>
        <p:spPr>
          <a:xfrm>
            <a:off x="0" y="2"/>
            <a:ext cx="12192000" cy="3108958"/>
          </a:xfrm>
          <a:prstGeom prst="rect">
            <a:avLst/>
          </a:prstGeom>
        </p:spPr>
        <p:txBody>
          <a:bodyPr lIns="685800" tIns="685800" rIns="685800" bIns="320040" anchor="b" anchorCtr="0"/>
          <a:lstStyle>
            <a:lvl1pPr marL="0" indent="0">
              <a:buNone/>
              <a:defRPr sz="4800" b="1">
                <a:solidFill>
                  <a:schemeClr val="bg1"/>
                </a:solidFill>
              </a:defRPr>
            </a:lvl1pPr>
            <a:lvl2pPr marL="0" indent="0">
              <a:buNone/>
              <a:tabLst>
                <a:tab pos="231772" algn="l"/>
              </a:tabLst>
              <a:defRPr sz="2800">
                <a:solidFill>
                  <a:schemeClr val="accent5"/>
                </a:solidFill>
              </a:defRPr>
            </a:lvl2pPr>
            <a:lvl3pPr marL="0" indent="0">
              <a:buFont typeface="Arial" panose="020B0604020202020204" pitchFamily="34" charset="0"/>
              <a:buNone/>
              <a:defRPr sz="2800">
                <a:solidFill>
                  <a:schemeClr val="accent5"/>
                </a:solidFill>
              </a:defRPr>
            </a:lvl3pPr>
            <a:lvl4pPr marL="0" indent="0">
              <a:buFont typeface="Arial" panose="020B0604020202020204" pitchFamily="34" charset="0"/>
              <a:buNone/>
              <a:defRPr sz="2800">
                <a:solidFill>
                  <a:schemeClr val="accent5"/>
                </a:solidFill>
              </a:defRPr>
            </a:lvl4pPr>
            <a:lvl5pPr marL="0" indent="0">
              <a:buFont typeface="Arial" panose="020B0604020202020204" pitchFamily="34" charset="0"/>
              <a:buNone/>
              <a:defRPr sz="2800">
                <a:solidFill>
                  <a:schemeClr val="accent5"/>
                </a:solidFill>
              </a:defRPr>
            </a:lvl5pPr>
            <a:lvl6pPr marL="0" indent="0">
              <a:buNone/>
              <a:defRPr sz="2800">
                <a:solidFill>
                  <a:schemeClr val="accent5"/>
                </a:solidFill>
              </a:defRPr>
            </a:lvl6pPr>
            <a:lvl7pPr marL="0" indent="0">
              <a:buNone/>
              <a:defRPr sz="2800">
                <a:solidFill>
                  <a:schemeClr val="accent5"/>
                </a:solidFill>
              </a:defRPr>
            </a:lvl7pPr>
            <a:lvl8pPr marL="0" indent="0">
              <a:buNone/>
              <a:defRPr sz="2800">
                <a:solidFill>
                  <a:schemeClr val="accent5"/>
                </a:solidFill>
              </a:defRPr>
            </a:lvl8pPr>
            <a:lvl9pPr marL="0" indent="0">
              <a:buFont typeface="Arial" panose="020B0604020202020204" pitchFamily="34" charset="0"/>
              <a:buNone/>
              <a:defRPr sz="2800">
                <a:solidFill>
                  <a:schemeClr val="accent5"/>
                </a:solidFill>
              </a:defRPr>
            </a:lvl9pPr>
          </a:lstStyle>
          <a:p>
            <a:pPr lvl="0"/>
            <a:r>
              <a:rPr lang="en-US" dirty="0"/>
              <a:t>Questions? 48 pt. Bold</a:t>
            </a:r>
          </a:p>
          <a:p>
            <a:pPr lvl="1"/>
            <a:r>
              <a:rPr lang="en-US" dirty="0"/>
              <a:t>Click “Increase List Level” to produce this style subhead 28 </a:t>
            </a:r>
            <a:r>
              <a:rPr lang="en-US"/>
              <a:t>pt.</a:t>
            </a:r>
          </a:p>
        </p:txBody>
      </p:sp>
      <p:pic>
        <p:nvPicPr>
          <p:cNvPr id="39" name="Picture 3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182183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Pics Chartreuse">
    <p:bg>
      <p:bgPr>
        <a:gradFill>
          <a:gsLst>
            <a:gs pos="15000">
              <a:schemeClr val="accent5"/>
            </a:gs>
            <a:gs pos="85000">
              <a:srgbClr val="4B8A00"/>
            </a:gs>
          </a:gsLst>
          <a:lin ang="2160000" scaled="0"/>
        </a:gradFill>
        <a:effectLst/>
      </p:bgPr>
    </p:bg>
    <p:spTree>
      <p:nvGrpSpPr>
        <p:cNvPr id="1" name=""/>
        <p:cNvGrpSpPr/>
        <p:nvPr/>
      </p:nvGrpSpPr>
      <p:grpSpPr>
        <a:xfrm>
          <a:off x="0" y="0"/>
          <a:ext cx="0" cy="0"/>
          <a:chOff x="0" y="0"/>
          <a:chExt cx="0" cy="0"/>
        </a:xfrm>
      </p:grpSpPr>
      <p:sp>
        <p:nvSpPr>
          <p:cNvPr id="41" name="Rectangle 40"/>
          <p:cNvSpPr/>
          <p:nvPr userDrawn="1"/>
        </p:nvSpPr>
        <p:spPr>
          <a:xfrm>
            <a:off x="1" y="0"/>
            <a:ext cx="12188952" cy="6862813"/>
          </a:xfrm>
          <a:prstGeom prst="rect">
            <a:avLst/>
          </a:prstGeom>
          <a:blipFill dpi="0" rotWithShape="1">
            <a:blip r:embed="rId2">
              <a:alphaModFix amt="10000"/>
            </a:blip>
            <a:srcRect/>
            <a:stretch>
              <a:fillRect t="1" b="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3" name="Text Placeholder 70"/>
          <p:cNvSpPr>
            <a:spLocks noGrp="1"/>
          </p:cNvSpPr>
          <p:nvPr>
            <p:ph type="body" sz="quarter" idx="14" hasCustomPrompt="1"/>
          </p:nvPr>
        </p:nvSpPr>
        <p:spPr>
          <a:xfrm>
            <a:off x="1782837" y="3147643"/>
            <a:ext cx="2103120" cy="207866"/>
          </a:xfrm>
          <a:prstGeom prst="rect">
            <a:avLst/>
          </a:prstGeom>
          <a:noFill/>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34" name="Text Placeholder 70"/>
          <p:cNvSpPr>
            <a:spLocks noGrp="1"/>
          </p:cNvSpPr>
          <p:nvPr>
            <p:ph type="body" sz="quarter" idx="15" hasCustomPrompt="1"/>
          </p:nvPr>
        </p:nvSpPr>
        <p:spPr>
          <a:xfrm>
            <a:off x="1782837" y="3368932"/>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60" name="Text Placeholder 70"/>
          <p:cNvSpPr>
            <a:spLocks noGrp="1"/>
          </p:cNvSpPr>
          <p:nvPr>
            <p:ph type="body" sz="quarter" idx="16" hasCustomPrompt="1"/>
          </p:nvPr>
        </p:nvSpPr>
        <p:spPr>
          <a:xfrm>
            <a:off x="1782837" y="3557758"/>
            <a:ext cx="2103120" cy="170816"/>
          </a:xfrm>
          <a:prstGeom prst="rect">
            <a:avLst/>
          </a:prstGeom>
          <a:noFill/>
        </p:spPr>
        <p:txBody>
          <a:bodyPr lIns="0" tIns="0" rIns="0" bIns="45720">
            <a:spAutoFit/>
          </a:bodyPr>
          <a:lstStyle>
            <a:lvl1pPr marL="0" marR="0" indent="0" algn="l"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sz="900" b="0" baseline="0">
                <a:solidFill>
                  <a:schemeClr val="tx1"/>
                </a:solidFill>
              </a:defRPr>
            </a:lvl1pPr>
          </a:lstStyle>
          <a:p>
            <a:r>
              <a:rPr lang="en-US"/>
              <a:t>Practice Group/Department/City 9 pt.</a:t>
            </a:r>
            <a:endParaRPr lang="en-US" dirty="0"/>
          </a:p>
        </p:txBody>
      </p:sp>
      <p:sp>
        <p:nvSpPr>
          <p:cNvPr id="61" name="Text Placeholder 70"/>
          <p:cNvSpPr>
            <a:spLocks noGrp="1"/>
          </p:cNvSpPr>
          <p:nvPr>
            <p:ph type="body" sz="quarter" idx="17" hasCustomPrompt="1"/>
          </p:nvPr>
        </p:nvSpPr>
        <p:spPr>
          <a:xfrm>
            <a:off x="1782837" y="3745496"/>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2" name="Text Placeholder 70"/>
          <p:cNvSpPr>
            <a:spLocks noGrp="1"/>
          </p:cNvSpPr>
          <p:nvPr>
            <p:ph type="body" sz="quarter" idx="34" hasCustomPrompt="1"/>
          </p:nvPr>
        </p:nvSpPr>
        <p:spPr>
          <a:xfrm>
            <a:off x="1782837" y="3926771"/>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63" name="Picture Placeholder 4"/>
          <p:cNvSpPr>
            <a:spLocks noGrp="1"/>
          </p:cNvSpPr>
          <p:nvPr>
            <p:ph type="pic" sz="quarter" idx="10" hasCustomPrompt="1"/>
          </p:nvPr>
        </p:nvSpPr>
        <p:spPr>
          <a:xfrm>
            <a:off x="698326" y="3147643"/>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64" name="Text Placeholder 70"/>
          <p:cNvSpPr>
            <a:spLocks noGrp="1"/>
          </p:cNvSpPr>
          <p:nvPr>
            <p:ph type="body" sz="quarter" idx="35" hasCustomPrompt="1"/>
          </p:nvPr>
        </p:nvSpPr>
        <p:spPr>
          <a:xfrm>
            <a:off x="5161210" y="3147643"/>
            <a:ext cx="2103120" cy="207866"/>
          </a:xfrm>
          <a:prstGeom prst="rect">
            <a:avLst/>
          </a:prstGeom>
          <a:noFill/>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65" name="Text Placeholder 70"/>
          <p:cNvSpPr>
            <a:spLocks noGrp="1"/>
          </p:cNvSpPr>
          <p:nvPr>
            <p:ph type="body" sz="quarter" idx="36" hasCustomPrompt="1"/>
          </p:nvPr>
        </p:nvSpPr>
        <p:spPr>
          <a:xfrm>
            <a:off x="5161210" y="3368932"/>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66" name="Text Placeholder 70"/>
          <p:cNvSpPr>
            <a:spLocks noGrp="1"/>
          </p:cNvSpPr>
          <p:nvPr>
            <p:ph type="body" sz="quarter" idx="37" hasCustomPrompt="1"/>
          </p:nvPr>
        </p:nvSpPr>
        <p:spPr>
          <a:xfrm>
            <a:off x="5161210" y="3557758"/>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67" name="Text Placeholder 70"/>
          <p:cNvSpPr>
            <a:spLocks noGrp="1"/>
          </p:cNvSpPr>
          <p:nvPr>
            <p:ph type="body" sz="quarter" idx="38" hasCustomPrompt="1"/>
          </p:nvPr>
        </p:nvSpPr>
        <p:spPr>
          <a:xfrm>
            <a:off x="5161210" y="3745496"/>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8" name="Text Placeholder 70"/>
          <p:cNvSpPr>
            <a:spLocks noGrp="1"/>
          </p:cNvSpPr>
          <p:nvPr>
            <p:ph type="body" sz="quarter" idx="39" hasCustomPrompt="1"/>
          </p:nvPr>
        </p:nvSpPr>
        <p:spPr>
          <a:xfrm>
            <a:off x="5161210" y="3926771"/>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69" name="Picture Placeholder 4"/>
          <p:cNvSpPr>
            <a:spLocks noGrp="1"/>
          </p:cNvSpPr>
          <p:nvPr>
            <p:ph type="pic" sz="quarter" idx="40" hasCustomPrompt="1"/>
          </p:nvPr>
        </p:nvSpPr>
        <p:spPr>
          <a:xfrm>
            <a:off x="4076700" y="3147643"/>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70" name="Text Placeholder 70"/>
          <p:cNvSpPr>
            <a:spLocks noGrp="1"/>
          </p:cNvSpPr>
          <p:nvPr>
            <p:ph type="body" sz="quarter" idx="41" hasCustomPrompt="1"/>
          </p:nvPr>
        </p:nvSpPr>
        <p:spPr>
          <a:xfrm>
            <a:off x="8742611" y="3147643"/>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71" name="Text Placeholder 70"/>
          <p:cNvSpPr>
            <a:spLocks noGrp="1"/>
          </p:cNvSpPr>
          <p:nvPr>
            <p:ph type="body" sz="quarter" idx="42" hasCustomPrompt="1"/>
          </p:nvPr>
        </p:nvSpPr>
        <p:spPr>
          <a:xfrm>
            <a:off x="8742611" y="336893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72" name="Text Placeholder 70"/>
          <p:cNvSpPr>
            <a:spLocks noGrp="1"/>
          </p:cNvSpPr>
          <p:nvPr>
            <p:ph type="body" sz="quarter" idx="43" hasCustomPrompt="1"/>
          </p:nvPr>
        </p:nvSpPr>
        <p:spPr>
          <a:xfrm>
            <a:off x="8742611" y="3557758"/>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73" name="Text Placeholder 70"/>
          <p:cNvSpPr>
            <a:spLocks noGrp="1"/>
          </p:cNvSpPr>
          <p:nvPr>
            <p:ph type="body" sz="quarter" idx="44" hasCustomPrompt="1"/>
          </p:nvPr>
        </p:nvSpPr>
        <p:spPr>
          <a:xfrm>
            <a:off x="8742611" y="3745496"/>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74" name="Text Placeholder 70"/>
          <p:cNvSpPr>
            <a:spLocks noGrp="1"/>
          </p:cNvSpPr>
          <p:nvPr>
            <p:ph type="body" sz="quarter" idx="45" hasCustomPrompt="1"/>
          </p:nvPr>
        </p:nvSpPr>
        <p:spPr>
          <a:xfrm>
            <a:off x="8742611" y="3926771"/>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75" name="Picture Placeholder 4"/>
          <p:cNvSpPr>
            <a:spLocks noGrp="1"/>
          </p:cNvSpPr>
          <p:nvPr>
            <p:ph type="pic" sz="quarter" idx="46" hasCustomPrompt="1"/>
          </p:nvPr>
        </p:nvSpPr>
        <p:spPr>
          <a:xfrm>
            <a:off x="7658100" y="3147643"/>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76" name="Text Placeholder 70"/>
          <p:cNvSpPr>
            <a:spLocks noGrp="1"/>
          </p:cNvSpPr>
          <p:nvPr>
            <p:ph type="body" sz="quarter" idx="47" hasCustomPrompt="1"/>
          </p:nvPr>
        </p:nvSpPr>
        <p:spPr>
          <a:xfrm>
            <a:off x="1782837" y="4327177"/>
            <a:ext cx="2103120" cy="207866"/>
          </a:xfrm>
          <a:prstGeom prst="rect">
            <a:avLst/>
          </a:prstGeom>
          <a:noFill/>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77" name="Text Placeholder 70"/>
          <p:cNvSpPr>
            <a:spLocks noGrp="1"/>
          </p:cNvSpPr>
          <p:nvPr>
            <p:ph type="body" sz="quarter" idx="48" hasCustomPrompt="1"/>
          </p:nvPr>
        </p:nvSpPr>
        <p:spPr>
          <a:xfrm>
            <a:off x="1782837" y="4548466"/>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78" name="Text Placeholder 70"/>
          <p:cNvSpPr>
            <a:spLocks noGrp="1"/>
          </p:cNvSpPr>
          <p:nvPr>
            <p:ph type="body" sz="quarter" idx="49" hasCustomPrompt="1"/>
          </p:nvPr>
        </p:nvSpPr>
        <p:spPr>
          <a:xfrm>
            <a:off x="1782837" y="4737292"/>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79" name="Text Placeholder 70"/>
          <p:cNvSpPr>
            <a:spLocks noGrp="1"/>
          </p:cNvSpPr>
          <p:nvPr>
            <p:ph type="body" sz="quarter" idx="50" hasCustomPrompt="1"/>
          </p:nvPr>
        </p:nvSpPr>
        <p:spPr>
          <a:xfrm>
            <a:off x="1782837" y="4925030"/>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80" name="Text Placeholder 70"/>
          <p:cNvSpPr>
            <a:spLocks noGrp="1"/>
          </p:cNvSpPr>
          <p:nvPr>
            <p:ph type="body" sz="quarter" idx="51" hasCustomPrompt="1"/>
          </p:nvPr>
        </p:nvSpPr>
        <p:spPr>
          <a:xfrm>
            <a:off x="1782837" y="5106305"/>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81" name="Picture Placeholder 4"/>
          <p:cNvSpPr>
            <a:spLocks noGrp="1"/>
          </p:cNvSpPr>
          <p:nvPr>
            <p:ph type="pic" sz="quarter" idx="52" hasCustomPrompt="1"/>
          </p:nvPr>
        </p:nvSpPr>
        <p:spPr>
          <a:xfrm>
            <a:off x="698326" y="4327177"/>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82" name="Text Placeholder 70"/>
          <p:cNvSpPr>
            <a:spLocks noGrp="1"/>
          </p:cNvSpPr>
          <p:nvPr>
            <p:ph type="body" sz="quarter" idx="53" hasCustomPrompt="1"/>
          </p:nvPr>
        </p:nvSpPr>
        <p:spPr>
          <a:xfrm>
            <a:off x="5161210" y="4327177"/>
            <a:ext cx="2103120" cy="207866"/>
          </a:xfrm>
          <a:prstGeom prst="rect">
            <a:avLst/>
          </a:prstGeom>
          <a:noFill/>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83" name="Text Placeholder 70"/>
          <p:cNvSpPr>
            <a:spLocks noGrp="1"/>
          </p:cNvSpPr>
          <p:nvPr>
            <p:ph type="body" sz="quarter" idx="54" hasCustomPrompt="1"/>
          </p:nvPr>
        </p:nvSpPr>
        <p:spPr>
          <a:xfrm>
            <a:off x="5161210" y="4548466"/>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84" name="Text Placeholder 70"/>
          <p:cNvSpPr>
            <a:spLocks noGrp="1"/>
          </p:cNvSpPr>
          <p:nvPr>
            <p:ph type="body" sz="quarter" idx="55" hasCustomPrompt="1"/>
          </p:nvPr>
        </p:nvSpPr>
        <p:spPr>
          <a:xfrm>
            <a:off x="5161210" y="4737292"/>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85" name="Text Placeholder 70"/>
          <p:cNvSpPr>
            <a:spLocks noGrp="1"/>
          </p:cNvSpPr>
          <p:nvPr>
            <p:ph type="body" sz="quarter" idx="56" hasCustomPrompt="1"/>
          </p:nvPr>
        </p:nvSpPr>
        <p:spPr>
          <a:xfrm>
            <a:off x="5161210" y="4925030"/>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86" name="Text Placeholder 70"/>
          <p:cNvSpPr>
            <a:spLocks noGrp="1"/>
          </p:cNvSpPr>
          <p:nvPr>
            <p:ph type="body" sz="quarter" idx="57" hasCustomPrompt="1"/>
          </p:nvPr>
        </p:nvSpPr>
        <p:spPr>
          <a:xfrm>
            <a:off x="5161210" y="5106305"/>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87" name="Picture Placeholder 4"/>
          <p:cNvSpPr>
            <a:spLocks noGrp="1"/>
          </p:cNvSpPr>
          <p:nvPr>
            <p:ph type="pic" sz="quarter" idx="58" hasCustomPrompt="1"/>
          </p:nvPr>
        </p:nvSpPr>
        <p:spPr>
          <a:xfrm>
            <a:off x="4076700" y="4327177"/>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88" name="Text Placeholder 70"/>
          <p:cNvSpPr>
            <a:spLocks noGrp="1"/>
          </p:cNvSpPr>
          <p:nvPr>
            <p:ph type="body" sz="quarter" idx="59" hasCustomPrompt="1"/>
          </p:nvPr>
        </p:nvSpPr>
        <p:spPr>
          <a:xfrm>
            <a:off x="8742611" y="4327177"/>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89" name="Text Placeholder 70"/>
          <p:cNvSpPr>
            <a:spLocks noGrp="1"/>
          </p:cNvSpPr>
          <p:nvPr>
            <p:ph type="body" sz="quarter" idx="60" hasCustomPrompt="1"/>
          </p:nvPr>
        </p:nvSpPr>
        <p:spPr>
          <a:xfrm>
            <a:off x="8742611" y="4548466"/>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90" name="Text Placeholder 70"/>
          <p:cNvSpPr>
            <a:spLocks noGrp="1"/>
          </p:cNvSpPr>
          <p:nvPr>
            <p:ph type="body" sz="quarter" idx="61" hasCustomPrompt="1"/>
          </p:nvPr>
        </p:nvSpPr>
        <p:spPr>
          <a:xfrm>
            <a:off x="8742611" y="473729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91" name="Text Placeholder 70"/>
          <p:cNvSpPr>
            <a:spLocks noGrp="1"/>
          </p:cNvSpPr>
          <p:nvPr>
            <p:ph type="body" sz="quarter" idx="62" hasCustomPrompt="1"/>
          </p:nvPr>
        </p:nvSpPr>
        <p:spPr>
          <a:xfrm>
            <a:off x="8742611" y="4925030"/>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92" name="Text Placeholder 70"/>
          <p:cNvSpPr>
            <a:spLocks noGrp="1"/>
          </p:cNvSpPr>
          <p:nvPr>
            <p:ph type="body" sz="quarter" idx="63" hasCustomPrompt="1"/>
          </p:nvPr>
        </p:nvSpPr>
        <p:spPr>
          <a:xfrm>
            <a:off x="8742611" y="5106305"/>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93" name="Picture Placeholder 4"/>
          <p:cNvSpPr>
            <a:spLocks noGrp="1"/>
          </p:cNvSpPr>
          <p:nvPr>
            <p:ph type="pic" sz="quarter" idx="64" hasCustomPrompt="1"/>
          </p:nvPr>
        </p:nvSpPr>
        <p:spPr>
          <a:xfrm>
            <a:off x="7658100" y="4327177"/>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94" name="Text Placeholder 2"/>
          <p:cNvSpPr>
            <a:spLocks noGrp="1"/>
          </p:cNvSpPr>
          <p:nvPr>
            <p:ph type="body" sz="quarter" idx="65" hasCustomPrompt="1"/>
          </p:nvPr>
        </p:nvSpPr>
        <p:spPr>
          <a:xfrm>
            <a:off x="0" y="2"/>
            <a:ext cx="12192000" cy="3108958"/>
          </a:xfrm>
          <a:prstGeom prst="rect">
            <a:avLst/>
          </a:prstGeom>
        </p:spPr>
        <p:txBody>
          <a:bodyPr lIns="685800" tIns="685800" rIns="685800" bIns="320040" anchor="b" anchorCtr="0"/>
          <a:lstStyle>
            <a:lvl1pPr marL="0" indent="0">
              <a:buNone/>
              <a:tabLst>
                <a:tab pos="231772" algn="l"/>
              </a:tabLst>
              <a:defRPr sz="4800" b="1">
                <a:solidFill>
                  <a:schemeClr val="bg1"/>
                </a:solidFill>
              </a:defRPr>
            </a:lvl1pPr>
            <a:lvl2pPr marL="0" indent="0">
              <a:buNone/>
              <a:defRPr sz="2800">
                <a:solidFill>
                  <a:schemeClr val="tx1"/>
                </a:solidFill>
              </a:defRPr>
            </a:lvl2pPr>
            <a:lvl3pPr marL="0" indent="0">
              <a:buFont typeface="Arial" panose="020B0604020202020204" pitchFamily="34" charset="0"/>
              <a:buNone/>
              <a:defRPr sz="2800"/>
            </a:lvl3pPr>
            <a:lvl4pPr marL="0" indent="0">
              <a:buFont typeface="Arial" panose="020B0604020202020204" pitchFamily="34" charset="0"/>
              <a:buNone/>
              <a:defRPr sz="2800"/>
            </a:lvl4pPr>
            <a:lvl5pPr marL="0" indent="0">
              <a:buFont typeface="Arial" panose="020B0604020202020204" pitchFamily="34" charset="0"/>
              <a:buNone/>
              <a:defRPr sz="2800"/>
            </a:lvl5pPr>
            <a:lvl6pPr marL="0" indent="0">
              <a:buNone/>
              <a:defRPr sz="2800"/>
            </a:lvl6pPr>
            <a:lvl7pPr marL="0" indent="0">
              <a:buNone/>
              <a:defRPr sz="2800"/>
            </a:lvl7pPr>
            <a:lvl8pPr marL="0" indent="0">
              <a:buNone/>
              <a:defRPr sz="2800"/>
            </a:lvl8pPr>
            <a:lvl9pPr marL="0" indent="0">
              <a:buNone/>
              <a:defRPr sz="2800"/>
            </a:lvl9pPr>
          </a:lstStyle>
          <a:p>
            <a:pPr lvl="0"/>
            <a:r>
              <a:rPr lang="en-US" dirty="0"/>
              <a:t>Questions? 48 pt. Bold</a:t>
            </a:r>
          </a:p>
          <a:p>
            <a:pPr lvl="1"/>
            <a:r>
              <a:rPr lang="en-US" dirty="0"/>
              <a:t>Click “Increase List Level” to produce this style subhead 28 </a:t>
            </a:r>
            <a:r>
              <a:rPr lang="en-US"/>
              <a:t>pt.</a:t>
            </a:r>
          </a:p>
        </p:txBody>
      </p:sp>
      <p:pic>
        <p:nvPicPr>
          <p:cNvPr id="40" name="Picture 39"/>
          <p:cNvPicPr>
            <a:picLocks noChangeAspect="1"/>
          </p:cNvPicPr>
          <p:nvPr userDrawn="1"/>
        </p:nvPicPr>
        <p:blipFill>
          <a:blip r:embed="rId3" cstate="screen">
            <a:biLevel thresh="50000"/>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44459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Pics White/Gray">
    <p:bg>
      <p:bgPr>
        <a:gradFill>
          <a:gsLst>
            <a:gs pos="60000">
              <a:schemeClr val="bg1"/>
            </a:gs>
            <a:gs pos="100000">
              <a:srgbClr val="B7C7D0"/>
            </a:gs>
          </a:gsLst>
          <a:lin ang="2160000" scaled="0"/>
        </a:gradFill>
        <a:effectLst/>
      </p:bgPr>
    </p:bg>
    <p:spTree>
      <p:nvGrpSpPr>
        <p:cNvPr id="1" name=""/>
        <p:cNvGrpSpPr/>
        <p:nvPr/>
      </p:nvGrpSpPr>
      <p:grpSpPr>
        <a:xfrm>
          <a:off x="0" y="0"/>
          <a:ext cx="0" cy="0"/>
          <a:chOff x="0" y="0"/>
          <a:chExt cx="0" cy="0"/>
        </a:xfrm>
      </p:grpSpPr>
      <p:sp>
        <p:nvSpPr>
          <p:cNvPr id="33" name="Text Placeholder 70"/>
          <p:cNvSpPr>
            <a:spLocks noGrp="1"/>
          </p:cNvSpPr>
          <p:nvPr>
            <p:ph type="body" sz="quarter" idx="14" hasCustomPrompt="1"/>
          </p:nvPr>
        </p:nvSpPr>
        <p:spPr>
          <a:xfrm>
            <a:off x="1782837" y="3147643"/>
            <a:ext cx="2103120" cy="207866"/>
          </a:xfrm>
          <a:prstGeom prst="rect">
            <a:avLst/>
          </a:prstGeom>
          <a:noFill/>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34" name="Text Placeholder 70"/>
          <p:cNvSpPr>
            <a:spLocks noGrp="1"/>
          </p:cNvSpPr>
          <p:nvPr>
            <p:ph type="body" sz="quarter" idx="15" hasCustomPrompt="1"/>
          </p:nvPr>
        </p:nvSpPr>
        <p:spPr>
          <a:xfrm>
            <a:off x="1782837" y="3368932"/>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60" name="Text Placeholder 70"/>
          <p:cNvSpPr>
            <a:spLocks noGrp="1"/>
          </p:cNvSpPr>
          <p:nvPr>
            <p:ph type="body" sz="quarter" idx="16" hasCustomPrompt="1"/>
          </p:nvPr>
        </p:nvSpPr>
        <p:spPr>
          <a:xfrm>
            <a:off x="1782837" y="3557758"/>
            <a:ext cx="2103120" cy="170816"/>
          </a:xfrm>
          <a:prstGeom prst="rect">
            <a:avLst/>
          </a:prstGeom>
          <a:noFill/>
        </p:spPr>
        <p:txBody>
          <a:bodyPr lIns="0" tIns="0" rIns="0" bIns="45720">
            <a:spAutoFit/>
          </a:bodyPr>
          <a:lstStyle>
            <a:lvl1pPr marL="0" marR="0" indent="0" algn="l"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sz="900" b="0" baseline="0">
                <a:solidFill>
                  <a:schemeClr val="tx1"/>
                </a:solidFill>
              </a:defRPr>
            </a:lvl1pPr>
          </a:lstStyle>
          <a:p>
            <a:r>
              <a:rPr lang="en-US"/>
              <a:t>Practice Group/Department/City 9 pt.</a:t>
            </a:r>
            <a:endParaRPr lang="en-US" dirty="0"/>
          </a:p>
        </p:txBody>
      </p:sp>
      <p:sp>
        <p:nvSpPr>
          <p:cNvPr id="61" name="Text Placeholder 70"/>
          <p:cNvSpPr>
            <a:spLocks noGrp="1"/>
          </p:cNvSpPr>
          <p:nvPr>
            <p:ph type="body" sz="quarter" idx="17" hasCustomPrompt="1"/>
          </p:nvPr>
        </p:nvSpPr>
        <p:spPr>
          <a:xfrm>
            <a:off x="1782837" y="3745496"/>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2" name="Text Placeholder 70"/>
          <p:cNvSpPr>
            <a:spLocks noGrp="1"/>
          </p:cNvSpPr>
          <p:nvPr>
            <p:ph type="body" sz="quarter" idx="34" hasCustomPrompt="1"/>
          </p:nvPr>
        </p:nvSpPr>
        <p:spPr>
          <a:xfrm>
            <a:off x="1782837" y="3926771"/>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63" name="Picture Placeholder 4"/>
          <p:cNvSpPr>
            <a:spLocks noGrp="1"/>
          </p:cNvSpPr>
          <p:nvPr>
            <p:ph type="pic" sz="quarter" idx="10" hasCustomPrompt="1"/>
          </p:nvPr>
        </p:nvSpPr>
        <p:spPr>
          <a:xfrm>
            <a:off x="698326" y="3147643"/>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64" name="Text Placeholder 70"/>
          <p:cNvSpPr>
            <a:spLocks noGrp="1"/>
          </p:cNvSpPr>
          <p:nvPr>
            <p:ph type="body" sz="quarter" idx="35" hasCustomPrompt="1"/>
          </p:nvPr>
        </p:nvSpPr>
        <p:spPr>
          <a:xfrm>
            <a:off x="5161210" y="3147643"/>
            <a:ext cx="2103120" cy="207866"/>
          </a:xfrm>
          <a:prstGeom prst="rect">
            <a:avLst/>
          </a:prstGeom>
          <a:noFill/>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65" name="Text Placeholder 70"/>
          <p:cNvSpPr>
            <a:spLocks noGrp="1"/>
          </p:cNvSpPr>
          <p:nvPr>
            <p:ph type="body" sz="quarter" idx="36" hasCustomPrompt="1"/>
          </p:nvPr>
        </p:nvSpPr>
        <p:spPr>
          <a:xfrm>
            <a:off x="5161210" y="3368932"/>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66" name="Text Placeholder 70"/>
          <p:cNvSpPr>
            <a:spLocks noGrp="1"/>
          </p:cNvSpPr>
          <p:nvPr>
            <p:ph type="body" sz="quarter" idx="37" hasCustomPrompt="1"/>
          </p:nvPr>
        </p:nvSpPr>
        <p:spPr>
          <a:xfrm>
            <a:off x="5161210" y="3557758"/>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67" name="Text Placeholder 70"/>
          <p:cNvSpPr>
            <a:spLocks noGrp="1"/>
          </p:cNvSpPr>
          <p:nvPr>
            <p:ph type="body" sz="quarter" idx="38" hasCustomPrompt="1"/>
          </p:nvPr>
        </p:nvSpPr>
        <p:spPr>
          <a:xfrm>
            <a:off x="5161210" y="3745496"/>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8" name="Text Placeholder 70"/>
          <p:cNvSpPr>
            <a:spLocks noGrp="1"/>
          </p:cNvSpPr>
          <p:nvPr>
            <p:ph type="body" sz="quarter" idx="39" hasCustomPrompt="1"/>
          </p:nvPr>
        </p:nvSpPr>
        <p:spPr>
          <a:xfrm>
            <a:off x="5161210" y="3926771"/>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69" name="Picture Placeholder 4"/>
          <p:cNvSpPr>
            <a:spLocks noGrp="1"/>
          </p:cNvSpPr>
          <p:nvPr>
            <p:ph type="pic" sz="quarter" idx="40" hasCustomPrompt="1"/>
          </p:nvPr>
        </p:nvSpPr>
        <p:spPr>
          <a:xfrm>
            <a:off x="4076700" y="3147643"/>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70" name="Text Placeholder 70"/>
          <p:cNvSpPr>
            <a:spLocks noGrp="1"/>
          </p:cNvSpPr>
          <p:nvPr>
            <p:ph type="body" sz="quarter" idx="41" hasCustomPrompt="1"/>
          </p:nvPr>
        </p:nvSpPr>
        <p:spPr>
          <a:xfrm>
            <a:off x="8742611" y="3147643"/>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71" name="Text Placeholder 70"/>
          <p:cNvSpPr>
            <a:spLocks noGrp="1"/>
          </p:cNvSpPr>
          <p:nvPr>
            <p:ph type="body" sz="quarter" idx="42" hasCustomPrompt="1"/>
          </p:nvPr>
        </p:nvSpPr>
        <p:spPr>
          <a:xfrm>
            <a:off x="8742611" y="336893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72" name="Text Placeholder 70"/>
          <p:cNvSpPr>
            <a:spLocks noGrp="1"/>
          </p:cNvSpPr>
          <p:nvPr>
            <p:ph type="body" sz="quarter" idx="43" hasCustomPrompt="1"/>
          </p:nvPr>
        </p:nvSpPr>
        <p:spPr>
          <a:xfrm>
            <a:off x="8742611" y="3557758"/>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73" name="Text Placeholder 70"/>
          <p:cNvSpPr>
            <a:spLocks noGrp="1"/>
          </p:cNvSpPr>
          <p:nvPr>
            <p:ph type="body" sz="quarter" idx="44" hasCustomPrompt="1"/>
          </p:nvPr>
        </p:nvSpPr>
        <p:spPr>
          <a:xfrm>
            <a:off x="8742611" y="3745496"/>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74" name="Text Placeholder 70"/>
          <p:cNvSpPr>
            <a:spLocks noGrp="1"/>
          </p:cNvSpPr>
          <p:nvPr>
            <p:ph type="body" sz="quarter" idx="45" hasCustomPrompt="1"/>
          </p:nvPr>
        </p:nvSpPr>
        <p:spPr>
          <a:xfrm>
            <a:off x="8742611" y="3926771"/>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75" name="Picture Placeholder 4"/>
          <p:cNvSpPr>
            <a:spLocks noGrp="1"/>
          </p:cNvSpPr>
          <p:nvPr>
            <p:ph type="pic" sz="quarter" idx="46" hasCustomPrompt="1"/>
          </p:nvPr>
        </p:nvSpPr>
        <p:spPr>
          <a:xfrm>
            <a:off x="7658100" y="3147643"/>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76" name="Text Placeholder 70"/>
          <p:cNvSpPr>
            <a:spLocks noGrp="1"/>
          </p:cNvSpPr>
          <p:nvPr>
            <p:ph type="body" sz="quarter" idx="47" hasCustomPrompt="1"/>
          </p:nvPr>
        </p:nvSpPr>
        <p:spPr>
          <a:xfrm>
            <a:off x="1782837" y="4327177"/>
            <a:ext cx="2103120" cy="207866"/>
          </a:xfrm>
          <a:prstGeom prst="rect">
            <a:avLst/>
          </a:prstGeom>
          <a:noFill/>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77" name="Text Placeholder 70"/>
          <p:cNvSpPr>
            <a:spLocks noGrp="1"/>
          </p:cNvSpPr>
          <p:nvPr>
            <p:ph type="body" sz="quarter" idx="48" hasCustomPrompt="1"/>
          </p:nvPr>
        </p:nvSpPr>
        <p:spPr>
          <a:xfrm>
            <a:off x="1782837" y="4548466"/>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78" name="Text Placeholder 70"/>
          <p:cNvSpPr>
            <a:spLocks noGrp="1"/>
          </p:cNvSpPr>
          <p:nvPr>
            <p:ph type="body" sz="quarter" idx="49" hasCustomPrompt="1"/>
          </p:nvPr>
        </p:nvSpPr>
        <p:spPr>
          <a:xfrm>
            <a:off x="1782837" y="4737292"/>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79" name="Text Placeholder 70"/>
          <p:cNvSpPr>
            <a:spLocks noGrp="1"/>
          </p:cNvSpPr>
          <p:nvPr>
            <p:ph type="body" sz="quarter" idx="50" hasCustomPrompt="1"/>
          </p:nvPr>
        </p:nvSpPr>
        <p:spPr>
          <a:xfrm>
            <a:off x="1782837" y="4925030"/>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80" name="Text Placeholder 70"/>
          <p:cNvSpPr>
            <a:spLocks noGrp="1"/>
          </p:cNvSpPr>
          <p:nvPr>
            <p:ph type="body" sz="quarter" idx="51" hasCustomPrompt="1"/>
          </p:nvPr>
        </p:nvSpPr>
        <p:spPr>
          <a:xfrm>
            <a:off x="1782837" y="5106305"/>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81" name="Picture Placeholder 4"/>
          <p:cNvSpPr>
            <a:spLocks noGrp="1"/>
          </p:cNvSpPr>
          <p:nvPr>
            <p:ph type="pic" sz="quarter" idx="52" hasCustomPrompt="1"/>
          </p:nvPr>
        </p:nvSpPr>
        <p:spPr>
          <a:xfrm>
            <a:off x="698326" y="4327177"/>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82" name="Text Placeholder 70"/>
          <p:cNvSpPr>
            <a:spLocks noGrp="1"/>
          </p:cNvSpPr>
          <p:nvPr>
            <p:ph type="body" sz="quarter" idx="53" hasCustomPrompt="1"/>
          </p:nvPr>
        </p:nvSpPr>
        <p:spPr>
          <a:xfrm>
            <a:off x="5161210" y="4327177"/>
            <a:ext cx="2103120" cy="207866"/>
          </a:xfrm>
          <a:prstGeom prst="rect">
            <a:avLst/>
          </a:prstGeom>
          <a:noFill/>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83" name="Text Placeholder 70"/>
          <p:cNvSpPr>
            <a:spLocks noGrp="1"/>
          </p:cNvSpPr>
          <p:nvPr>
            <p:ph type="body" sz="quarter" idx="54" hasCustomPrompt="1"/>
          </p:nvPr>
        </p:nvSpPr>
        <p:spPr>
          <a:xfrm>
            <a:off x="5161210" y="4548466"/>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84" name="Text Placeholder 70"/>
          <p:cNvSpPr>
            <a:spLocks noGrp="1"/>
          </p:cNvSpPr>
          <p:nvPr>
            <p:ph type="body" sz="quarter" idx="55" hasCustomPrompt="1"/>
          </p:nvPr>
        </p:nvSpPr>
        <p:spPr>
          <a:xfrm>
            <a:off x="5161210" y="4737292"/>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85" name="Text Placeholder 70"/>
          <p:cNvSpPr>
            <a:spLocks noGrp="1"/>
          </p:cNvSpPr>
          <p:nvPr>
            <p:ph type="body" sz="quarter" idx="56" hasCustomPrompt="1"/>
          </p:nvPr>
        </p:nvSpPr>
        <p:spPr>
          <a:xfrm>
            <a:off x="5161210" y="4925030"/>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86" name="Text Placeholder 70"/>
          <p:cNvSpPr>
            <a:spLocks noGrp="1"/>
          </p:cNvSpPr>
          <p:nvPr>
            <p:ph type="body" sz="quarter" idx="57" hasCustomPrompt="1"/>
          </p:nvPr>
        </p:nvSpPr>
        <p:spPr>
          <a:xfrm>
            <a:off x="5161210" y="5106305"/>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87" name="Picture Placeholder 4"/>
          <p:cNvSpPr>
            <a:spLocks noGrp="1"/>
          </p:cNvSpPr>
          <p:nvPr>
            <p:ph type="pic" sz="quarter" idx="58" hasCustomPrompt="1"/>
          </p:nvPr>
        </p:nvSpPr>
        <p:spPr>
          <a:xfrm>
            <a:off x="4076700" y="4327177"/>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88" name="Text Placeholder 70"/>
          <p:cNvSpPr>
            <a:spLocks noGrp="1"/>
          </p:cNvSpPr>
          <p:nvPr>
            <p:ph type="body" sz="quarter" idx="59" hasCustomPrompt="1"/>
          </p:nvPr>
        </p:nvSpPr>
        <p:spPr>
          <a:xfrm>
            <a:off x="8742611" y="4327177"/>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89" name="Text Placeholder 70"/>
          <p:cNvSpPr>
            <a:spLocks noGrp="1"/>
          </p:cNvSpPr>
          <p:nvPr>
            <p:ph type="body" sz="quarter" idx="60" hasCustomPrompt="1"/>
          </p:nvPr>
        </p:nvSpPr>
        <p:spPr>
          <a:xfrm>
            <a:off x="8742611" y="4548466"/>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90" name="Text Placeholder 70"/>
          <p:cNvSpPr>
            <a:spLocks noGrp="1"/>
          </p:cNvSpPr>
          <p:nvPr>
            <p:ph type="body" sz="quarter" idx="61" hasCustomPrompt="1"/>
          </p:nvPr>
        </p:nvSpPr>
        <p:spPr>
          <a:xfrm>
            <a:off x="8742611" y="473729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91" name="Text Placeholder 70"/>
          <p:cNvSpPr>
            <a:spLocks noGrp="1"/>
          </p:cNvSpPr>
          <p:nvPr>
            <p:ph type="body" sz="quarter" idx="62" hasCustomPrompt="1"/>
          </p:nvPr>
        </p:nvSpPr>
        <p:spPr>
          <a:xfrm>
            <a:off x="8742611" y="4925030"/>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92" name="Text Placeholder 70"/>
          <p:cNvSpPr>
            <a:spLocks noGrp="1"/>
          </p:cNvSpPr>
          <p:nvPr>
            <p:ph type="body" sz="quarter" idx="63" hasCustomPrompt="1"/>
          </p:nvPr>
        </p:nvSpPr>
        <p:spPr>
          <a:xfrm>
            <a:off x="8742611" y="5106305"/>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93" name="Picture Placeholder 4"/>
          <p:cNvSpPr>
            <a:spLocks noGrp="1"/>
          </p:cNvSpPr>
          <p:nvPr>
            <p:ph type="pic" sz="quarter" idx="64" hasCustomPrompt="1"/>
          </p:nvPr>
        </p:nvSpPr>
        <p:spPr>
          <a:xfrm>
            <a:off x="7658100" y="4327177"/>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94" name="Text Placeholder 2"/>
          <p:cNvSpPr>
            <a:spLocks noGrp="1"/>
          </p:cNvSpPr>
          <p:nvPr>
            <p:ph type="body" sz="quarter" idx="65" hasCustomPrompt="1"/>
          </p:nvPr>
        </p:nvSpPr>
        <p:spPr>
          <a:xfrm>
            <a:off x="0" y="2"/>
            <a:ext cx="12192000" cy="3108958"/>
          </a:xfrm>
          <a:prstGeom prst="rect">
            <a:avLst/>
          </a:prstGeom>
        </p:spPr>
        <p:txBody>
          <a:bodyPr lIns="685800" tIns="685800" rIns="685800" bIns="320040" anchor="b" anchorCtr="0"/>
          <a:lstStyle>
            <a:lvl1pPr marL="0" indent="0">
              <a:buNone/>
              <a:tabLst>
                <a:tab pos="231772" algn="l"/>
              </a:tabLst>
              <a:defRPr sz="4800" b="1">
                <a:solidFill>
                  <a:schemeClr val="tx1"/>
                </a:solidFill>
              </a:defRPr>
            </a:lvl1pPr>
            <a:lvl2pPr marL="0" indent="0">
              <a:buNone/>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dirty="0"/>
              <a:t>Questions? 48 pt. Bold</a:t>
            </a:r>
          </a:p>
          <a:p>
            <a:pPr lvl="1"/>
            <a:r>
              <a:rPr lang="en-US" dirty="0"/>
              <a:t>Click “Increase List Level” to produce this style subhead 28 pt.</a:t>
            </a:r>
          </a:p>
        </p:txBody>
      </p:sp>
      <p:pic>
        <p:nvPicPr>
          <p:cNvPr id="42" name="Picture 4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38944" y="685800"/>
            <a:ext cx="1677902" cy="740664"/>
          </a:xfrm>
          <a:prstGeom prst="rect">
            <a:avLst/>
          </a:prstGeom>
        </p:spPr>
      </p:pic>
      <p:sp>
        <p:nvSpPr>
          <p:cNvPr id="43" name="Rectangle 42"/>
          <p:cNvSpPr/>
          <p:nvPr userDrawn="1"/>
        </p:nvSpPr>
        <p:spPr>
          <a:xfrm>
            <a:off x="3048" y="0"/>
            <a:ext cx="12188952" cy="6858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tx2">
                    <a:alpha val="60000"/>
                  </a:schemeClr>
                </a:solidFill>
              </a:rPr>
              <a:t>© 2024 Faegre Drinker Biddle &amp; Reath LLP. All Rights Reserved. Privileged &amp; Confidential.</a:t>
            </a:r>
          </a:p>
        </p:txBody>
      </p:sp>
    </p:spTree>
    <p:extLst>
      <p:ext uri="{BB962C8B-B14F-4D97-AF65-F5344CB8AC3E}">
        <p14:creationId xmlns:p14="http://schemas.microsoft.com/office/powerpoint/2010/main" val="257859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losing: Photo 85% Questions">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0" y="2538243"/>
            <a:ext cx="12192000" cy="1781513"/>
          </a:xfrm>
          <a:prstGeom prst="rect">
            <a:avLst/>
          </a:prstGeom>
          <a:noFill/>
        </p:spPr>
        <p:txBody>
          <a:bodyPr lIns="685800" tIns="0" rIns="685800" bIns="0" anchor="ctr" anchorCtr="0">
            <a:spAutoFit/>
          </a:bodyPr>
          <a:lstStyle>
            <a:lvl1pPr marL="0" indent="0">
              <a:buNone/>
              <a:tabLst>
                <a:tab pos="231772" algn="l"/>
              </a:tabLst>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dirty="0"/>
              <a:t>Questions? 48 pt</a:t>
            </a:r>
            <a:r>
              <a:rPr lang="en-US"/>
              <a:t>. Bold </a:t>
            </a:r>
            <a:br>
              <a:rPr lang="en-US"/>
            </a:br>
            <a:r>
              <a:rPr lang="en-US"/>
              <a:t>85% Transparency</a:t>
            </a:r>
            <a:endParaRPr lang="en-US" dirty="0"/>
          </a:p>
          <a:p>
            <a:pPr lvl="1"/>
            <a:r>
              <a:rPr lang="en-US" dirty="0"/>
              <a:t>Click “Increase List Level” to produce this style subhead 28 </a:t>
            </a:r>
            <a:r>
              <a:rPr lang="en-US"/>
              <a:t>pt.</a:t>
            </a:r>
          </a:p>
        </p:txBody>
      </p:sp>
    </p:spTree>
    <p:extLst>
      <p:ext uri="{BB962C8B-B14F-4D97-AF65-F5344CB8AC3E}">
        <p14:creationId xmlns:p14="http://schemas.microsoft.com/office/powerpoint/2010/main" val="371508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losing: Photo 85% Questions Contacts">
    <p:spTree>
      <p:nvGrpSpPr>
        <p:cNvPr id="1" name=""/>
        <p:cNvGrpSpPr/>
        <p:nvPr/>
      </p:nvGrpSpPr>
      <p:grpSpPr>
        <a:xfrm>
          <a:off x="0" y="0"/>
          <a:ext cx="0" cy="0"/>
          <a:chOff x="0" y="0"/>
          <a:chExt cx="0" cy="0"/>
        </a:xfrm>
      </p:grpSpPr>
      <p:sp>
        <p:nvSpPr>
          <p:cNvPr id="3" name="Text Placeholder 70"/>
          <p:cNvSpPr>
            <a:spLocks noGrp="1"/>
          </p:cNvSpPr>
          <p:nvPr>
            <p:ph type="body" sz="quarter" idx="14" hasCustomPrompt="1"/>
          </p:nvPr>
        </p:nvSpPr>
        <p:spPr>
          <a:xfrm>
            <a:off x="693075"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 name="Text Placeholder 70"/>
          <p:cNvSpPr>
            <a:spLocks noGrp="1"/>
          </p:cNvSpPr>
          <p:nvPr>
            <p:ph type="body" sz="quarter" idx="15" hasCustomPrompt="1"/>
          </p:nvPr>
        </p:nvSpPr>
        <p:spPr>
          <a:xfrm>
            <a:off x="693075"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5" name="Text Placeholder 70"/>
          <p:cNvSpPr>
            <a:spLocks noGrp="1"/>
          </p:cNvSpPr>
          <p:nvPr>
            <p:ph type="body" sz="quarter" idx="16" hasCustomPrompt="1"/>
          </p:nvPr>
        </p:nvSpPr>
        <p:spPr>
          <a:xfrm>
            <a:off x="693075"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7" name="Text Placeholder 70"/>
          <p:cNvSpPr>
            <a:spLocks noGrp="1"/>
          </p:cNvSpPr>
          <p:nvPr>
            <p:ph type="body" sz="quarter" idx="17" hasCustomPrompt="1"/>
          </p:nvPr>
        </p:nvSpPr>
        <p:spPr>
          <a:xfrm>
            <a:off x="693075"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8" name="Text Placeholder 70"/>
          <p:cNvSpPr>
            <a:spLocks noGrp="1"/>
          </p:cNvSpPr>
          <p:nvPr>
            <p:ph type="body" sz="quarter" idx="18" hasCustomPrompt="1"/>
          </p:nvPr>
        </p:nvSpPr>
        <p:spPr>
          <a:xfrm>
            <a:off x="2873653"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9" name="Text Placeholder 70"/>
          <p:cNvSpPr>
            <a:spLocks noGrp="1"/>
          </p:cNvSpPr>
          <p:nvPr>
            <p:ph type="body" sz="quarter" idx="19" hasCustomPrompt="1"/>
          </p:nvPr>
        </p:nvSpPr>
        <p:spPr>
          <a:xfrm>
            <a:off x="2873653"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10" name="Text Placeholder 70"/>
          <p:cNvSpPr>
            <a:spLocks noGrp="1"/>
          </p:cNvSpPr>
          <p:nvPr>
            <p:ph type="body" sz="quarter" idx="20" hasCustomPrompt="1"/>
          </p:nvPr>
        </p:nvSpPr>
        <p:spPr>
          <a:xfrm>
            <a:off x="2873653"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11" name="Text Placeholder 70"/>
          <p:cNvSpPr>
            <a:spLocks noGrp="1"/>
          </p:cNvSpPr>
          <p:nvPr>
            <p:ph type="body" sz="quarter" idx="21" hasCustomPrompt="1"/>
          </p:nvPr>
        </p:nvSpPr>
        <p:spPr>
          <a:xfrm>
            <a:off x="2873653"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12" name="Text Placeholder 70"/>
          <p:cNvSpPr>
            <a:spLocks noGrp="1"/>
          </p:cNvSpPr>
          <p:nvPr>
            <p:ph type="body" sz="quarter" idx="22" hasCustomPrompt="1"/>
          </p:nvPr>
        </p:nvSpPr>
        <p:spPr>
          <a:xfrm>
            <a:off x="5042992"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13" name="Text Placeholder 70"/>
          <p:cNvSpPr>
            <a:spLocks noGrp="1"/>
          </p:cNvSpPr>
          <p:nvPr>
            <p:ph type="body" sz="quarter" idx="23" hasCustomPrompt="1"/>
          </p:nvPr>
        </p:nvSpPr>
        <p:spPr>
          <a:xfrm>
            <a:off x="5042992"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14" name="Text Placeholder 70"/>
          <p:cNvSpPr>
            <a:spLocks noGrp="1"/>
          </p:cNvSpPr>
          <p:nvPr>
            <p:ph type="body" sz="quarter" idx="24" hasCustomPrompt="1"/>
          </p:nvPr>
        </p:nvSpPr>
        <p:spPr>
          <a:xfrm>
            <a:off x="5042992"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15" name="Text Placeholder 70"/>
          <p:cNvSpPr>
            <a:spLocks noGrp="1"/>
          </p:cNvSpPr>
          <p:nvPr>
            <p:ph type="body" sz="quarter" idx="25" hasCustomPrompt="1"/>
          </p:nvPr>
        </p:nvSpPr>
        <p:spPr>
          <a:xfrm>
            <a:off x="5042992"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16" name="Text Placeholder 70"/>
          <p:cNvSpPr>
            <a:spLocks noGrp="1"/>
          </p:cNvSpPr>
          <p:nvPr>
            <p:ph type="body" sz="quarter" idx="26" hasCustomPrompt="1"/>
          </p:nvPr>
        </p:nvSpPr>
        <p:spPr>
          <a:xfrm>
            <a:off x="7214693"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17" name="Text Placeholder 70"/>
          <p:cNvSpPr>
            <a:spLocks noGrp="1"/>
          </p:cNvSpPr>
          <p:nvPr>
            <p:ph type="body" sz="quarter" idx="27" hasCustomPrompt="1"/>
          </p:nvPr>
        </p:nvSpPr>
        <p:spPr>
          <a:xfrm>
            <a:off x="7214693"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18" name="Text Placeholder 70"/>
          <p:cNvSpPr>
            <a:spLocks noGrp="1"/>
          </p:cNvSpPr>
          <p:nvPr>
            <p:ph type="body" sz="quarter" idx="28" hasCustomPrompt="1"/>
          </p:nvPr>
        </p:nvSpPr>
        <p:spPr>
          <a:xfrm>
            <a:off x="7214693"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19" name="Text Placeholder 70"/>
          <p:cNvSpPr>
            <a:spLocks noGrp="1"/>
          </p:cNvSpPr>
          <p:nvPr>
            <p:ph type="body" sz="quarter" idx="29" hasCustomPrompt="1"/>
          </p:nvPr>
        </p:nvSpPr>
        <p:spPr>
          <a:xfrm>
            <a:off x="7214693"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20" name="Text Placeholder 70"/>
          <p:cNvSpPr>
            <a:spLocks noGrp="1"/>
          </p:cNvSpPr>
          <p:nvPr>
            <p:ph type="body" sz="quarter" idx="30" hasCustomPrompt="1"/>
          </p:nvPr>
        </p:nvSpPr>
        <p:spPr>
          <a:xfrm>
            <a:off x="9386391" y="408727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21" name="Text Placeholder 70"/>
          <p:cNvSpPr>
            <a:spLocks noGrp="1"/>
          </p:cNvSpPr>
          <p:nvPr>
            <p:ph type="body" sz="quarter" idx="31" hasCustomPrompt="1"/>
          </p:nvPr>
        </p:nvSpPr>
        <p:spPr>
          <a:xfrm>
            <a:off x="9386391" y="430856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22" name="Text Placeholder 70"/>
          <p:cNvSpPr>
            <a:spLocks noGrp="1"/>
          </p:cNvSpPr>
          <p:nvPr>
            <p:ph type="body" sz="quarter" idx="32" hasCustomPrompt="1"/>
          </p:nvPr>
        </p:nvSpPr>
        <p:spPr>
          <a:xfrm>
            <a:off x="9386391" y="449739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23" name="Text Placeholder 70"/>
          <p:cNvSpPr>
            <a:spLocks noGrp="1"/>
          </p:cNvSpPr>
          <p:nvPr>
            <p:ph type="body" sz="quarter" idx="33" hasCustomPrompt="1"/>
          </p:nvPr>
        </p:nvSpPr>
        <p:spPr>
          <a:xfrm>
            <a:off x="9386391" y="468512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24" name="Text Placeholder 70"/>
          <p:cNvSpPr>
            <a:spLocks noGrp="1"/>
          </p:cNvSpPr>
          <p:nvPr>
            <p:ph type="body" sz="quarter" idx="34" hasCustomPrompt="1"/>
          </p:nvPr>
        </p:nvSpPr>
        <p:spPr>
          <a:xfrm>
            <a:off x="693075"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first.last@faegredrinker.com 9 </a:t>
            </a:r>
            <a:r>
              <a:rPr lang="en-US"/>
              <a:t>pt. (lc)</a:t>
            </a:r>
            <a:endParaRPr lang="en-US" dirty="0"/>
          </a:p>
        </p:txBody>
      </p:sp>
      <p:sp>
        <p:nvSpPr>
          <p:cNvPr id="25" name="Text Placeholder 70"/>
          <p:cNvSpPr>
            <a:spLocks noGrp="1"/>
          </p:cNvSpPr>
          <p:nvPr>
            <p:ph type="body" sz="quarter" idx="35" hasCustomPrompt="1"/>
          </p:nvPr>
        </p:nvSpPr>
        <p:spPr>
          <a:xfrm>
            <a:off x="2873653"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26" name="Text Placeholder 70"/>
          <p:cNvSpPr>
            <a:spLocks noGrp="1"/>
          </p:cNvSpPr>
          <p:nvPr>
            <p:ph type="body" sz="quarter" idx="36" hasCustomPrompt="1"/>
          </p:nvPr>
        </p:nvSpPr>
        <p:spPr>
          <a:xfrm>
            <a:off x="5042992"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27" name="Text Placeholder 70"/>
          <p:cNvSpPr>
            <a:spLocks noGrp="1"/>
          </p:cNvSpPr>
          <p:nvPr>
            <p:ph type="body" sz="quarter" idx="37" hasCustomPrompt="1"/>
          </p:nvPr>
        </p:nvSpPr>
        <p:spPr>
          <a:xfrm>
            <a:off x="7214693"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28" name="Text Placeholder 70"/>
          <p:cNvSpPr>
            <a:spLocks noGrp="1"/>
          </p:cNvSpPr>
          <p:nvPr>
            <p:ph type="body" sz="quarter" idx="38" hasCustomPrompt="1"/>
          </p:nvPr>
        </p:nvSpPr>
        <p:spPr>
          <a:xfrm>
            <a:off x="9386391" y="486640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29" name="Text Placeholder 2"/>
          <p:cNvSpPr>
            <a:spLocks noGrp="1"/>
          </p:cNvSpPr>
          <p:nvPr>
            <p:ph type="body" sz="quarter" idx="10" hasCustomPrompt="1"/>
          </p:nvPr>
        </p:nvSpPr>
        <p:spPr>
          <a:xfrm>
            <a:off x="0" y="1982413"/>
            <a:ext cx="12192000" cy="2104679"/>
          </a:xfrm>
          <a:prstGeom prst="rect">
            <a:avLst/>
          </a:prstGeom>
        </p:spPr>
        <p:txBody>
          <a:bodyPr lIns="685800" tIns="0" rIns="685800" bIns="320040" anchor="b" anchorCtr="0">
            <a:spAutoFit/>
          </a:bodyPr>
          <a:lstStyle>
            <a:lvl1pPr marL="0" indent="0">
              <a:buNone/>
              <a:tabLst>
                <a:tab pos="231772" algn="l"/>
              </a:tabLst>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a:t>Questions? 48 pt. Bold</a:t>
            </a:r>
            <a:br>
              <a:rPr lang="en-US"/>
            </a:br>
            <a:r>
              <a:rPr lang="en-US"/>
              <a:t>85% Transparency</a:t>
            </a:r>
          </a:p>
          <a:p>
            <a:pPr lvl="1"/>
            <a:r>
              <a:rPr lang="en-US"/>
              <a:t>Click </a:t>
            </a:r>
            <a:r>
              <a:rPr lang="en-US" dirty="0"/>
              <a:t>“Increase List Level” to produce this style subhead 28 </a:t>
            </a:r>
            <a:r>
              <a:rPr lang="en-US"/>
              <a:t>pt.</a:t>
            </a:r>
          </a:p>
        </p:txBody>
      </p:sp>
    </p:spTree>
    <p:extLst>
      <p:ext uri="{BB962C8B-B14F-4D97-AF65-F5344CB8AC3E}">
        <p14:creationId xmlns:p14="http://schemas.microsoft.com/office/powerpoint/2010/main" val="164600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losing: Photo 85% Questions Contacts w/Pics">
    <p:spTree>
      <p:nvGrpSpPr>
        <p:cNvPr id="1" name=""/>
        <p:cNvGrpSpPr/>
        <p:nvPr/>
      </p:nvGrpSpPr>
      <p:grpSpPr>
        <a:xfrm>
          <a:off x="0" y="0"/>
          <a:ext cx="0" cy="0"/>
          <a:chOff x="0" y="0"/>
          <a:chExt cx="0" cy="0"/>
        </a:xfrm>
      </p:grpSpPr>
      <p:sp>
        <p:nvSpPr>
          <p:cNvPr id="30" name="Text Placeholder 70"/>
          <p:cNvSpPr>
            <a:spLocks noGrp="1"/>
          </p:cNvSpPr>
          <p:nvPr>
            <p:ph type="body" sz="quarter" idx="14" hasCustomPrompt="1"/>
          </p:nvPr>
        </p:nvSpPr>
        <p:spPr>
          <a:xfrm>
            <a:off x="1782837"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1" name="Text Placeholder 70"/>
          <p:cNvSpPr>
            <a:spLocks noGrp="1"/>
          </p:cNvSpPr>
          <p:nvPr>
            <p:ph type="body" sz="quarter" idx="15" hasCustomPrompt="1"/>
          </p:nvPr>
        </p:nvSpPr>
        <p:spPr>
          <a:xfrm>
            <a:off x="1782837"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32" name="Text Placeholder 70"/>
          <p:cNvSpPr>
            <a:spLocks noGrp="1"/>
          </p:cNvSpPr>
          <p:nvPr>
            <p:ph type="body" sz="quarter" idx="16" hasCustomPrompt="1"/>
          </p:nvPr>
        </p:nvSpPr>
        <p:spPr>
          <a:xfrm>
            <a:off x="1782837" y="4285347"/>
            <a:ext cx="2103120" cy="170816"/>
          </a:xfrm>
          <a:prstGeom prst="rect">
            <a:avLst/>
          </a:prstGeom>
        </p:spPr>
        <p:txBody>
          <a:bodyPr lIns="0" tIns="0" rIns="0" bIns="45720">
            <a:spAutoFit/>
          </a:bodyPr>
          <a:lstStyle>
            <a:lvl1pPr marL="0" marR="0" indent="0" algn="l"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sz="900" b="0" baseline="0">
                <a:solidFill>
                  <a:schemeClr val="bg1"/>
                </a:solidFill>
              </a:defRPr>
            </a:lvl1pPr>
          </a:lstStyle>
          <a:p>
            <a:r>
              <a:rPr lang="en-US"/>
              <a:t>Practice Group/Department/City 9 pt.</a:t>
            </a:r>
            <a:endParaRPr lang="en-US" dirty="0"/>
          </a:p>
        </p:txBody>
      </p:sp>
      <p:sp>
        <p:nvSpPr>
          <p:cNvPr id="33" name="Text Placeholder 70"/>
          <p:cNvSpPr>
            <a:spLocks noGrp="1"/>
          </p:cNvSpPr>
          <p:nvPr>
            <p:ph type="body" sz="quarter" idx="17" hasCustomPrompt="1"/>
          </p:nvPr>
        </p:nvSpPr>
        <p:spPr>
          <a:xfrm>
            <a:off x="1782837"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34" name="Text Placeholder 70"/>
          <p:cNvSpPr>
            <a:spLocks noGrp="1"/>
          </p:cNvSpPr>
          <p:nvPr>
            <p:ph type="body" sz="quarter" idx="34" hasCustomPrompt="1"/>
          </p:nvPr>
        </p:nvSpPr>
        <p:spPr>
          <a:xfrm>
            <a:off x="1782837"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35" name="Picture Placeholder 4"/>
          <p:cNvSpPr>
            <a:spLocks noGrp="1"/>
          </p:cNvSpPr>
          <p:nvPr>
            <p:ph type="pic" sz="quarter" idx="10" hasCustomPrompt="1"/>
          </p:nvPr>
        </p:nvSpPr>
        <p:spPr>
          <a:xfrm>
            <a:off x="698326"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6" name="Text Placeholder 70"/>
          <p:cNvSpPr>
            <a:spLocks noGrp="1"/>
          </p:cNvSpPr>
          <p:nvPr>
            <p:ph type="body" sz="quarter" idx="35" hasCustomPrompt="1"/>
          </p:nvPr>
        </p:nvSpPr>
        <p:spPr>
          <a:xfrm>
            <a:off x="5161210"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7" name="Text Placeholder 70"/>
          <p:cNvSpPr>
            <a:spLocks noGrp="1"/>
          </p:cNvSpPr>
          <p:nvPr>
            <p:ph type="body" sz="quarter" idx="36" hasCustomPrompt="1"/>
          </p:nvPr>
        </p:nvSpPr>
        <p:spPr>
          <a:xfrm>
            <a:off x="5161210"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38" name="Text Placeholder 70"/>
          <p:cNvSpPr>
            <a:spLocks noGrp="1"/>
          </p:cNvSpPr>
          <p:nvPr>
            <p:ph type="body" sz="quarter" idx="37" hasCustomPrompt="1"/>
          </p:nvPr>
        </p:nvSpPr>
        <p:spPr>
          <a:xfrm>
            <a:off x="5161210" y="42853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39" name="Text Placeholder 70"/>
          <p:cNvSpPr>
            <a:spLocks noGrp="1"/>
          </p:cNvSpPr>
          <p:nvPr>
            <p:ph type="body" sz="quarter" idx="38" hasCustomPrompt="1"/>
          </p:nvPr>
        </p:nvSpPr>
        <p:spPr>
          <a:xfrm>
            <a:off x="5161210"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0" name="Text Placeholder 70"/>
          <p:cNvSpPr>
            <a:spLocks noGrp="1"/>
          </p:cNvSpPr>
          <p:nvPr>
            <p:ph type="body" sz="quarter" idx="39" hasCustomPrompt="1"/>
          </p:nvPr>
        </p:nvSpPr>
        <p:spPr>
          <a:xfrm>
            <a:off x="5161210"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41" name="Picture Placeholder 4"/>
          <p:cNvSpPr>
            <a:spLocks noGrp="1"/>
          </p:cNvSpPr>
          <p:nvPr>
            <p:ph type="pic" sz="quarter" idx="40" hasCustomPrompt="1"/>
          </p:nvPr>
        </p:nvSpPr>
        <p:spPr>
          <a:xfrm>
            <a:off x="4076700"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42" name="Text Placeholder 70"/>
          <p:cNvSpPr>
            <a:spLocks noGrp="1"/>
          </p:cNvSpPr>
          <p:nvPr>
            <p:ph type="body" sz="quarter" idx="41" hasCustomPrompt="1"/>
          </p:nvPr>
        </p:nvSpPr>
        <p:spPr>
          <a:xfrm>
            <a:off x="8742611"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3" name="Text Placeholder 70"/>
          <p:cNvSpPr>
            <a:spLocks noGrp="1"/>
          </p:cNvSpPr>
          <p:nvPr>
            <p:ph type="body" sz="quarter" idx="42" hasCustomPrompt="1"/>
          </p:nvPr>
        </p:nvSpPr>
        <p:spPr>
          <a:xfrm>
            <a:off x="8742611"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4" name="Text Placeholder 70"/>
          <p:cNvSpPr>
            <a:spLocks noGrp="1"/>
          </p:cNvSpPr>
          <p:nvPr>
            <p:ph type="body" sz="quarter" idx="43" hasCustomPrompt="1"/>
          </p:nvPr>
        </p:nvSpPr>
        <p:spPr>
          <a:xfrm>
            <a:off x="8742611" y="42853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5" name="Text Placeholder 70"/>
          <p:cNvSpPr>
            <a:spLocks noGrp="1"/>
          </p:cNvSpPr>
          <p:nvPr>
            <p:ph type="body" sz="quarter" idx="44" hasCustomPrompt="1"/>
          </p:nvPr>
        </p:nvSpPr>
        <p:spPr>
          <a:xfrm>
            <a:off x="8742611"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6" name="Text Placeholder 70"/>
          <p:cNvSpPr>
            <a:spLocks noGrp="1"/>
          </p:cNvSpPr>
          <p:nvPr>
            <p:ph type="body" sz="quarter" idx="45" hasCustomPrompt="1"/>
          </p:nvPr>
        </p:nvSpPr>
        <p:spPr>
          <a:xfrm>
            <a:off x="8742611"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47" name="Picture Placeholder 4"/>
          <p:cNvSpPr>
            <a:spLocks noGrp="1"/>
          </p:cNvSpPr>
          <p:nvPr>
            <p:ph type="pic" sz="quarter" idx="46" hasCustomPrompt="1"/>
          </p:nvPr>
        </p:nvSpPr>
        <p:spPr>
          <a:xfrm>
            <a:off x="7658100"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48" name="Text Placeholder 70"/>
          <p:cNvSpPr>
            <a:spLocks noGrp="1"/>
          </p:cNvSpPr>
          <p:nvPr>
            <p:ph type="body" sz="quarter" idx="47" hasCustomPrompt="1"/>
          </p:nvPr>
        </p:nvSpPr>
        <p:spPr>
          <a:xfrm>
            <a:off x="1782837"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9" name="Text Placeholder 70"/>
          <p:cNvSpPr>
            <a:spLocks noGrp="1"/>
          </p:cNvSpPr>
          <p:nvPr>
            <p:ph type="body" sz="quarter" idx="48" hasCustomPrompt="1"/>
          </p:nvPr>
        </p:nvSpPr>
        <p:spPr>
          <a:xfrm>
            <a:off x="1782837"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50" name="Text Placeholder 70"/>
          <p:cNvSpPr>
            <a:spLocks noGrp="1"/>
          </p:cNvSpPr>
          <p:nvPr>
            <p:ph type="body" sz="quarter" idx="49" hasCustomPrompt="1"/>
          </p:nvPr>
        </p:nvSpPr>
        <p:spPr>
          <a:xfrm>
            <a:off x="1782837"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51" name="Text Placeholder 70"/>
          <p:cNvSpPr>
            <a:spLocks noGrp="1"/>
          </p:cNvSpPr>
          <p:nvPr>
            <p:ph type="body" sz="quarter" idx="50" hasCustomPrompt="1"/>
          </p:nvPr>
        </p:nvSpPr>
        <p:spPr>
          <a:xfrm>
            <a:off x="1782837"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52" name="Text Placeholder 70"/>
          <p:cNvSpPr>
            <a:spLocks noGrp="1"/>
          </p:cNvSpPr>
          <p:nvPr>
            <p:ph type="body" sz="quarter" idx="51" hasCustomPrompt="1"/>
          </p:nvPr>
        </p:nvSpPr>
        <p:spPr>
          <a:xfrm>
            <a:off x="1782837"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3" name="Picture Placeholder 4"/>
          <p:cNvSpPr>
            <a:spLocks noGrp="1"/>
          </p:cNvSpPr>
          <p:nvPr>
            <p:ph type="pic" sz="quarter" idx="52" hasCustomPrompt="1"/>
          </p:nvPr>
        </p:nvSpPr>
        <p:spPr>
          <a:xfrm>
            <a:off x="698326"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54" name="Text Placeholder 70"/>
          <p:cNvSpPr>
            <a:spLocks noGrp="1"/>
          </p:cNvSpPr>
          <p:nvPr>
            <p:ph type="body" sz="quarter" idx="53" hasCustomPrompt="1"/>
          </p:nvPr>
        </p:nvSpPr>
        <p:spPr>
          <a:xfrm>
            <a:off x="5161210"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55" name="Text Placeholder 70"/>
          <p:cNvSpPr>
            <a:spLocks noGrp="1"/>
          </p:cNvSpPr>
          <p:nvPr>
            <p:ph type="body" sz="quarter" idx="54" hasCustomPrompt="1"/>
          </p:nvPr>
        </p:nvSpPr>
        <p:spPr>
          <a:xfrm>
            <a:off x="5161210"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56" name="Text Placeholder 70"/>
          <p:cNvSpPr>
            <a:spLocks noGrp="1"/>
          </p:cNvSpPr>
          <p:nvPr>
            <p:ph type="body" sz="quarter" idx="55" hasCustomPrompt="1"/>
          </p:nvPr>
        </p:nvSpPr>
        <p:spPr>
          <a:xfrm>
            <a:off x="5161210"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Practice Group or Office 9 pt.</a:t>
            </a:r>
          </a:p>
        </p:txBody>
      </p:sp>
      <p:sp>
        <p:nvSpPr>
          <p:cNvPr id="57" name="Text Placeholder 70"/>
          <p:cNvSpPr>
            <a:spLocks noGrp="1"/>
          </p:cNvSpPr>
          <p:nvPr>
            <p:ph type="body" sz="quarter" idx="56" hasCustomPrompt="1"/>
          </p:nvPr>
        </p:nvSpPr>
        <p:spPr>
          <a:xfrm>
            <a:off x="5161210"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58" name="Text Placeholder 70"/>
          <p:cNvSpPr>
            <a:spLocks noGrp="1"/>
          </p:cNvSpPr>
          <p:nvPr>
            <p:ph type="body" sz="quarter" idx="57" hasCustomPrompt="1"/>
          </p:nvPr>
        </p:nvSpPr>
        <p:spPr>
          <a:xfrm>
            <a:off x="5161210"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9" name="Picture Placeholder 4"/>
          <p:cNvSpPr>
            <a:spLocks noGrp="1"/>
          </p:cNvSpPr>
          <p:nvPr>
            <p:ph type="pic" sz="quarter" idx="58" hasCustomPrompt="1"/>
          </p:nvPr>
        </p:nvSpPr>
        <p:spPr>
          <a:xfrm>
            <a:off x="4076700"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60" name="Text Placeholder 70"/>
          <p:cNvSpPr>
            <a:spLocks noGrp="1"/>
          </p:cNvSpPr>
          <p:nvPr>
            <p:ph type="body" sz="quarter" idx="59" hasCustomPrompt="1"/>
          </p:nvPr>
        </p:nvSpPr>
        <p:spPr>
          <a:xfrm>
            <a:off x="8742611"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61" name="Text Placeholder 70"/>
          <p:cNvSpPr>
            <a:spLocks noGrp="1"/>
          </p:cNvSpPr>
          <p:nvPr>
            <p:ph type="body" sz="quarter" idx="60" hasCustomPrompt="1"/>
          </p:nvPr>
        </p:nvSpPr>
        <p:spPr>
          <a:xfrm>
            <a:off x="8742611"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62" name="Text Placeholder 70"/>
          <p:cNvSpPr>
            <a:spLocks noGrp="1"/>
          </p:cNvSpPr>
          <p:nvPr>
            <p:ph type="body" sz="quarter" idx="61" hasCustomPrompt="1"/>
          </p:nvPr>
        </p:nvSpPr>
        <p:spPr>
          <a:xfrm>
            <a:off x="8742611"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63" name="Text Placeholder 70"/>
          <p:cNvSpPr>
            <a:spLocks noGrp="1"/>
          </p:cNvSpPr>
          <p:nvPr>
            <p:ph type="body" sz="quarter" idx="62" hasCustomPrompt="1"/>
          </p:nvPr>
        </p:nvSpPr>
        <p:spPr>
          <a:xfrm>
            <a:off x="8742611"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64" name="Text Placeholder 70"/>
          <p:cNvSpPr>
            <a:spLocks noGrp="1"/>
          </p:cNvSpPr>
          <p:nvPr>
            <p:ph type="body" sz="quarter" idx="63" hasCustomPrompt="1"/>
          </p:nvPr>
        </p:nvSpPr>
        <p:spPr>
          <a:xfrm>
            <a:off x="8742611"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65" name="Picture Placeholder 4"/>
          <p:cNvSpPr>
            <a:spLocks noGrp="1"/>
          </p:cNvSpPr>
          <p:nvPr>
            <p:ph type="pic" sz="quarter" idx="64" hasCustomPrompt="1"/>
          </p:nvPr>
        </p:nvSpPr>
        <p:spPr>
          <a:xfrm>
            <a:off x="7658100"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66" name="Text Placeholder 2"/>
          <p:cNvSpPr>
            <a:spLocks noGrp="1"/>
          </p:cNvSpPr>
          <p:nvPr>
            <p:ph type="body" sz="quarter" idx="65" hasCustomPrompt="1"/>
          </p:nvPr>
        </p:nvSpPr>
        <p:spPr>
          <a:xfrm>
            <a:off x="0" y="1751534"/>
            <a:ext cx="12192000" cy="2104679"/>
          </a:xfrm>
          <a:prstGeom prst="rect">
            <a:avLst/>
          </a:prstGeom>
        </p:spPr>
        <p:txBody>
          <a:bodyPr lIns="685800" tIns="0" rIns="685800" bIns="320040" anchor="b" anchorCtr="0">
            <a:spAutoFit/>
          </a:bodyPr>
          <a:lstStyle>
            <a:lvl1pPr marL="0" indent="0">
              <a:buNone/>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Font typeface="Arial" panose="020B0604020202020204" pitchFamily="34" charset="0"/>
              <a:buNone/>
              <a:defRPr sz="2800">
                <a:solidFill>
                  <a:schemeClr val="accent1"/>
                </a:solidFill>
              </a:defRPr>
            </a:lvl9pPr>
          </a:lstStyle>
          <a:p>
            <a:pPr lvl="0"/>
            <a:r>
              <a:rPr lang="en-US" dirty="0"/>
              <a:t>Questions? 48 pt</a:t>
            </a:r>
            <a:r>
              <a:rPr lang="en-US"/>
              <a:t>. Bold</a:t>
            </a:r>
            <a:br>
              <a:rPr lang="en-US"/>
            </a:br>
            <a:r>
              <a:rPr lang="en-US"/>
              <a:t>85% Transparency</a:t>
            </a:r>
            <a:endParaRPr lang="en-US" dirty="0"/>
          </a:p>
          <a:p>
            <a:pPr lvl="1"/>
            <a:r>
              <a:rPr lang="en-US" dirty="0"/>
              <a:t>Click “Increase List Level” to produce this style subhead </a:t>
            </a:r>
            <a:r>
              <a:rPr lang="en-US"/>
              <a:t>28 pt.</a:t>
            </a:r>
          </a:p>
        </p:txBody>
      </p:sp>
    </p:spTree>
    <p:extLst>
      <p:ext uri="{BB962C8B-B14F-4D97-AF65-F5344CB8AC3E}">
        <p14:creationId xmlns:p14="http://schemas.microsoft.com/office/powerpoint/2010/main" val="369991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losing: Photo 50% Questions Faegre Gree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2538243"/>
            <a:ext cx="12192000" cy="1781513"/>
          </a:xfrm>
          <a:prstGeom prst="rect">
            <a:avLst/>
          </a:prstGeom>
          <a:noFill/>
        </p:spPr>
        <p:txBody>
          <a:bodyPr lIns="685800" tIns="0" rIns="685800" bIns="0" anchor="ctr" anchorCtr="0">
            <a:spAutoFit/>
          </a:bodyPr>
          <a:lstStyle>
            <a:lvl1pPr marL="0" indent="0">
              <a:buNone/>
              <a:tabLst>
                <a:tab pos="231772" algn="l"/>
              </a:tabLst>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dirty="0"/>
              <a:t>Questions? 48 pt</a:t>
            </a:r>
            <a:r>
              <a:rPr lang="en-US"/>
              <a:t>. Bold </a:t>
            </a:r>
            <a:br>
              <a:rPr lang="en-US"/>
            </a:br>
            <a:r>
              <a:rPr lang="en-US"/>
              <a:t>50% Transparency</a:t>
            </a:r>
            <a:endParaRPr lang="en-US" dirty="0"/>
          </a:p>
          <a:p>
            <a:pPr lvl="1"/>
            <a:r>
              <a:rPr lang="en-US" dirty="0"/>
              <a:t>Click “Increase List Level” to produce this style subhead 28 </a:t>
            </a:r>
            <a:r>
              <a:rPr lang="en-US"/>
              <a:t>pt.</a:t>
            </a:r>
          </a:p>
        </p:txBody>
      </p:sp>
    </p:spTree>
    <p:extLst>
      <p:ext uri="{BB962C8B-B14F-4D97-AF65-F5344CB8AC3E}">
        <p14:creationId xmlns:p14="http://schemas.microsoft.com/office/powerpoint/2010/main" val="258004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hoto BG 85% Trans Green">
    <p:spTree>
      <p:nvGrpSpPr>
        <p:cNvPr id="1" name=""/>
        <p:cNvGrpSpPr/>
        <p:nvPr/>
      </p:nvGrpSpPr>
      <p:grpSpPr>
        <a:xfrm>
          <a:off x="0" y="0"/>
          <a:ext cx="0" cy="0"/>
          <a:chOff x="0" y="0"/>
          <a:chExt cx="0" cy="0"/>
        </a:xfrm>
      </p:grpSpPr>
      <p:sp>
        <p:nvSpPr>
          <p:cNvPr id="5" name="Text Placeholder 5"/>
          <p:cNvSpPr>
            <a:spLocks noGrp="1"/>
          </p:cNvSpPr>
          <p:nvPr>
            <p:ph type="body" sz="quarter" idx="11" hasCustomPrompt="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dirty="0"/>
              <a:t>Slide Title 54 pt. Bold </a:t>
            </a:r>
            <a:br>
              <a:rPr lang="en-US" dirty="0"/>
            </a:br>
            <a:r>
              <a:rPr lang="en-US" dirty="0"/>
              <a:t>85% Transparency </a:t>
            </a:r>
          </a:p>
          <a:p>
            <a:pPr lvl="1"/>
            <a:r>
              <a:rPr lang="en-US" dirty="0"/>
              <a:t>Click “Increase List Level” to produce this style subhead 28 </a:t>
            </a:r>
            <a:r>
              <a:rPr lang="en-US"/>
              <a:t>pt.</a:t>
            </a:r>
          </a:p>
        </p:txBody>
      </p:sp>
      <p:sp>
        <p:nvSpPr>
          <p:cNvPr id="6"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8" name="TextBox 7"/>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2024 Faegre Drinker Biddle &amp; Reath LLP. All Rights Reserved. Privileged &amp; Confidential.</a:t>
            </a:r>
          </a:p>
        </p:txBody>
      </p:sp>
      <p:sp>
        <p:nvSpPr>
          <p:cNvPr id="7" name="Text Placeholder 3"/>
          <p:cNvSpPr>
            <a:spLocks noGrp="1"/>
          </p:cNvSpPr>
          <p:nvPr>
            <p:ph type="body" sz="quarter" idx="10" hasCustomPrompt="1"/>
          </p:nvPr>
        </p:nvSpPr>
        <p:spPr>
          <a:xfrm>
            <a:off x="0" y="2147885"/>
            <a:ext cx="9848850"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Tree>
    <p:extLst>
      <p:ext uri="{BB962C8B-B14F-4D97-AF65-F5344CB8AC3E}">
        <p14:creationId xmlns:p14="http://schemas.microsoft.com/office/powerpoint/2010/main" val="372167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losing: Photo 50% Questions Contacts">
    <p:spTree>
      <p:nvGrpSpPr>
        <p:cNvPr id="1" name=""/>
        <p:cNvGrpSpPr/>
        <p:nvPr/>
      </p:nvGrpSpPr>
      <p:grpSpPr>
        <a:xfrm>
          <a:off x="0" y="0"/>
          <a:ext cx="0" cy="0"/>
          <a:chOff x="0" y="0"/>
          <a:chExt cx="0" cy="0"/>
        </a:xfrm>
      </p:grpSpPr>
      <p:sp>
        <p:nvSpPr>
          <p:cNvPr id="30" name="Text Placeholder 70"/>
          <p:cNvSpPr>
            <a:spLocks noGrp="1"/>
          </p:cNvSpPr>
          <p:nvPr>
            <p:ph type="body" sz="quarter" idx="14" hasCustomPrompt="1"/>
          </p:nvPr>
        </p:nvSpPr>
        <p:spPr>
          <a:xfrm>
            <a:off x="693075"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1" name="Text Placeholder 70"/>
          <p:cNvSpPr>
            <a:spLocks noGrp="1"/>
          </p:cNvSpPr>
          <p:nvPr>
            <p:ph type="body" sz="quarter" idx="15" hasCustomPrompt="1"/>
          </p:nvPr>
        </p:nvSpPr>
        <p:spPr>
          <a:xfrm>
            <a:off x="693075"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32" name="Text Placeholder 70"/>
          <p:cNvSpPr>
            <a:spLocks noGrp="1"/>
          </p:cNvSpPr>
          <p:nvPr>
            <p:ph type="body" sz="quarter" idx="16" hasCustomPrompt="1"/>
          </p:nvPr>
        </p:nvSpPr>
        <p:spPr>
          <a:xfrm>
            <a:off x="693075"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33" name="Text Placeholder 70"/>
          <p:cNvSpPr>
            <a:spLocks noGrp="1"/>
          </p:cNvSpPr>
          <p:nvPr>
            <p:ph type="body" sz="quarter" idx="17" hasCustomPrompt="1"/>
          </p:nvPr>
        </p:nvSpPr>
        <p:spPr>
          <a:xfrm>
            <a:off x="693075"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34" name="Text Placeholder 70"/>
          <p:cNvSpPr>
            <a:spLocks noGrp="1"/>
          </p:cNvSpPr>
          <p:nvPr>
            <p:ph type="body" sz="quarter" idx="18" hasCustomPrompt="1"/>
          </p:nvPr>
        </p:nvSpPr>
        <p:spPr>
          <a:xfrm>
            <a:off x="2873653"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5" name="Text Placeholder 70"/>
          <p:cNvSpPr>
            <a:spLocks noGrp="1"/>
          </p:cNvSpPr>
          <p:nvPr>
            <p:ph type="body" sz="quarter" idx="19" hasCustomPrompt="1"/>
          </p:nvPr>
        </p:nvSpPr>
        <p:spPr>
          <a:xfrm>
            <a:off x="2873653"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36" name="Text Placeholder 70"/>
          <p:cNvSpPr>
            <a:spLocks noGrp="1"/>
          </p:cNvSpPr>
          <p:nvPr>
            <p:ph type="body" sz="quarter" idx="20" hasCustomPrompt="1"/>
          </p:nvPr>
        </p:nvSpPr>
        <p:spPr>
          <a:xfrm>
            <a:off x="2873653"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37" name="Text Placeholder 70"/>
          <p:cNvSpPr>
            <a:spLocks noGrp="1"/>
          </p:cNvSpPr>
          <p:nvPr>
            <p:ph type="body" sz="quarter" idx="21" hasCustomPrompt="1"/>
          </p:nvPr>
        </p:nvSpPr>
        <p:spPr>
          <a:xfrm>
            <a:off x="2873653"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38" name="Text Placeholder 70"/>
          <p:cNvSpPr>
            <a:spLocks noGrp="1"/>
          </p:cNvSpPr>
          <p:nvPr>
            <p:ph type="body" sz="quarter" idx="22" hasCustomPrompt="1"/>
          </p:nvPr>
        </p:nvSpPr>
        <p:spPr>
          <a:xfrm>
            <a:off x="5042992"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9" name="Text Placeholder 70"/>
          <p:cNvSpPr>
            <a:spLocks noGrp="1"/>
          </p:cNvSpPr>
          <p:nvPr>
            <p:ph type="body" sz="quarter" idx="23" hasCustomPrompt="1"/>
          </p:nvPr>
        </p:nvSpPr>
        <p:spPr>
          <a:xfrm>
            <a:off x="5042992"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0" name="Text Placeholder 70"/>
          <p:cNvSpPr>
            <a:spLocks noGrp="1"/>
          </p:cNvSpPr>
          <p:nvPr>
            <p:ph type="body" sz="quarter" idx="24" hasCustomPrompt="1"/>
          </p:nvPr>
        </p:nvSpPr>
        <p:spPr>
          <a:xfrm>
            <a:off x="5042992"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1" name="Text Placeholder 70"/>
          <p:cNvSpPr>
            <a:spLocks noGrp="1"/>
          </p:cNvSpPr>
          <p:nvPr>
            <p:ph type="body" sz="quarter" idx="25" hasCustomPrompt="1"/>
          </p:nvPr>
        </p:nvSpPr>
        <p:spPr>
          <a:xfrm>
            <a:off x="5042992"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2" name="Text Placeholder 70"/>
          <p:cNvSpPr>
            <a:spLocks noGrp="1"/>
          </p:cNvSpPr>
          <p:nvPr>
            <p:ph type="body" sz="quarter" idx="26" hasCustomPrompt="1"/>
          </p:nvPr>
        </p:nvSpPr>
        <p:spPr>
          <a:xfrm>
            <a:off x="7214693"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3" name="Text Placeholder 70"/>
          <p:cNvSpPr>
            <a:spLocks noGrp="1"/>
          </p:cNvSpPr>
          <p:nvPr>
            <p:ph type="body" sz="quarter" idx="27" hasCustomPrompt="1"/>
          </p:nvPr>
        </p:nvSpPr>
        <p:spPr>
          <a:xfrm>
            <a:off x="7214693"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4" name="Text Placeholder 70"/>
          <p:cNvSpPr>
            <a:spLocks noGrp="1"/>
          </p:cNvSpPr>
          <p:nvPr>
            <p:ph type="body" sz="quarter" idx="28" hasCustomPrompt="1"/>
          </p:nvPr>
        </p:nvSpPr>
        <p:spPr>
          <a:xfrm>
            <a:off x="7214693"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5" name="Text Placeholder 70"/>
          <p:cNvSpPr>
            <a:spLocks noGrp="1"/>
          </p:cNvSpPr>
          <p:nvPr>
            <p:ph type="body" sz="quarter" idx="29" hasCustomPrompt="1"/>
          </p:nvPr>
        </p:nvSpPr>
        <p:spPr>
          <a:xfrm>
            <a:off x="7214693"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6" name="Text Placeholder 70"/>
          <p:cNvSpPr>
            <a:spLocks noGrp="1"/>
          </p:cNvSpPr>
          <p:nvPr>
            <p:ph type="body" sz="quarter" idx="30" hasCustomPrompt="1"/>
          </p:nvPr>
        </p:nvSpPr>
        <p:spPr>
          <a:xfrm>
            <a:off x="9386391" y="408727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7" name="Text Placeholder 70"/>
          <p:cNvSpPr>
            <a:spLocks noGrp="1"/>
          </p:cNvSpPr>
          <p:nvPr>
            <p:ph type="body" sz="quarter" idx="31" hasCustomPrompt="1"/>
          </p:nvPr>
        </p:nvSpPr>
        <p:spPr>
          <a:xfrm>
            <a:off x="9386391" y="430856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8" name="Text Placeholder 70"/>
          <p:cNvSpPr>
            <a:spLocks noGrp="1"/>
          </p:cNvSpPr>
          <p:nvPr>
            <p:ph type="body" sz="quarter" idx="32" hasCustomPrompt="1"/>
          </p:nvPr>
        </p:nvSpPr>
        <p:spPr>
          <a:xfrm>
            <a:off x="9386391" y="449739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9" name="Text Placeholder 70"/>
          <p:cNvSpPr>
            <a:spLocks noGrp="1"/>
          </p:cNvSpPr>
          <p:nvPr>
            <p:ph type="body" sz="quarter" idx="33" hasCustomPrompt="1"/>
          </p:nvPr>
        </p:nvSpPr>
        <p:spPr>
          <a:xfrm>
            <a:off x="9386391" y="468512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50" name="Text Placeholder 70"/>
          <p:cNvSpPr>
            <a:spLocks noGrp="1"/>
          </p:cNvSpPr>
          <p:nvPr>
            <p:ph type="body" sz="quarter" idx="34" hasCustomPrompt="1"/>
          </p:nvPr>
        </p:nvSpPr>
        <p:spPr>
          <a:xfrm>
            <a:off x="693075"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1" name="Text Placeholder 70"/>
          <p:cNvSpPr>
            <a:spLocks noGrp="1"/>
          </p:cNvSpPr>
          <p:nvPr>
            <p:ph type="body" sz="quarter" idx="35" hasCustomPrompt="1"/>
          </p:nvPr>
        </p:nvSpPr>
        <p:spPr>
          <a:xfrm>
            <a:off x="2873653"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2" name="Text Placeholder 70"/>
          <p:cNvSpPr>
            <a:spLocks noGrp="1"/>
          </p:cNvSpPr>
          <p:nvPr>
            <p:ph type="body" sz="quarter" idx="36" hasCustomPrompt="1"/>
          </p:nvPr>
        </p:nvSpPr>
        <p:spPr>
          <a:xfrm>
            <a:off x="5042992"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3" name="Text Placeholder 70"/>
          <p:cNvSpPr>
            <a:spLocks noGrp="1"/>
          </p:cNvSpPr>
          <p:nvPr>
            <p:ph type="body" sz="quarter" idx="37" hasCustomPrompt="1"/>
          </p:nvPr>
        </p:nvSpPr>
        <p:spPr>
          <a:xfrm>
            <a:off x="7214693"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4" name="Text Placeholder 70"/>
          <p:cNvSpPr>
            <a:spLocks noGrp="1"/>
          </p:cNvSpPr>
          <p:nvPr>
            <p:ph type="body" sz="quarter" idx="38" hasCustomPrompt="1"/>
          </p:nvPr>
        </p:nvSpPr>
        <p:spPr>
          <a:xfrm>
            <a:off x="9386391" y="486640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5" name="Text Placeholder 2"/>
          <p:cNvSpPr>
            <a:spLocks noGrp="1"/>
          </p:cNvSpPr>
          <p:nvPr>
            <p:ph type="body" sz="quarter" idx="10" hasCustomPrompt="1"/>
          </p:nvPr>
        </p:nvSpPr>
        <p:spPr>
          <a:xfrm>
            <a:off x="0" y="1982413"/>
            <a:ext cx="12192000" cy="2104679"/>
          </a:xfrm>
          <a:prstGeom prst="rect">
            <a:avLst/>
          </a:prstGeom>
        </p:spPr>
        <p:txBody>
          <a:bodyPr lIns="685800" tIns="0" rIns="685800" bIns="320040" anchor="b" anchorCtr="0">
            <a:spAutoFit/>
          </a:bodyPr>
          <a:lstStyle>
            <a:lvl1pPr marL="0" indent="0">
              <a:buNone/>
              <a:tabLst>
                <a:tab pos="231772" algn="l"/>
              </a:tabLst>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a:t>Questions? 48 pt. Bold</a:t>
            </a:r>
            <a:br>
              <a:rPr lang="en-US"/>
            </a:br>
            <a:r>
              <a:rPr lang="en-US"/>
              <a:t>50% Transparency</a:t>
            </a:r>
          </a:p>
          <a:p>
            <a:pPr lvl="1"/>
            <a:r>
              <a:rPr lang="en-US"/>
              <a:t>Click </a:t>
            </a:r>
            <a:r>
              <a:rPr lang="en-US" dirty="0"/>
              <a:t>“Increase List Level” to produce this style subhead 28 </a:t>
            </a:r>
            <a:r>
              <a:rPr lang="en-US"/>
              <a:t>pt.</a:t>
            </a:r>
          </a:p>
        </p:txBody>
      </p:sp>
    </p:spTree>
    <p:extLst>
      <p:ext uri="{BB962C8B-B14F-4D97-AF65-F5344CB8AC3E}">
        <p14:creationId xmlns:p14="http://schemas.microsoft.com/office/powerpoint/2010/main" val="23650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losing: Photo 50% Questions Contacts w/Pics">
    <p:spTree>
      <p:nvGrpSpPr>
        <p:cNvPr id="1" name=""/>
        <p:cNvGrpSpPr/>
        <p:nvPr/>
      </p:nvGrpSpPr>
      <p:grpSpPr>
        <a:xfrm>
          <a:off x="0" y="0"/>
          <a:ext cx="0" cy="0"/>
          <a:chOff x="0" y="0"/>
          <a:chExt cx="0" cy="0"/>
        </a:xfrm>
      </p:grpSpPr>
      <p:sp>
        <p:nvSpPr>
          <p:cNvPr id="67" name="Text Placeholder 70"/>
          <p:cNvSpPr>
            <a:spLocks noGrp="1"/>
          </p:cNvSpPr>
          <p:nvPr>
            <p:ph type="body" sz="quarter" idx="14" hasCustomPrompt="1"/>
          </p:nvPr>
        </p:nvSpPr>
        <p:spPr>
          <a:xfrm>
            <a:off x="1782837"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68" name="Text Placeholder 70"/>
          <p:cNvSpPr>
            <a:spLocks noGrp="1"/>
          </p:cNvSpPr>
          <p:nvPr>
            <p:ph type="body" sz="quarter" idx="15" hasCustomPrompt="1"/>
          </p:nvPr>
        </p:nvSpPr>
        <p:spPr>
          <a:xfrm>
            <a:off x="1782837"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69" name="Text Placeholder 70"/>
          <p:cNvSpPr>
            <a:spLocks noGrp="1"/>
          </p:cNvSpPr>
          <p:nvPr>
            <p:ph type="body" sz="quarter" idx="16" hasCustomPrompt="1"/>
          </p:nvPr>
        </p:nvSpPr>
        <p:spPr>
          <a:xfrm>
            <a:off x="1782837" y="4285347"/>
            <a:ext cx="2103120" cy="170816"/>
          </a:xfrm>
          <a:prstGeom prst="rect">
            <a:avLst/>
          </a:prstGeom>
        </p:spPr>
        <p:txBody>
          <a:bodyPr lIns="0" tIns="0" rIns="0" bIns="45720">
            <a:spAutoFit/>
          </a:bodyPr>
          <a:lstStyle>
            <a:lvl1pPr marL="0" marR="0" indent="0" algn="l"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sz="900" b="0" baseline="0">
                <a:solidFill>
                  <a:schemeClr val="bg1"/>
                </a:solidFill>
              </a:defRPr>
            </a:lvl1pPr>
          </a:lstStyle>
          <a:p>
            <a:r>
              <a:rPr lang="en-US"/>
              <a:t>Practice Group/Department/City 9 pt.</a:t>
            </a:r>
            <a:endParaRPr lang="en-US" dirty="0"/>
          </a:p>
        </p:txBody>
      </p:sp>
      <p:sp>
        <p:nvSpPr>
          <p:cNvPr id="70" name="Text Placeholder 70"/>
          <p:cNvSpPr>
            <a:spLocks noGrp="1"/>
          </p:cNvSpPr>
          <p:nvPr>
            <p:ph type="body" sz="quarter" idx="17" hasCustomPrompt="1"/>
          </p:nvPr>
        </p:nvSpPr>
        <p:spPr>
          <a:xfrm>
            <a:off x="1782837"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71" name="Text Placeholder 70"/>
          <p:cNvSpPr>
            <a:spLocks noGrp="1"/>
          </p:cNvSpPr>
          <p:nvPr>
            <p:ph type="body" sz="quarter" idx="34" hasCustomPrompt="1"/>
          </p:nvPr>
        </p:nvSpPr>
        <p:spPr>
          <a:xfrm>
            <a:off x="1782837"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72" name="Picture Placeholder 4"/>
          <p:cNvSpPr>
            <a:spLocks noGrp="1"/>
          </p:cNvSpPr>
          <p:nvPr>
            <p:ph type="pic" sz="quarter" idx="10" hasCustomPrompt="1"/>
          </p:nvPr>
        </p:nvSpPr>
        <p:spPr>
          <a:xfrm>
            <a:off x="698326"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73" name="Text Placeholder 70"/>
          <p:cNvSpPr>
            <a:spLocks noGrp="1"/>
          </p:cNvSpPr>
          <p:nvPr>
            <p:ph type="body" sz="quarter" idx="35" hasCustomPrompt="1"/>
          </p:nvPr>
        </p:nvSpPr>
        <p:spPr>
          <a:xfrm>
            <a:off x="5161210"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74" name="Text Placeholder 70"/>
          <p:cNvSpPr>
            <a:spLocks noGrp="1"/>
          </p:cNvSpPr>
          <p:nvPr>
            <p:ph type="body" sz="quarter" idx="36" hasCustomPrompt="1"/>
          </p:nvPr>
        </p:nvSpPr>
        <p:spPr>
          <a:xfrm>
            <a:off x="5161210"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75" name="Text Placeholder 70"/>
          <p:cNvSpPr>
            <a:spLocks noGrp="1"/>
          </p:cNvSpPr>
          <p:nvPr>
            <p:ph type="body" sz="quarter" idx="37" hasCustomPrompt="1"/>
          </p:nvPr>
        </p:nvSpPr>
        <p:spPr>
          <a:xfrm>
            <a:off x="5161210" y="42853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76" name="Text Placeholder 70"/>
          <p:cNvSpPr>
            <a:spLocks noGrp="1"/>
          </p:cNvSpPr>
          <p:nvPr>
            <p:ph type="body" sz="quarter" idx="38" hasCustomPrompt="1"/>
          </p:nvPr>
        </p:nvSpPr>
        <p:spPr>
          <a:xfrm>
            <a:off x="5161210"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77" name="Text Placeholder 70"/>
          <p:cNvSpPr>
            <a:spLocks noGrp="1"/>
          </p:cNvSpPr>
          <p:nvPr>
            <p:ph type="body" sz="quarter" idx="39" hasCustomPrompt="1"/>
          </p:nvPr>
        </p:nvSpPr>
        <p:spPr>
          <a:xfrm>
            <a:off x="5161210"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78" name="Picture Placeholder 4"/>
          <p:cNvSpPr>
            <a:spLocks noGrp="1"/>
          </p:cNvSpPr>
          <p:nvPr>
            <p:ph type="pic" sz="quarter" idx="40" hasCustomPrompt="1"/>
          </p:nvPr>
        </p:nvSpPr>
        <p:spPr>
          <a:xfrm>
            <a:off x="4076700"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79" name="Text Placeholder 70"/>
          <p:cNvSpPr>
            <a:spLocks noGrp="1"/>
          </p:cNvSpPr>
          <p:nvPr>
            <p:ph type="body" sz="quarter" idx="41" hasCustomPrompt="1"/>
          </p:nvPr>
        </p:nvSpPr>
        <p:spPr>
          <a:xfrm>
            <a:off x="8742611"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80" name="Text Placeholder 70"/>
          <p:cNvSpPr>
            <a:spLocks noGrp="1"/>
          </p:cNvSpPr>
          <p:nvPr>
            <p:ph type="body" sz="quarter" idx="42" hasCustomPrompt="1"/>
          </p:nvPr>
        </p:nvSpPr>
        <p:spPr>
          <a:xfrm>
            <a:off x="8742611"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81" name="Text Placeholder 70"/>
          <p:cNvSpPr>
            <a:spLocks noGrp="1"/>
          </p:cNvSpPr>
          <p:nvPr>
            <p:ph type="body" sz="quarter" idx="43" hasCustomPrompt="1"/>
          </p:nvPr>
        </p:nvSpPr>
        <p:spPr>
          <a:xfrm>
            <a:off x="8742611" y="42853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82" name="Text Placeholder 70"/>
          <p:cNvSpPr>
            <a:spLocks noGrp="1"/>
          </p:cNvSpPr>
          <p:nvPr>
            <p:ph type="body" sz="quarter" idx="44" hasCustomPrompt="1"/>
          </p:nvPr>
        </p:nvSpPr>
        <p:spPr>
          <a:xfrm>
            <a:off x="8742611"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83" name="Text Placeholder 70"/>
          <p:cNvSpPr>
            <a:spLocks noGrp="1"/>
          </p:cNvSpPr>
          <p:nvPr>
            <p:ph type="body" sz="quarter" idx="45" hasCustomPrompt="1"/>
          </p:nvPr>
        </p:nvSpPr>
        <p:spPr>
          <a:xfrm>
            <a:off x="8742611"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84" name="Picture Placeholder 4"/>
          <p:cNvSpPr>
            <a:spLocks noGrp="1"/>
          </p:cNvSpPr>
          <p:nvPr>
            <p:ph type="pic" sz="quarter" idx="46" hasCustomPrompt="1"/>
          </p:nvPr>
        </p:nvSpPr>
        <p:spPr>
          <a:xfrm>
            <a:off x="7658100"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85" name="Text Placeholder 70"/>
          <p:cNvSpPr>
            <a:spLocks noGrp="1"/>
          </p:cNvSpPr>
          <p:nvPr>
            <p:ph type="body" sz="quarter" idx="47" hasCustomPrompt="1"/>
          </p:nvPr>
        </p:nvSpPr>
        <p:spPr>
          <a:xfrm>
            <a:off x="1782837"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86" name="Text Placeholder 70"/>
          <p:cNvSpPr>
            <a:spLocks noGrp="1"/>
          </p:cNvSpPr>
          <p:nvPr>
            <p:ph type="body" sz="quarter" idx="48" hasCustomPrompt="1"/>
          </p:nvPr>
        </p:nvSpPr>
        <p:spPr>
          <a:xfrm>
            <a:off x="1782837"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87" name="Text Placeholder 70"/>
          <p:cNvSpPr>
            <a:spLocks noGrp="1"/>
          </p:cNvSpPr>
          <p:nvPr>
            <p:ph type="body" sz="quarter" idx="49" hasCustomPrompt="1"/>
          </p:nvPr>
        </p:nvSpPr>
        <p:spPr>
          <a:xfrm>
            <a:off x="1782837"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88" name="Text Placeholder 70"/>
          <p:cNvSpPr>
            <a:spLocks noGrp="1"/>
          </p:cNvSpPr>
          <p:nvPr>
            <p:ph type="body" sz="quarter" idx="50" hasCustomPrompt="1"/>
          </p:nvPr>
        </p:nvSpPr>
        <p:spPr>
          <a:xfrm>
            <a:off x="1782837"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89" name="Text Placeholder 70"/>
          <p:cNvSpPr>
            <a:spLocks noGrp="1"/>
          </p:cNvSpPr>
          <p:nvPr>
            <p:ph type="body" sz="quarter" idx="51" hasCustomPrompt="1"/>
          </p:nvPr>
        </p:nvSpPr>
        <p:spPr>
          <a:xfrm>
            <a:off x="1782837"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90" name="Picture Placeholder 4"/>
          <p:cNvSpPr>
            <a:spLocks noGrp="1"/>
          </p:cNvSpPr>
          <p:nvPr>
            <p:ph type="pic" sz="quarter" idx="52" hasCustomPrompt="1"/>
          </p:nvPr>
        </p:nvSpPr>
        <p:spPr>
          <a:xfrm>
            <a:off x="698326"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91" name="Text Placeholder 70"/>
          <p:cNvSpPr>
            <a:spLocks noGrp="1"/>
          </p:cNvSpPr>
          <p:nvPr>
            <p:ph type="body" sz="quarter" idx="53" hasCustomPrompt="1"/>
          </p:nvPr>
        </p:nvSpPr>
        <p:spPr>
          <a:xfrm>
            <a:off x="5161210"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92" name="Text Placeholder 70"/>
          <p:cNvSpPr>
            <a:spLocks noGrp="1"/>
          </p:cNvSpPr>
          <p:nvPr>
            <p:ph type="body" sz="quarter" idx="54" hasCustomPrompt="1"/>
          </p:nvPr>
        </p:nvSpPr>
        <p:spPr>
          <a:xfrm>
            <a:off x="5161210"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93" name="Text Placeholder 70"/>
          <p:cNvSpPr>
            <a:spLocks noGrp="1"/>
          </p:cNvSpPr>
          <p:nvPr>
            <p:ph type="body" sz="quarter" idx="55" hasCustomPrompt="1"/>
          </p:nvPr>
        </p:nvSpPr>
        <p:spPr>
          <a:xfrm>
            <a:off x="5161210"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Practice Group or Office 9 pt.</a:t>
            </a:r>
          </a:p>
        </p:txBody>
      </p:sp>
      <p:sp>
        <p:nvSpPr>
          <p:cNvPr id="94" name="Text Placeholder 70"/>
          <p:cNvSpPr>
            <a:spLocks noGrp="1"/>
          </p:cNvSpPr>
          <p:nvPr>
            <p:ph type="body" sz="quarter" idx="56" hasCustomPrompt="1"/>
          </p:nvPr>
        </p:nvSpPr>
        <p:spPr>
          <a:xfrm>
            <a:off x="5161210"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95" name="Text Placeholder 70"/>
          <p:cNvSpPr>
            <a:spLocks noGrp="1"/>
          </p:cNvSpPr>
          <p:nvPr>
            <p:ph type="body" sz="quarter" idx="57" hasCustomPrompt="1"/>
          </p:nvPr>
        </p:nvSpPr>
        <p:spPr>
          <a:xfrm>
            <a:off x="5161210"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96" name="Picture Placeholder 4"/>
          <p:cNvSpPr>
            <a:spLocks noGrp="1"/>
          </p:cNvSpPr>
          <p:nvPr>
            <p:ph type="pic" sz="quarter" idx="58" hasCustomPrompt="1"/>
          </p:nvPr>
        </p:nvSpPr>
        <p:spPr>
          <a:xfrm>
            <a:off x="4076700"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97" name="Text Placeholder 70"/>
          <p:cNvSpPr>
            <a:spLocks noGrp="1"/>
          </p:cNvSpPr>
          <p:nvPr>
            <p:ph type="body" sz="quarter" idx="59" hasCustomPrompt="1"/>
          </p:nvPr>
        </p:nvSpPr>
        <p:spPr>
          <a:xfrm>
            <a:off x="8742611"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98" name="Text Placeholder 70"/>
          <p:cNvSpPr>
            <a:spLocks noGrp="1"/>
          </p:cNvSpPr>
          <p:nvPr>
            <p:ph type="body" sz="quarter" idx="60" hasCustomPrompt="1"/>
          </p:nvPr>
        </p:nvSpPr>
        <p:spPr>
          <a:xfrm>
            <a:off x="8742611"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99" name="Text Placeholder 70"/>
          <p:cNvSpPr>
            <a:spLocks noGrp="1"/>
          </p:cNvSpPr>
          <p:nvPr>
            <p:ph type="body" sz="quarter" idx="61" hasCustomPrompt="1"/>
          </p:nvPr>
        </p:nvSpPr>
        <p:spPr>
          <a:xfrm>
            <a:off x="8742611"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100" name="Text Placeholder 70"/>
          <p:cNvSpPr>
            <a:spLocks noGrp="1"/>
          </p:cNvSpPr>
          <p:nvPr>
            <p:ph type="body" sz="quarter" idx="62" hasCustomPrompt="1"/>
          </p:nvPr>
        </p:nvSpPr>
        <p:spPr>
          <a:xfrm>
            <a:off x="8742611"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101" name="Text Placeholder 70"/>
          <p:cNvSpPr>
            <a:spLocks noGrp="1"/>
          </p:cNvSpPr>
          <p:nvPr>
            <p:ph type="body" sz="quarter" idx="63" hasCustomPrompt="1"/>
          </p:nvPr>
        </p:nvSpPr>
        <p:spPr>
          <a:xfrm>
            <a:off x="8742611"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102" name="Picture Placeholder 4"/>
          <p:cNvSpPr>
            <a:spLocks noGrp="1"/>
          </p:cNvSpPr>
          <p:nvPr>
            <p:ph type="pic" sz="quarter" idx="64" hasCustomPrompt="1"/>
          </p:nvPr>
        </p:nvSpPr>
        <p:spPr>
          <a:xfrm>
            <a:off x="7658100"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103" name="Text Placeholder 2"/>
          <p:cNvSpPr>
            <a:spLocks noGrp="1"/>
          </p:cNvSpPr>
          <p:nvPr>
            <p:ph type="body" sz="quarter" idx="65" hasCustomPrompt="1"/>
          </p:nvPr>
        </p:nvSpPr>
        <p:spPr>
          <a:xfrm>
            <a:off x="0" y="1751534"/>
            <a:ext cx="12192000" cy="2104679"/>
          </a:xfrm>
          <a:prstGeom prst="rect">
            <a:avLst/>
          </a:prstGeom>
        </p:spPr>
        <p:txBody>
          <a:bodyPr lIns="685800" tIns="0" rIns="685800" bIns="320040" anchor="b" anchorCtr="0">
            <a:spAutoFit/>
          </a:bodyPr>
          <a:lstStyle>
            <a:lvl1pPr marL="0" indent="0">
              <a:buNone/>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Font typeface="Arial" panose="020B0604020202020204" pitchFamily="34" charset="0"/>
              <a:buNone/>
              <a:defRPr sz="2800">
                <a:solidFill>
                  <a:schemeClr val="accent1"/>
                </a:solidFill>
              </a:defRPr>
            </a:lvl9pPr>
          </a:lstStyle>
          <a:p>
            <a:pPr lvl="0"/>
            <a:r>
              <a:rPr lang="en-US" dirty="0"/>
              <a:t>Questions? 48 pt</a:t>
            </a:r>
            <a:r>
              <a:rPr lang="en-US"/>
              <a:t>. Bold</a:t>
            </a:r>
            <a:br>
              <a:rPr lang="en-US"/>
            </a:br>
            <a:r>
              <a:rPr lang="en-US"/>
              <a:t>50% Transparency</a:t>
            </a:r>
            <a:endParaRPr lang="en-US" dirty="0"/>
          </a:p>
          <a:p>
            <a:pPr lvl="1"/>
            <a:r>
              <a:rPr lang="en-US" dirty="0"/>
              <a:t>Click “Increase List Level” to produce this style subhead </a:t>
            </a:r>
            <a:r>
              <a:rPr lang="en-US"/>
              <a:t>28 pt.</a:t>
            </a:r>
          </a:p>
        </p:txBody>
      </p:sp>
    </p:spTree>
    <p:extLst>
      <p:ext uri="{BB962C8B-B14F-4D97-AF65-F5344CB8AC3E}">
        <p14:creationId xmlns:p14="http://schemas.microsoft.com/office/powerpoint/2010/main" val="140728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losing: Photo 25% Questions Faegre Gree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2538243"/>
            <a:ext cx="12192000" cy="1781513"/>
          </a:xfrm>
          <a:prstGeom prst="rect">
            <a:avLst/>
          </a:prstGeom>
          <a:noFill/>
        </p:spPr>
        <p:txBody>
          <a:bodyPr lIns="685800" tIns="0" rIns="685800" bIns="0" anchor="ctr" anchorCtr="0">
            <a:spAutoFit/>
          </a:bodyPr>
          <a:lstStyle>
            <a:lvl1pPr marL="0" indent="0">
              <a:buNone/>
              <a:tabLst>
                <a:tab pos="231772" algn="l"/>
              </a:tabLst>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dirty="0"/>
              <a:t>Questions? 48 pt</a:t>
            </a:r>
            <a:r>
              <a:rPr lang="en-US"/>
              <a:t>. Bold </a:t>
            </a:r>
            <a:br>
              <a:rPr lang="en-US"/>
            </a:br>
            <a:r>
              <a:rPr lang="en-US"/>
              <a:t>25% Transparency</a:t>
            </a:r>
            <a:endParaRPr lang="en-US" dirty="0"/>
          </a:p>
          <a:p>
            <a:pPr lvl="1"/>
            <a:r>
              <a:rPr lang="en-US" dirty="0"/>
              <a:t>Click “Increase List Level” to produce this style subhead 28 </a:t>
            </a:r>
            <a:r>
              <a:rPr lang="en-US"/>
              <a:t>pt.</a:t>
            </a:r>
          </a:p>
        </p:txBody>
      </p:sp>
    </p:spTree>
    <p:extLst>
      <p:ext uri="{BB962C8B-B14F-4D97-AF65-F5344CB8AC3E}">
        <p14:creationId xmlns:p14="http://schemas.microsoft.com/office/powerpoint/2010/main" val="269476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losing: Photo 25% Questions Contacts">
    <p:spTree>
      <p:nvGrpSpPr>
        <p:cNvPr id="1" name=""/>
        <p:cNvGrpSpPr/>
        <p:nvPr/>
      </p:nvGrpSpPr>
      <p:grpSpPr>
        <a:xfrm>
          <a:off x="0" y="0"/>
          <a:ext cx="0" cy="0"/>
          <a:chOff x="0" y="0"/>
          <a:chExt cx="0" cy="0"/>
        </a:xfrm>
      </p:grpSpPr>
      <p:sp>
        <p:nvSpPr>
          <p:cNvPr id="28" name="Text Placeholder 70"/>
          <p:cNvSpPr>
            <a:spLocks noGrp="1"/>
          </p:cNvSpPr>
          <p:nvPr>
            <p:ph type="body" sz="quarter" idx="14" hasCustomPrompt="1"/>
          </p:nvPr>
        </p:nvSpPr>
        <p:spPr>
          <a:xfrm>
            <a:off x="693075"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0" name="Text Placeholder 70"/>
          <p:cNvSpPr>
            <a:spLocks noGrp="1"/>
          </p:cNvSpPr>
          <p:nvPr>
            <p:ph type="body" sz="quarter" idx="15" hasCustomPrompt="1"/>
          </p:nvPr>
        </p:nvSpPr>
        <p:spPr>
          <a:xfrm>
            <a:off x="693075"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31" name="Text Placeholder 70"/>
          <p:cNvSpPr>
            <a:spLocks noGrp="1"/>
          </p:cNvSpPr>
          <p:nvPr>
            <p:ph type="body" sz="quarter" idx="16" hasCustomPrompt="1"/>
          </p:nvPr>
        </p:nvSpPr>
        <p:spPr>
          <a:xfrm>
            <a:off x="693075"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32" name="Text Placeholder 70"/>
          <p:cNvSpPr>
            <a:spLocks noGrp="1"/>
          </p:cNvSpPr>
          <p:nvPr>
            <p:ph type="body" sz="quarter" idx="17" hasCustomPrompt="1"/>
          </p:nvPr>
        </p:nvSpPr>
        <p:spPr>
          <a:xfrm>
            <a:off x="693075"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33" name="Text Placeholder 70"/>
          <p:cNvSpPr>
            <a:spLocks noGrp="1"/>
          </p:cNvSpPr>
          <p:nvPr>
            <p:ph type="body" sz="quarter" idx="18" hasCustomPrompt="1"/>
          </p:nvPr>
        </p:nvSpPr>
        <p:spPr>
          <a:xfrm>
            <a:off x="2873653"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4" name="Text Placeholder 70"/>
          <p:cNvSpPr>
            <a:spLocks noGrp="1"/>
          </p:cNvSpPr>
          <p:nvPr>
            <p:ph type="body" sz="quarter" idx="19" hasCustomPrompt="1"/>
          </p:nvPr>
        </p:nvSpPr>
        <p:spPr>
          <a:xfrm>
            <a:off x="2873653"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35" name="Text Placeholder 70"/>
          <p:cNvSpPr>
            <a:spLocks noGrp="1"/>
          </p:cNvSpPr>
          <p:nvPr>
            <p:ph type="body" sz="quarter" idx="20" hasCustomPrompt="1"/>
          </p:nvPr>
        </p:nvSpPr>
        <p:spPr>
          <a:xfrm>
            <a:off x="2873653"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36" name="Text Placeholder 70"/>
          <p:cNvSpPr>
            <a:spLocks noGrp="1"/>
          </p:cNvSpPr>
          <p:nvPr>
            <p:ph type="body" sz="quarter" idx="21" hasCustomPrompt="1"/>
          </p:nvPr>
        </p:nvSpPr>
        <p:spPr>
          <a:xfrm>
            <a:off x="2873653"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37" name="Text Placeholder 70"/>
          <p:cNvSpPr>
            <a:spLocks noGrp="1"/>
          </p:cNvSpPr>
          <p:nvPr>
            <p:ph type="body" sz="quarter" idx="22" hasCustomPrompt="1"/>
          </p:nvPr>
        </p:nvSpPr>
        <p:spPr>
          <a:xfrm>
            <a:off x="5042992"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8" name="Text Placeholder 70"/>
          <p:cNvSpPr>
            <a:spLocks noGrp="1"/>
          </p:cNvSpPr>
          <p:nvPr>
            <p:ph type="body" sz="quarter" idx="23" hasCustomPrompt="1"/>
          </p:nvPr>
        </p:nvSpPr>
        <p:spPr>
          <a:xfrm>
            <a:off x="5042992"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39" name="Text Placeholder 70"/>
          <p:cNvSpPr>
            <a:spLocks noGrp="1"/>
          </p:cNvSpPr>
          <p:nvPr>
            <p:ph type="body" sz="quarter" idx="24" hasCustomPrompt="1"/>
          </p:nvPr>
        </p:nvSpPr>
        <p:spPr>
          <a:xfrm>
            <a:off x="5042992"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0" name="Text Placeholder 70"/>
          <p:cNvSpPr>
            <a:spLocks noGrp="1"/>
          </p:cNvSpPr>
          <p:nvPr>
            <p:ph type="body" sz="quarter" idx="25" hasCustomPrompt="1"/>
          </p:nvPr>
        </p:nvSpPr>
        <p:spPr>
          <a:xfrm>
            <a:off x="5042992"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1" name="Text Placeholder 70"/>
          <p:cNvSpPr>
            <a:spLocks noGrp="1"/>
          </p:cNvSpPr>
          <p:nvPr>
            <p:ph type="body" sz="quarter" idx="26" hasCustomPrompt="1"/>
          </p:nvPr>
        </p:nvSpPr>
        <p:spPr>
          <a:xfrm>
            <a:off x="7214693"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2" name="Text Placeholder 70"/>
          <p:cNvSpPr>
            <a:spLocks noGrp="1"/>
          </p:cNvSpPr>
          <p:nvPr>
            <p:ph type="body" sz="quarter" idx="27" hasCustomPrompt="1"/>
          </p:nvPr>
        </p:nvSpPr>
        <p:spPr>
          <a:xfrm>
            <a:off x="7214693"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3" name="Text Placeholder 70"/>
          <p:cNvSpPr>
            <a:spLocks noGrp="1"/>
          </p:cNvSpPr>
          <p:nvPr>
            <p:ph type="body" sz="quarter" idx="28" hasCustomPrompt="1"/>
          </p:nvPr>
        </p:nvSpPr>
        <p:spPr>
          <a:xfrm>
            <a:off x="7214693"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4" name="Text Placeholder 70"/>
          <p:cNvSpPr>
            <a:spLocks noGrp="1"/>
          </p:cNvSpPr>
          <p:nvPr>
            <p:ph type="body" sz="quarter" idx="29" hasCustomPrompt="1"/>
          </p:nvPr>
        </p:nvSpPr>
        <p:spPr>
          <a:xfrm>
            <a:off x="7214693"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5" name="Text Placeholder 70"/>
          <p:cNvSpPr>
            <a:spLocks noGrp="1"/>
          </p:cNvSpPr>
          <p:nvPr>
            <p:ph type="body" sz="quarter" idx="30" hasCustomPrompt="1"/>
          </p:nvPr>
        </p:nvSpPr>
        <p:spPr>
          <a:xfrm>
            <a:off x="9386391" y="408727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6" name="Text Placeholder 70"/>
          <p:cNvSpPr>
            <a:spLocks noGrp="1"/>
          </p:cNvSpPr>
          <p:nvPr>
            <p:ph type="body" sz="quarter" idx="31" hasCustomPrompt="1"/>
          </p:nvPr>
        </p:nvSpPr>
        <p:spPr>
          <a:xfrm>
            <a:off x="9386391" y="430856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7" name="Text Placeholder 70"/>
          <p:cNvSpPr>
            <a:spLocks noGrp="1"/>
          </p:cNvSpPr>
          <p:nvPr>
            <p:ph type="body" sz="quarter" idx="32" hasCustomPrompt="1"/>
          </p:nvPr>
        </p:nvSpPr>
        <p:spPr>
          <a:xfrm>
            <a:off x="9386391" y="449739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8" name="Text Placeholder 70"/>
          <p:cNvSpPr>
            <a:spLocks noGrp="1"/>
          </p:cNvSpPr>
          <p:nvPr>
            <p:ph type="body" sz="quarter" idx="33" hasCustomPrompt="1"/>
          </p:nvPr>
        </p:nvSpPr>
        <p:spPr>
          <a:xfrm>
            <a:off x="9386391" y="468512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9" name="Text Placeholder 70"/>
          <p:cNvSpPr>
            <a:spLocks noGrp="1"/>
          </p:cNvSpPr>
          <p:nvPr>
            <p:ph type="body" sz="quarter" idx="34" hasCustomPrompt="1"/>
          </p:nvPr>
        </p:nvSpPr>
        <p:spPr>
          <a:xfrm>
            <a:off x="693075"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0" name="Text Placeholder 70"/>
          <p:cNvSpPr>
            <a:spLocks noGrp="1"/>
          </p:cNvSpPr>
          <p:nvPr>
            <p:ph type="body" sz="quarter" idx="35" hasCustomPrompt="1"/>
          </p:nvPr>
        </p:nvSpPr>
        <p:spPr>
          <a:xfrm>
            <a:off x="2873653"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1" name="Text Placeholder 70"/>
          <p:cNvSpPr>
            <a:spLocks noGrp="1"/>
          </p:cNvSpPr>
          <p:nvPr>
            <p:ph type="body" sz="quarter" idx="36" hasCustomPrompt="1"/>
          </p:nvPr>
        </p:nvSpPr>
        <p:spPr>
          <a:xfrm>
            <a:off x="5042992"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2" name="Text Placeholder 70"/>
          <p:cNvSpPr>
            <a:spLocks noGrp="1"/>
          </p:cNvSpPr>
          <p:nvPr>
            <p:ph type="body" sz="quarter" idx="37" hasCustomPrompt="1"/>
          </p:nvPr>
        </p:nvSpPr>
        <p:spPr>
          <a:xfrm>
            <a:off x="7214693"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3" name="Text Placeholder 70"/>
          <p:cNvSpPr>
            <a:spLocks noGrp="1"/>
          </p:cNvSpPr>
          <p:nvPr>
            <p:ph type="body" sz="quarter" idx="38" hasCustomPrompt="1"/>
          </p:nvPr>
        </p:nvSpPr>
        <p:spPr>
          <a:xfrm>
            <a:off x="9386391" y="486640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4" name="Text Placeholder 2"/>
          <p:cNvSpPr>
            <a:spLocks noGrp="1"/>
          </p:cNvSpPr>
          <p:nvPr>
            <p:ph type="body" sz="quarter" idx="10" hasCustomPrompt="1"/>
          </p:nvPr>
        </p:nvSpPr>
        <p:spPr>
          <a:xfrm>
            <a:off x="0" y="1982413"/>
            <a:ext cx="12192000" cy="2104679"/>
          </a:xfrm>
          <a:prstGeom prst="rect">
            <a:avLst/>
          </a:prstGeom>
        </p:spPr>
        <p:txBody>
          <a:bodyPr lIns="685800" tIns="0" rIns="685800" bIns="320040" anchor="b" anchorCtr="0">
            <a:spAutoFit/>
          </a:bodyPr>
          <a:lstStyle>
            <a:lvl1pPr marL="0" indent="0">
              <a:buNone/>
              <a:tabLst>
                <a:tab pos="231772" algn="l"/>
              </a:tabLst>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a:t>Questions? 48 pt. Bold</a:t>
            </a:r>
            <a:br>
              <a:rPr lang="en-US"/>
            </a:br>
            <a:r>
              <a:rPr lang="en-US"/>
              <a:t>25% Transparency</a:t>
            </a:r>
          </a:p>
          <a:p>
            <a:pPr lvl="1"/>
            <a:r>
              <a:rPr lang="en-US"/>
              <a:t>Click </a:t>
            </a:r>
            <a:r>
              <a:rPr lang="en-US" dirty="0"/>
              <a:t>“Increase List Level” to produce this style subhead 28 </a:t>
            </a:r>
            <a:r>
              <a:rPr lang="en-US"/>
              <a:t>pt.</a:t>
            </a:r>
          </a:p>
        </p:txBody>
      </p:sp>
    </p:spTree>
    <p:extLst>
      <p:ext uri="{BB962C8B-B14F-4D97-AF65-F5344CB8AC3E}">
        <p14:creationId xmlns:p14="http://schemas.microsoft.com/office/powerpoint/2010/main" val="123767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losing: Photo 25% Questions Contacts w/Pics">
    <p:spTree>
      <p:nvGrpSpPr>
        <p:cNvPr id="1" name=""/>
        <p:cNvGrpSpPr/>
        <p:nvPr/>
      </p:nvGrpSpPr>
      <p:grpSpPr>
        <a:xfrm>
          <a:off x="0" y="0"/>
          <a:ext cx="0" cy="0"/>
          <a:chOff x="0" y="0"/>
          <a:chExt cx="0" cy="0"/>
        </a:xfrm>
      </p:grpSpPr>
      <p:sp>
        <p:nvSpPr>
          <p:cNvPr id="67" name="Text Placeholder 70"/>
          <p:cNvSpPr>
            <a:spLocks noGrp="1"/>
          </p:cNvSpPr>
          <p:nvPr>
            <p:ph type="body" sz="quarter" idx="14" hasCustomPrompt="1"/>
          </p:nvPr>
        </p:nvSpPr>
        <p:spPr>
          <a:xfrm>
            <a:off x="1782837"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68" name="Text Placeholder 70"/>
          <p:cNvSpPr>
            <a:spLocks noGrp="1"/>
          </p:cNvSpPr>
          <p:nvPr>
            <p:ph type="body" sz="quarter" idx="15" hasCustomPrompt="1"/>
          </p:nvPr>
        </p:nvSpPr>
        <p:spPr>
          <a:xfrm>
            <a:off x="1782837"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69" name="Text Placeholder 70"/>
          <p:cNvSpPr>
            <a:spLocks noGrp="1"/>
          </p:cNvSpPr>
          <p:nvPr>
            <p:ph type="body" sz="quarter" idx="16" hasCustomPrompt="1"/>
          </p:nvPr>
        </p:nvSpPr>
        <p:spPr>
          <a:xfrm>
            <a:off x="1782837" y="4285347"/>
            <a:ext cx="2103120" cy="170816"/>
          </a:xfrm>
          <a:prstGeom prst="rect">
            <a:avLst/>
          </a:prstGeom>
        </p:spPr>
        <p:txBody>
          <a:bodyPr lIns="0" tIns="0" rIns="0" bIns="45720">
            <a:spAutoFit/>
          </a:bodyPr>
          <a:lstStyle>
            <a:lvl1pPr marL="0" marR="0" indent="0" algn="l"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sz="900" b="0" baseline="0">
                <a:solidFill>
                  <a:schemeClr val="bg1"/>
                </a:solidFill>
              </a:defRPr>
            </a:lvl1pPr>
          </a:lstStyle>
          <a:p>
            <a:r>
              <a:rPr lang="en-US"/>
              <a:t>Practice Group/Department/City 9 pt.</a:t>
            </a:r>
            <a:endParaRPr lang="en-US" dirty="0"/>
          </a:p>
        </p:txBody>
      </p:sp>
      <p:sp>
        <p:nvSpPr>
          <p:cNvPr id="70" name="Text Placeholder 70"/>
          <p:cNvSpPr>
            <a:spLocks noGrp="1"/>
          </p:cNvSpPr>
          <p:nvPr>
            <p:ph type="body" sz="quarter" idx="17" hasCustomPrompt="1"/>
          </p:nvPr>
        </p:nvSpPr>
        <p:spPr>
          <a:xfrm>
            <a:off x="1782837"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71" name="Text Placeholder 70"/>
          <p:cNvSpPr>
            <a:spLocks noGrp="1"/>
          </p:cNvSpPr>
          <p:nvPr>
            <p:ph type="body" sz="quarter" idx="34" hasCustomPrompt="1"/>
          </p:nvPr>
        </p:nvSpPr>
        <p:spPr>
          <a:xfrm>
            <a:off x="1782837"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72" name="Picture Placeholder 4"/>
          <p:cNvSpPr>
            <a:spLocks noGrp="1"/>
          </p:cNvSpPr>
          <p:nvPr>
            <p:ph type="pic" sz="quarter" idx="10" hasCustomPrompt="1"/>
          </p:nvPr>
        </p:nvSpPr>
        <p:spPr>
          <a:xfrm>
            <a:off x="698326"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73" name="Text Placeholder 70"/>
          <p:cNvSpPr>
            <a:spLocks noGrp="1"/>
          </p:cNvSpPr>
          <p:nvPr>
            <p:ph type="body" sz="quarter" idx="35" hasCustomPrompt="1"/>
          </p:nvPr>
        </p:nvSpPr>
        <p:spPr>
          <a:xfrm>
            <a:off x="5161210"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74" name="Text Placeholder 70"/>
          <p:cNvSpPr>
            <a:spLocks noGrp="1"/>
          </p:cNvSpPr>
          <p:nvPr>
            <p:ph type="body" sz="quarter" idx="36" hasCustomPrompt="1"/>
          </p:nvPr>
        </p:nvSpPr>
        <p:spPr>
          <a:xfrm>
            <a:off x="5161210"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75" name="Text Placeholder 70"/>
          <p:cNvSpPr>
            <a:spLocks noGrp="1"/>
          </p:cNvSpPr>
          <p:nvPr>
            <p:ph type="body" sz="quarter" idx="37" hasCustomPrompt="1"/>
          </p:nvPr>
        </p:nvSpPr>
        <p:spPr>
          <a:xfrm>
            <a:off x="5161210" y="42853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76" name="Text Placeholder 70"/>
          <p:cNvSpPr>
            <a:spLocks noGrp="1"/>
          </p:cNvSpPr>
          <p:nvPr>
            <p:ph type="body" sz="quarter" idx="38" hasCustomPrompt="1"/>
          </p:nvPr>
        </p:nvSpPr>
        <p:spPr>
          <a:xfrm>
            <a:off x="5161210"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77" name="Text Placeholder 70"/>
          <p:cNvSpPr>
            <a:spLocks noGrp="1"/>
          </p:cNvSpPr>
          <p:nvPr>
            <p:ph type="body" sz="quarter" idx="39" hasCustomPrompt="1"/>
          </p:nvPr>
        </p:nvSpPr>
        <p:spPr>
          <a:xfrm>
            <a:off x="5161210"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78" name="Picture Placeholder 4"/>
          <p:cNvSpPr>
            <a:spLocks noGrp="1"/>
          </p:cNvSpPr>
          <p:nvPr>
            <p:ph type="pic" sz="quarter" idx="40" hasCustomPrompt="1"/>
          </p:nvPr>
        </p:nvSpPr>
        <p:spPr>
          <a:xfrm>
            <a:off x="4076700"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79" name="Text Placeholder 70"/>
          <p:cNvSpPr>
            <a:spLocks noGrp="1"/>
          </p:cNvSpPr>
          <p:nvPr>
            <p:ph type="body" sz="quarter" idx="41" hasCustomPrompt="1"/>
          </p:nvPr>
        </p:nvSpPr>
        <p:spPr>
          <a:xfrm>
            <a:off x="8742611"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80" name="Text Placeholder 70"/>
          <p:cNvSpPr>
            <a:spLocks noGrp="1"/>
          </p:cNvSpPr>
          <p:nvPr>
            <p:ph type="body" sz="quarter" idx="42" hasCustomPrompt="1"/>
          </p:nvPr>
        </p:nvSpPr>
        <p:spPr>
          <a:xfrm>
            <a:off x="8742611"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81" name="Text Placeholder 70"/>
          <p:cNvSpPr>
            <a:spLocks noGrp="1"/>
          </p:cNvSpPr>
          <p:nvPr>
            <p:ph type="body" sz="quarter" idx="43" hasCustomPrompt="1"/>
          </p:nvPr>
        </p:nvSpPr>
        <p:spPr>
          <a:xfrm>
            <a:off x="8742611" y="42853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82" name="Text Placeholder 70"/>
          <p:cNvSpPr>
            <a:spLocks noGrp="1"/>
          </p:cNvSpPr>
          <p:nvPr>
            <p:ph type="body" sz="quarter" idx="44" hasCustomPrompt="1"/>
          </p:nvPr>
        </p:nvSpPr>
        <p:spPr>
          <a:xfrm>
            <a:off x="8742611"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83" name="Text Placeholder 70"/>
          <p:cNvSpPr>
            <a:spLocks noGrp="1"/>
          </p:cNvSpPr>
          <p:nvPr>
            <p:ph type="body" sz="quarter" idx="45" hasCustomPrompt="1"/>
          </p:nvPr>
        </p:nvSpPr>
        <p:spPr>
          <a:xfrm>
            <a:off x="8742611"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84" name="Picture Placeholder 4"/>
          <p:cNvSpPr>
            <a:spLocks noGrp="1"/>
          </p:cNvSpPr>
          <p:nvPr>
            <p:ph type="pic" sz="quarter" idx="46" hasCustomPrompt="1"/>
          </p:nvPr>
        </p:nvSpPr>
        <p:spPr>
          <a:xfrm>
            <a:off x="7658100"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85" name="Text Placeholder 70"/>
          <p:cNvSpPr>
            <a:spLocks noGrp="1"/>
          </p:cNvSpPr>
          <p:nvPr>
            <p:ph type="body" sz="quarter" idx="47" hasCustomPrompt="1"/>
          </p:nvPr>
        </p:nvSpPr>
        <p:spPr>
          <a:xfrm>
            <a:off x="1782837"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86" name="Text Placeholder 70"/>
          <p:cNvSpPr>
            <a:spLocks noGrp="1"/>
          </p:cNvSpPr>
          <p:nvPr>
            <p:ph type="body" sz="quarter" idx="48" hasCustomPrompt="1"/>
          </p:nvPr>
        </p:nvSpPr>
        <p:spPr>
          <a:xfrm>
            <a:off x="1782837"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87" name="Text Placeholder 70"/>
          <p:cNvSpPr>
            <a:spLocks noGrp="1"/>
          </p:cNvSpPr>
          <p:nvPr>
            <p:ph type="body" sz="quarter" idx="49" hasCustomPrompt="1"/>
          </p:nvPr>
        </p:nvSpPr>
        <p:spPr>
          <a:xfrm>
            <a:off x="1782837"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88" name="Text Placeholder 70"/>
          <p:cNvSpPr>
            <a:spLocks noGrp="1"/>
          </p:cNvSpPr>
          <p:nvPr>
            <p:ph type="body" sz="quarter" idx="50" hasCustomPrompt="1"/>
          </p:nvPr>
        </p:nvSpPr>
        <p:spPr>
          <a:xfrm>
            <a:off x="1782837"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89" name="Text Placeholder 70"/>
          <p:cNvSpPr>
            <a:spLocks noGrp="1"/>
          </p:cNvSpPr>
          <p:nvPr>
            <p:ph type="body" sz="quarter" idx="51" hasCustomPrompt="1"/>
          </p:nvPr>
        </p:nvSpPr>
        <p:spPr>
          <a:xfrm>
            <a:off x="1782837"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90" name="Picture Placeholder 4"/>
          <p:cNvSpPr>
            <a:spLocks noGrp="1"/>
          </p:cNvSpPr>
          <p:nvPr>
            <p:ph type="pic" sz="quarter" idx="52" hasCustomPrompt="1"/>
          </p:nvPr>
        </p:nvSpPr>
        <p:spPr>
          <a:xfrm>
            <a:off x="698326"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91" name="Text Placeholder 70"/>
          <p:cNvSpPr>
            <a:spLocks noGrp="1"/>
          </p:cNvSpPr>
          <p:nvPr>
            <p:ph type="body" sz="quarter" idx="53" hasCustomPrompt="1"/>
          </p:nvPr>
        </p:nvSpPr>
        <p:spPr>
          <a:xfrm>
            <a:off x="5161210"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92" name="Text Placeholder 70"/>
          <p:cNvSpPr>
            <a:spLocks noGrp="1"/>
          </p:cNvSpPr>
          <p:nvPr>
            <p:ph type="body" sz="quarter" idx="54" hasCustomPrompt="1"/>
          </p:nvPr>
        </p:nvSpPr>
        <p:spPr>
          <a:xfrm>
            <a:off x="5161210"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93" name="Text Placeholder 70"/>
          <p:cNvSpPr>
            <a:spLocks noGrp="1"/>
          </p:cNvSpPr>
          <p:nvPr>
            <p:ph type="body" sz="quarter" idx="55" hasCustomPrompt="1"/>
          </p:nvPr>
        </p:nvSpPr>
        <p:spPr>
          <a:xfrm>
            <a:off x="5161210"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Practice Group or Office 9 pt.</a:t>
            </a:r>
          </a:p>
        </p:txBody>
      </p:sp>
      <p:sp>
        <p:nvSpPr>
          <p:cNvPr id="94" name="Text Placeholder 70"/>
          <p:cNvSpPr>
            <a:spLocks noGrp="1"/>
          </p:cNvSpPr>
          <p:nvPr>
            <p:ph type="body" sz="quarter" idx="56" hasCustomPrompt="1"/>
          </p:nvPr>
        </p:nvSpPr>
        <p:spPr>
          <a:xfrm>
            <a:off x="5161210"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95" name="Text Placeholder 70"/>
          <p:cNvSpPr>
            <a:spLocks noGrp="1"/>
          </p:cNvSpPr>
          <p:nvPr>
            <p:ph type="body" sz="quarter" idx="57" hasCustomPrompt="1"/>
          </p:nvPr>
        </p:nvSpPr>
        <p:spPr>
          <a:xfrm>
            <a:off x="5161210"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96" name="Picture Placeholder 4"/>
          <p:cNvSpPr>
            <a:spLocks noGrp="1"/>
          </p:cNvSpPr>
          <p:nvPr>
            <p:ph type="pic" sz="quarter" idx="58" hasCustomPrompt="1"/>
          </p:nvPr>
        </p:nvSpPr>
        <p:spPr>
          <a:xfrm>
            <a:off x="4076700"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97" name="Text Placeholder 70"/>
          <p:cNvSpPr>
            <a:spLocks noGrp="1"/>
          </p:cNvSpPr>
          <p:nvPr>
            <p:ph type="body" sz="quarter" idx="59" hasCustomPrompt="1"/>
          </p:nvPr>
        </p:nvSpPr>
        <p:spPr>
          <a:xfrm>
            <a:off x="8742611"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98" name="Text Placeholder 70"/>
          <p:cNvSpPr>
            <a:spLocks noGrp="1"/>
          </p:cNvSpPr>
          <p:nvPr>
            <p:ph type="body" sz="quarter" idx="60" hasCustomPrompt="1"/>
          </p:nvPr>
        </p:nvSpPr>
        <p:spPr>
          <a:xfrm>
            <a:off x="8742611"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99" name="Text Placeholder 70"/>
          <p:cNvSpPr>
            <a:spLocks noGrp="1"/>
          </p:cNvSpPr>
          <p:nvPr>
            <p:ph type="body" sz="quarter" idx="61" hasCustomPrompt="1"/>
          </p:nvPr>
        </p:nvSpPr>
        <p:spPr>
          <a:xfrm>
            <a:off x="8742611"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100" name="Text Placeholder 70"/>
          <p:cNvSpPr>
            <a:spLocks noGrp="1"/>
          </p:cNvSpPr>
          <p:nvPr>
            <p:ph type="body" sz="quarter" idx="62" hasCustomPrompt="1"/>
          </p:nvPr>
        </p:nvSpPr>
        <p:spPr>
          <a:xfrm>
            <a:off x="8742611"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101" name="Text Placeholder 70"/>
          <p:cNvSpPr>
            <a:spLocks noGrp="1"/>
          </p:cNvSpPr>
          <p:nvPr>
            <p:ph type="body" sz="quarter" idx="63" hasCustomPrompt="1"/>
          </p:nvPr>
        </p:nvSpPr>
        <p:spPr>
          <a:xfrm>
            <a:off x="8742611"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102" name="Picture Placeholder 4"/>
          <p:cNvSpPr>
            <a:spLocks noGrp="1"/>
          </p:cNvSpPr>
          <p:nvPr>
            <p:ph type="pic" sz="quarter" idx="64" hasCustomPrompt="1"/>
          </p:nvPr>
        </p:nvSpPr>
        <p:spPr>
          <a:xfrm>
            <a:off x="7658100"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103" name="Text Placeholder 2"/>
          <p:cNvSpPr>
            <a:spLocks noGrp="1"/>
          </p:cNvSpPr>
          <p:nvPr>
            <p:ph type="body" sz="quarter" idx="65" hasCustomPrompt="1"/>
          </p:nvPr>
        </p:nvSpPr>
        <p:spPr>
          <a:xfrm>
            <a:off x="0" y="1751534"/>
            <a:ext cx="12192000" cy="2104679"/>
          </a:xfrm>
          <a:prstGeom prst="rect">
            <a:avLst/>
          </a:prstGeom>
        </p:spPr>
        <p:txBody>
          <a:bodyPr lIns="685800" tIns="0" rIns="685800" bIns="320040" anchor="b" anchorCtr="0">
            <a:spAutoFit/>
          </a:bodyPr>
          <a:lstStyle>
            <a:lvl1pPr marL="0" indent="0">
              <a:buNone/>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Font typeface="Arial" panose="020B0604020202020204" pitchFamily="34" charset="0"/>
              <a:buNone/>
              <a:defRPr sz="2800">
                <a:solidFill>
                  <a:schemeClr val="accent1"/>
                </a:solidFill>
              </a:defRPr>
            </a:lvl9pPr>
          </a:lstStyle>
          <a:p>
            <a:pPr lvl="0"/>
            <a:r>
              <a:rPr lang="en-US" dirty="0"/>
              <a:t>Questions? 48 pt</a:t>
            </a:r>
            <a:r>
              <a:rPr lang="en-US"/>
              <a:t>. Bold</a:t>
            </a:r>
            <a:br>
              <a:rPr lang="en-US"/>
            </a:br>
            <a:r>
              <a:rPr lang="en-US"/>
              <a:t>50% Transparency</a:t>
            </a:r>
            <a:endParaRPr lang="en-US" dirty="0"/>
          </a:p>
          <a:p>
            <a:pPr lvl="1"/>
            <a:r>
              <a:rPr lang="en-US" dirty="0"/>
              <a:t>Click “Increase List Level” to produce this style subhead </a:t>
            </a:r>
            <a:r>
              <a:rPr lang="en-US"/>
              <a:t>28 pt.</a:t>
            </a:r>
          </a:p>
        </p:txBody>
      </p:sp>
    </p:spTree>
    <p:extLst>
      <p:ext uri="{BB962C8B-B14F-4D97-AF65-F5344CB8AC3E}">
        <p14:creationId xmlns:p14="http://schemas.microsoft.com/office/powerpoint/2010/main" val="353533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Reference: Solid Color Palette">
    <p:spTree>
      <p:nvGrpSpPr>
        <p:cNvPr id="1" name=""/>
        <p:cNvGrpSpPr/>
        <p:nvPr/>
      </p:nvGrpSpPr>
      <p:grpSpPr>
        <a:xfrm>
          <a:off x="0" y="0"/>
          <a:ext cx="0" cy="0"/>
          <a:chOff x="0" y="0"/>
          <a:chExt cx="0" cy="0"/>
        </a:xfrm>
      </p:grpSpPr>
      <p:sp>
        <p:nvSpPr>
          <p:cNvPr id="2" name="Rectangle 1"/>
          <p:cNvSpPr/>
          <p:nvPr userDrawn="1"/>
        </p:nvSpPr>
        <p:spPr>
          <a:xfrm>
            <a:off x="0" y="-1"/>
            <a:ext cx="3058874" cy="3124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nchorCtr="0"/>
          <a:lstStyle/>
          <a:p>
            <a:pPr defTabSz="228597">
              <a:spcAft>
                <a:spcPts val="600"/>
              </a:spcAft>
              <a:tabLst>
                <a:tab pos="342894" algn="l"/>
                <a:tab pos="741350" algn="l"/>
                <a:tab pos="1257278" algn="l"/>
              </a:tabLst>
            </a:pPr>
            <a:r>
              <a:rPr lang="en-US" sz="1200" b="1" dirty="0"/>
              <a:t>Faegre Drinker Green</a:t>
            </a:r>
          </a:p>
          <a:p>
            <a:pPr defTabSz="274315">
              <a:spcAft>
                <a:spcPts val="600"/>
              </a:spcAft>
              <a:tabLst>
                <a:tab pos="342894" algn="l"/>
                <a:tab pos="741350" algn="l"/>
                <a:tab pos="1257278" algn="l"/>
              </a:tabLst>
            </a:pPr>
            <a:r>
              <a:rPr lang="en-US" sz="1000" b="1" dirty="0"/>
              <a:t>R </a:t>
            </a:r>
            <a:r>
              <a:rPr lang="en-US" sz="1000" b="0" dirty="0"/>
              <a:t>0	</a:t>
            </a:r>
            <a:br>
              <a:rPr lang="en-US" sz="1000" b="0" dirty="0"/>
            </a:br>
            <a:r>
              <a:rPr lang="en-US" sz="1000" b="1" dirty="0"/>
              <a:t>G </a:t>
            </a:r>
            <a:r>
              <a:rPr lang="en-US" sz="1000" b="0" dirty="0"/>
              <a:t>177</a:t>
            </a:r>
            <a:br>
              <a:rPr lang="en-US" sz="1000" b="0" dirty="0"/>
            </a:br>
            <a:r>
              <a:rPr lang="en-US" sz="1000" b="1" dirty="0"/>
              <a:t>B </a:t>
            </a:r>
            <a:r>
              <a:rPr lang="en-US" sz="1000" dirty="0"/>
              <a:t>64</a:t>
            </a:r>
          </a:p>
          <a:p>
            <a:pPr defTabSz="274315">
              <a:spcAft>
                <a:spcPts val="600"/>
              </a:spcAft>
              <a:tabLst>
                <a:tab pos="342894" algn="l"/>
                <a:tab pos="741350" algn="l"/>
                <a:tab pos="1257278" algn="l"/>
              </a:tabLst>
            </a:pPr>
            <a:r>
              <a:rPr lang="en-US" sz="1000" b="1" dirty="0"/>
              <a:t>HEX</a:t>
            </a:r>
            <a:r>
              <a:rPr lang="en-US" sz="1000" dirty="0"/>
              <a:t> 00b140</a:t>
            </a:r>
          </a:p>
        </p:txBody>
      </p:sp>
      <p:sp>
        <p:nvSpPr>
          <p:cNvPr id="31" name="Rectangle 30"/>
          <p:cNvSpPr/>
          <p:nvPr userDrawn="1"/>
        </p:nvSpPr>
        <p:spPr>
          <a:xfrm>
            <a:off x="3052821" y="-1"/>
            <a:ext cx="3058874" cy="31242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nchorCtr="0"/>
          <a:lstStyle/>
          <a:p>
            <a:pPr>
              <a:spcAft>
                <a:spcPts val="600"/>
              </a:spcAft>
              <a:tabLst>
                <a:tab pos="347465" algn="l"/>
                <a:tab pos="740651" algn="l"/>
                <a:tab pos="1261849" algn="l"/>
              </a:tabLst>
            </a:pPr>
            <a:r>
              <a:rPr lang="en-US" sz="1200" b="1" dirty="0"/>
              <a:t>Navy</a:t>
            </a:r>
          </a:p>
          <a:p>
            <a:pPr defTabSz="274315">
              <a:spcAft>
                <a:spcPts val="600"/>
              </a:spcAft>
              <a:tabLst>
                <a:tab pos="342894" algn="l"/>
                <a:tab pos="741350" algn="l"/>
                <a:tab pos="1257278" algn="l"/>
              </a:tabLst>
            </a:pPr>
            <a:r>
              <a:rPr lang="en-US" sz="1000" b="1" dirty="0"/>
              <a:t>R </a:t>
            </a:r>
            <a:r>
              <a:rPr lang="en-US" sz="1000" dirty="0"/>
              <a:t>4	</a:t>
            </a:r>
            <a:br>
              <a:rPr lang="en-US" sz="1000" dirty="0"/>
            </a:br>
            <a:r>
              <a:rPr lang="en-US" sz="1000" b="1" dirty="0"/>
              <a:t>G </a:t>
            </a:r>
            <a:r>
              <a:rPr lang="en-US" sz="1000" dirty="0"/>
              <a:t>30</a:t>
            </a:r>
            <a:br>
              <a:rPr lang="en-US" sz="1000" dirty="0"/>
            </a:br>
            <a:r>
              <a:rPr lang="en-US" sz="1000" b="1" dirty="0"/>
              <a:t>B </a:t>
            </a:r>
            <a:r>
              <a:rPr lang="en-US" sz="1000" dirty="0"/>
              <a:t>66	</a:t>
            </a:r>
          </a:p>
          <a:p>
            <a:pPr defTabSz="274315">
              <a:spcAft>
                <a:spcPts val="600"/>
              </a:spcAft>
              <a:tabLst>
                <a:tab pos="342894" algn="l"/>
                <a:tab pos="741350" algn="l"/>
                <a:tab pos="1257278" algn="l"/>
              </a:tabLst>
            </a:pPr>
            <a:r>
              <a:rPr lang="en-US" sz="1000" b="1" dirty="0"/>
              <a:t>HEX</a:t>
            </a:r>
            <a:r>
              <a:rPr lang="en-US" sz="1000" dirty="0"/>
              <a:t> 041e42</a:t>
            </a:r>
          </a:p>
        </p:txBody>
      </p:sp>
      <p:sp>
        <p:nvSpPr>
          <p:cNvPr id="32" name="Rectangle 31"/>
          <p:cNvSpPr/>
          <p:nvPr userDrawn="1"/>
        </p:nvSpPr>
        <p:spPr>
          <a:xfrm>
            <a:off x="6087258" y="-1"/>
            <a:ext cx="3058874" cy="3124201"/>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nchorCtr="0"/>
          <a:lstStyle/>
          <a:p>
            <a:pPr>
              <a:spcAft>
                <a:spcPts val="600"/>
              </a:spcAft>
              <a:tabLst>
                <a:tab pos="347465" algn="l"/>
                <a:tab pos="740651" algn="l"/>
                <a:tab pos="1261849" algn="l"/>
              </a:tabLst>
            </a:pPr>
            <a:r>
              <a:rPr lang="en-US" sz="1200" b="1" dirty="0"/>
              <a:t>Bright</a:t>
            </a:r>
            <a:r>
              <a:rPr lang="en-US" sz="1200" b="1" baseline="0" dirty="0"/>
              <a:t> Blue</a:t>
            </a:r>
            <a:endParaRPr lang="en-US" sz="1200" b="1" dirty="0"/>
          </a:p>
          <a:p>
            <a:pPr defTabSz="274315">
              <a:spcAft>
                <a:spcPts val="600"/>
              </a:spcAft>
              <a:tabLst>
                <a:tab pos="342894" algn="l"/>
                <a:tab pos="741350" algn="l"/>
                <a:tab pos="1257278" algn="l"/>
              </a:tabLst>
            </a:pPr>
            <a:r>
              <a:rPr lang="en-US" sz="1000" b="1" dirty="0"/>
              <a:t>R </a:t>
            </a:r>
            <a:r>
              <a:rPr lang="en-US" sz="1000" b="0" dirty="0"/>
              <a:t>0</a:t>
            </a:r>
            <a:br>
              <a:rPr lang="en-US" sz="1000" dirty="0"/>
            </a:br>
            <a:r>
              <a:rPr lang="en-US" sz="1000" b="1" dirty="0"/>
              <a:t>G </a:t>
            </a:r>
            <a:r>
              <a:rPr lang="en-US" sz="1000" b="0" dirty="0"/>
              <a:t>119</a:t>
            </a:r>
            <a:br>
              <a:rPr lang="en-US" sz="1000" b="0" dirty="0"/>
            </a:br>
            <a:r>
              <a:rPr lang="en-US" sz="1000" b="1" dirty="0"/>
              <a:t>B </a:t>
            </a:r>
            <a:r>
              <a:rPr lang="en-US" sz="1000" b="0" dirty="0"/>
              <a:t>200</a:t>
            </a:r>
          </a:p>
          <a:p>
            <a:pPr defTabSz="274315">
              <a:spcAft>
                <a:spcPts val="600"/>
              </a:spcAft>
              <a:tabLst>
                <a:tab pos="342894" algn="l"/>
                <a:tab pos="741350" algn="l"/>
                <a:tab pos="1257278" algn="l"/>
              </a:tabLst>
            </a:pPr>
            <a:r>
              <a:rPr lang="en-US" sz="1000" b="1" dirty="0"/>
              <a:t>HEX</a:t>
            </a:r>
            <a:r>
              <a:rPr lang="en-US" sz="1000" dirty="0"/>
              <a:t> 0077c8</a:t>
            </a:r>
          </a:p>
        </p:txBody>
      </p:sp>
      <p:sp>
        <p:nvSpPr>
          <p:cNvPr id="33" name="Rectangle 32"/>
          <p:cNvSpPr/>
          <p:nvPr userDrawn="1"/>
        </p:nvSpPr>
        <p:spPr>
          <a:xfrm>
            <a:off x="9133126" y="-1"/>
            <a:ext cx="3058874" cy="31242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nchorCtr="0"/>
          <a:lstStyle/>
          <a:p>
            <a:pPr>
              <a:spcAft>
                <a:spcPts val="600"/>
              </a:spcAft>
              <a:tabLst>
                <a:tab pos="347465" algn="l"/>
                <a:tab pos="740651" algn="l"/>
                <a:tab pos="1261849" algn="l"/>
              </a:tabLst>
            </a:pPr>
            <a:r>
              <a:rPr lang="en-US" sz="1200" b="1" dirty="0"/>
              <a:t>Dark Gray</a:t>
            </a:r>
          </a:p>
          <a:p>
            <a:pPr defTabSz="274315">
              <a:spcAft>
                <a:spcPts val="600"/>
              </a:spcAft>
              <a:tabLst>
                <a:tab pos="342894" algn="l"/>
                <a:tab pos="741350" algn="l"/>
                <a:tab pos="1257278" algn="l"/>
              </a:tabLst>
            </a:pPr>
            <a:r>
              <a:rPr lang="en-US" sz="1000" b="1" dirty="0"/>
              <a:t>R </a:t>
            </a:r>
            <a:r>
              <a:rPr lang="en-US" sz="1000" b="0" dirty="0"/>
              <a:t>66</a:t>
            </a:r>
            <a:br>
              <a:rPr lang="en-US" sz="1000" b="0" dirty="0"/>
            </a:br>
            <a:r>
              <a:rPr lang="en-US" sz="1000" b="1" dirty="0"/>
              <a:t>G</a:t>
            </a:r>
            <a:r>
              <a:rPr lang="en-US" sz="1000" b="0" baseline="0" dirty="0"/>
              <a:t> 85</a:t>
            </a:r>
            <a:br>
              <a:rPr lang="en-US" sz="1000" b="0" baseline="0" dirty="0"/>
            </a:br>
            <a:r>
              <a:rPr lang="en-US" sz="1000" b="1" dirty="0"/>
              <a:t>B</a:t>
            </a:r>
            <a:r>
              <a:rPr lang="en-US" sz="1000" b="0" baseline="0" dirty="0"/>
              <a:t> 99</a:t>
            </a:r>
          </a:p>
          <a:p>
            <a:pPr defTabSz="274315">
              <a:spcAft>
                <a:spcPts val="600"/>
              </a:spcAft>
              <a:tabLst>
                <a:tab pos="342894" algn="l"/>
                <a:tab pos="741350" algn="l"/>
                <a:tab pos="1257278" algn="l"/>
              </a:tabLst>
            </a:pPr>
            <a:r>
              <a:rPr lang="en-US" sz="1000" b="1" dirty="0"/>
              <a:t>HEX</a:t>
            </a:r>
            <a:r>
              <a:rPr lang="en-US" sz="1000" dirty="0"/>
              <a:t> 425563</a:t>
            </a:r>
          </a:p>
        </p:txBody>
      </p:sp>
      <p:sp>
        <p:nvSpPr>
          <p:cNvPr id="34" name="Rectangle 33"/>
          <p:cNvSpPr/>
          <p:nvPr userDrawn="1"/>
        </p:nvSpPr>
        <p:spPr>
          <a:xfrm>
            <a:off x="0" y="3124200"/>
            <a:ext cx="3058874" cy="3124201"/>
          </a:xfrm>
          <a:prstGeom prst="rect">
            <a:avLst/>
          </a:prstGeom>
          <a:solidFill>
            <a:srgbClr val="21573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spcBef>
                <a:spcPts val="0"/>
              </a:spcBef>
              <a:spcAft>
                <a:spcPts val="600"/>
              </a:spcAft>
              <a:tabLst>
                <a:tab pos="347465" algn="l"/>
                <a:tab pos="740651" algn="l"/>
                <a:tab pos="1261849" algn="l"/>
              </a:tabLst>
            </a:pPr>
            <a:r>
              <a:rPr lang="en-US" sz="1200" b="1" dirty="0"/>
              <a:t>Forest Green</a:t>
            </a:r>
          </a:p>
          <a:p>
            <a:pPr defTabSz="274315">
              <a:spcBef>
                <a:spcPts val="0"/>
              </a:spcBef>
              <a:spcAft>
                <a:spcPts val="600"/>
              </a:spcAft>
              <a:tabLst>
                <a:tab pos="342894" algn="l"/>
                <a:tab pos="741350" algn="l"/>
                <a:tab pos="1257278" algn="l"/>
              </a:tabLst>
            </a:pPr>
            <a:r>
              <a:rPr lang="en-US" sz="1000" b="1" dirty="0"/>
              <a:t>R </a:t>
            </a:r>
            <a:r>
              <a:rPr lang="en-US" sz="1000" b="0" dirty="0"/>
              <a:t>33</a:t>
            </a:r>
            <a:br>
              <a:rPr lang="en-US" sz="1000" b="0" dirty="0"/>
            </a:br>
            <a:r>
              <a:rPr lang="en-US" sz="1000" b="1" dirty="0"/>
              <a:t>G </a:t>
            </a:r>
            <a:r>
              <a:rPr lang="en-US" sz="1000" b="0" dirty="0"/>
              <a:t>87</a:t>
            </a:r>
            <a:br>
              <a:rPr lang="en-US" sz="1000" b="0" dirty="0"/>
            </a:br>
            <a:r>
              <a:rPr lang="en-US" sz="1000" b="1" dirty="0"/>
              <a:t>B </a:t>
            </a:r>
            <a:r>
              <a:rPr lang="en-US" sz="1000" b="0" dirty="0"/>
              <a:t>50</a:t>
            </a:r>
          </a:p>
          <a:p>
            <a:pPr defTabSz="274315">
              <a:spcBef>
                <a:spcPts val="0"/>
              </a:spcBef>
              <a:spcAft>
                <a:spcPts val="600"/>
              </a:spcAft>
              <a:tabLst>
                <a:tab pos="342894" algn="l"/>
                <a:tab pos="741350" algn="l"/>
                <a:tab pos="1257278" algn="l"/>
              </a:tabLst>
            </a:pPr>
            <a:r>
              <a:rPr lang="en-US" sz="1000" b="1" dirty="0"/>
              <a:t>HEX</a:t>
            </a:r>
            <a:r>
              <a:rPr lang="en-US" sz="1000" dirty="0"/>
              <a:t> 215732</a:t>
            </a:r>
          </a:p>
        </p:txBody>
      </p:sp>
      <p:sp>
        <p:nvSpPr>
          <p:cNvPr id="35" name="Rectangle 34"/>
          <p:cNvSpPr/>
          <p:nvPr userDrawn="1"/>
        </p:nvSpPr>
        <p:spPr>
          <a:xfrm>
            <a:off x="3052821" y="3124200"/>
            <a:ext cx="3058874" cy="31242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spcBef>
                <a:spcPts val="0"/>
              </a:spcBef>
              <a:spcAft>
                <a:spcPts val="600"/>
              </a:spcAft>
              <a:tabLst>
                <a:tab pos="347465" algn="l"/>
                <a:tab pos="740651" algn="l"/>
                <a:tab pos="1261849" algn="l"/>
              </a:tabLst>
            </a:pPr>
            <a:r>
              <a:rPr lang="en-US" sz="1200" b="1" dirty="0">
                <a:solidFill>
                  <a:srgbClr val="215732"/>
                </a:solidFill>
              </a:rPr>
              <a:t>Chartreuse</a:t>
            </a:r>
          </a:p>
          <a:p>
            <a:pPr defTabSz="274315">
              <a:spcBef>
                <a:spcPts val="0"/>
              </a:spcBef>
              <a:spcAft>
                <a:spcPts val="600"/>
              </a:spcAft>
              <a:tabLst>
                <a:tab pos="342894" algn="l"/>
                <a:tab pos="741350" algn="l"/>
                <a:tab pos="1257278" algn="l"/>
              </a:tabLst>
            </a:pPr>
            <a:r>
              <a:rPr lang="en-US" sz="1000" b="1" dirty="0">
                <a:solidFill>
                  <a:srgbClr val="215732"/>
                </a:solidFill>
              </a:rPr>
              <a:t>R </a:t>
            </a:r>
            <a:r>
              <a:rPr lang="en-US" sz="1000" b="0" dirty="0">
                <a:solidFill>
                  <a:srgbClr val="215732"/>
                </a:solidFill>
              </a:rPr>
              <a:t>151</a:t>
            </a:r>
            <a:br>
              <a:rPr lang="en-US" sz="1000" b="0" dirty="0">
                <a:solidFill>
                  <a:srgbClr val="215732"/>
                </a:solidFill>
              </a:rPr>
            </a:br>
            <a:r>
              <a:rPr lang="en-US" sz="1000" b="1" dirty="0">
                <a:solidFill>
                  <a:srgbClr val="215732"/>
                </a:solidFill>
              </a:rPr>
              <a:t>G </a:t>
            </a:r>
            <a:r>
              <a:rPr lang="en-US" sz="1000" b="0" dirty="0">
                <a:solidFill>
                  <a:srgbClr val="215732"/>
                </a:solidFill>
              </a:rPr>
              <a:t>215</a:t>
            </a:r>
            <a:br>
              <a:rPr lang="en-US" sz="1000" b="0" dirty="0">
                <a:solidFill>
                  <a:srgbClr val="215732"/>
                </a:solidFill>
              </a:rPr>
            </a:br>
            <a:r>
              <a:rPr lang="en-US" sz="1000" b="1" dirty="0">
                <a:solidFill>
                  <a:srgbClr val="215732"/>
                </a:solidFill>
              </a:rPr>
              <a:t>B </a:t>
            </a:r>
            <a:r>
              <a:rPr lang="en-US" sz="1000" b="0" dirty="0">
                <a:solidFill>
                  <a:srgbClr val="215732"/>
                </a:solidFill>
              </a:rPr>
              <a:t>0</a:t>
            </a:r>
          </a:p>
          <a:p>
            <a:pPr defTabSz="274315">
              <a:spcBef>
                <a:spcPts val="0"/>
              </a:spcBef>
              <a:spcAft>
                <a:spcPts val="600"/>
              </a:spcAft>
              <a:tabLst>
                <a:tab pos="342894" algn="l"/>
                <a:tab pos="741350" algn="l"/>
                <a:tab pos="1257278" algn="l"/>
              </a:tabLst>
            </a:pPr>
            <a:r>
              <a:rPr lang="en-US" sz="1000" b="1" dirty="0">
                <a:solidFill>
                  <a:srgbClr val="215732"/>
                </a:solidFill>
              </a:rPr>
              <a:t>HEX</a:t>
            </a:r>
            <a:r>
              <a:rPr lang="en-US" sz="1000" dirty="0">
                <a:solidFill>
                  <a:srgbClr val="215732"/>
                </a:solidFill>
              </a:rPr>
              <a:t> 97d700</a:t>
            </a:r>
          </a:p>
        </p:txBody>
      </p:sp>
      <p:sp>
        <p:nvSpPr>
          <p:cNvPr id="36" name="Rectangle 35"/>
          <p:cNvSpPr/>
          <p:nvPr userDrawn="1"/>
        </p:nvSpPr>
        <p:spPr>
          <a:xfrm>
            <a:off x="6087258" y="3124200"/>
            <a:ext cx="3058874" cy="31242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spcBef>
                <a:spcPts val="0"/>
              </a:spcBef>
              <a:spcAft>
                <a:spcPts val="600"/>
              </a:spcAft>
              <a:tabLst>
                <a:tab pos="347465" algn="l"/>
                <a:tab pos="740651" algn="l"/>
                <a:tab pos="1261849" algn="l"/>
              </a:tabLst>
            </a:pPr>
            <a:r>
              <a:rPr lang="en-US" sz="1200" b="1" dirty="0">
                <a:solidFill>
                  <a:schemeClr val="bg1"/>
                </a:solidFill>
              </a:rPr>
              <a:t>Turquoise</a:t>
            </a:r>
          </a:p>
          <a:p>
            <a:pPr defTabSz="274315">
              <a:spcBef>
                <a:spcPts val="0"/>
              </a:spcBef>
              <a:spcAft>
                <a:spcPts val="600"/>
              </a:spcAft>
              <a:tabLst>
                <a:tab pos="342894" algn="l"/>
                <a:tab pos="741350" algn="l"/>
                <a:tab pos="1257278" algn="l"/>
              </a:tabLst>
            </a:pPr>
            <a:r>
              <a:rPr lang="en-US" sz="1000" b="1" dirty="0">
                <a:solidFill>
                  <a:schemeClr val="bg1"/>
                </a:solidFill>
              </a:rPr>
              <a:t>R </a:t>
            </a:r>
            <a:r>
              <a:rPr lang="en-US" sz="1000" b="0" dirty="0">
                <a:solidFill>
                  <a:schemeClr val="bg1"/>
                </a:solidFill>
              </a:rPr>
              <a:t>0</a:t>
            </a:r>
            <a:br>
              <a:rPr lang="en-US" sz="1000" b="0" dirty="0">
                <a:solidFill>
                  <a:schemeClr val="bg1"/>
                </a:solidFill>
              </a:rPr>
            </a:br>
            <a:r>
              <a:rPr lang="en-US" sz="1000" b="1" dirty="0">
                <a:solidFill>
                  <a:schemeClr val="bg1"/>
                </a:solidFill>
              </a:rPr>
              <a:t>G</a:t>
            </a:r>
            <a:r>
              <a:rPr lang="en-US" sz="1000" b="0" baseline="0" dirty="0">
                <a:solidFill>
                  <a:schemeClr val="bg1"/>
                </a:solidFill>
              </a:rPr>
              <a:t> 167</a:t>
            </a:r>
            <a:br>
              <a:rPr lang="en-US" sz="1000" b="0" baseline="0" dirty="0">
                <a:solidFill>
                  <a:schemeClr val="bg1"/>
                </a:solidFill>
              </a:rPr>
            </a:br>
            <a:r>
              <a:rPr lang="en-US" sz="1000" b="1" dirty="0">
                <a:solidFill>
                  <a:schemeClr val="bg1"/>
                </a:solidFill>
              </a:rPr>
              <a:t>B</a:t>
            </a:r>
            <a:r>
              <a:rPr lang="en-US" sz="1000" b="0" baseline="0" dirty="0">
                <a:solidFill>
                  <a:schemeClr val="bg1"/>
                </a:solidFill>
              </a:rPr>
              <a:t> 181</a:t>
            </a:r>
          </a:p>
          <a:p>
            <a:pPr defTabSz="274315">
              <a:spcBef>
                <a:spcPts val="0"/>
              </a:spcBef>
              <a:spcAft>
                <a:spcPts val="600"/>
              </a:spcAft>
              <a:tabLst>
                <a:tab pos="342894" algn="l"/>
                <a:tab pos="741350" algn="l"/>
                <a:tab pos="1257278" algn="l"/>
              </a:tabLst>
            </a:pPr>
            <a:r>
              <a:rPr lang="en-US" sz="1000" b="1" dirty="0">
                <a:solidFill>
                  <a:schemeClr val="bg1"/>
                </a:solidFill>
              </a:rPr>
              <a:t>HEX</a:t>
            </a:r>
            <a:r>
              <a:rPr lang="en-US" sz="1000" dirty="0">
                <a:solidFill>
                  <a:schemeClr val="bg1"/>
                </a:solidFill>
              </a:rPr>
              <a:t> 00a7B5</a:t>
            </a:r>
          </a:p>
        </p:txBody>
      </p:sp>
      <p:sp>
        <p:nvSpPr>
          <p:cNvPr id="37" name="Rectangle 36"/>
          <p:cNvSpPr/>
          <p:nvPr userDrawn="1"/>
        </p:nvSpPr>
        <p:spPr>
          <a:xfrm>
            <a:off x="9133126" y="3124200"/>
            <a:ext cx="3058874" cy="3124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spcBef>
                <a:spcPts val="0"/>
              </a:spcBef>
              <a:spcAft>
                <a:spcPts val="600"/>
              </a:spcAft>
              <a:tabLst>
                <a:tab pos="347465" algn="l"/>
                <a:tab pos="740651" algn="l"/>
                <a:tab pos="1261849" algn="l"/>
              </a:tabLst>
            </a:pPr>
            <a:r>
              <a:rPr lang="en-US" sz="1200" b="1" dirty="0"/>
              <a:t>Cool</a:t>
            </a:r>
            <a:r>
              <a:rPr lang="en-US" sz="1200" b="1" baseline="0" dirty="0"/>
              <a:t> Gray</a:t>
            </a:r>
            <a:endParaRPr lang="en-US" sz="1200" b="1" dirty="0"/>
          </a:p>
          <a:p>
            <a:pPr defTabSz="274315">
              <a:spcBef>
                <a:spcPts val="0"/>
              </a:spcBef>
              <a:spcAft>
                <a:spcPts val="600"/>
              </a:spcAft>
              <a:tabLst>
                <a:tab pos="342894" algn="l"/>
                <a:tab pos="741350" algn="l"/>
                <a:tab pos="1257278" algn="l"/>
              </a:tabLst>
            </a:pPr>
            <a:r>
              <a:rPr lang="en-US" sz="1000" b="1" dirty="0"/>
              <a:t>R </a:t>
            </a:r>
            <a:r>
              <a:rPr lang="en-US" sz="1000" b="0" dirty="0"/>
              <a:t>91</a:t>
            </a:r>
            <a:br>
              <a:rPr lang="en-US" sz="1000" b="0" dirty="0"/>
            </a:br>
            <a:r>
              <a:rPr lang="en-US" sz="1000" b="1" dirty="0"/>
              <a:t>G</a:t>
            </a:r>
            <a:r>
              <a:rPr lang="en-US" sz="1000" b="0" baseline="0" dirty="0"/>
              <a:t> 127</a:t>
            </a:r>
            <a:br>
              <a:rPr lang="en-US" sz="1000" b="0" baseline="0" dirty="0"/>
            </a:br>
            <a:r>
              <a:rPr lang="en-US" sz="1000" b="1" dirty="0"/>
              <a:t>B</a:t>
            </a:r>
            <a:r>
              <a:rPr lang="en-US" sz="1000" b="0" baseline="0" dirty="0"/>
              <a:t> 149</a:t>
            </a:r>
          </a:p>
          <a:p>
            <a:pPr defTabSz="274315">
              <a:spcBef>
                <a:spcPts val="0"/>
              </a:spcBef>
              <a:spcAft>
                <a:spcPts val="600"/>
              </a:spcAft>
              <a:tabLst>
                <a:tab pos="342894" algn="l"/>
                <a:tab pos="741350" algn="l"/>
                <a:tab pos="1257278" algn="l"/>
              </a:tabLst>
            </a:pPr>
            <a:r>
              <a:rPr lang="en-US" sz="1000" b="1" dirty="0"/>
              <a:t>HEX</a:t>
            </a:r>
            <a:r>
              <a:rPr lang="en-US" sz="1000" dirty="0"/>
              <a:t> 5b7F95</a:t>
            </a:r>
          </a:p>
        </p:txBody>
      </p:sp>
    </p:spTree>
    <p:extLst>
      <p:ext uri="{BB962C8B-B14F-4D97-AF65-F5344CB8AC3E}">
        <p14:creationId xmlns:p14="http://schemas.microsoft.com/office/powerpoint/2010/main" val="13222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pos="2136" userDrawn="1">
          <p15:clr>
            <a:srgbClr val="FBAE40"/>
          </p15:clr>
        </p15:guide>
        <p15:guide id="3" pos="5544" userDrawn="1">
          <p15:clr>
            <a:srgbClr val="FBAE40"/>
          </p15:clr>
        </p15:guide>
        <p15:guide id="4" orient="horz" pos="1968" userDrawn="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Reference: Gradient Color Palette">
    <p:spTree>
      <p:nvGrpSpPr>
        <p:cNvPr id="1" name=""/>
        <p:cNvGrpSpPr/>
        <p:nvPr/>
      </p:nvGrpSpPr>
      <p:grpSpPr>
        <a:xfrm>
          <a:off x="0" y="0"/>
          <a:ext cx="0" cy="0"/>
          <a:chOff x="0" y="0"/>
          <a:chExt cx="0" cy="0"/>
        </a:xfrm>
      </p:grpSpPr>
      <p:sp>
        <p:nvSpPr>
          <p:cNvPr id="2" name="Rectangle 1"/>
          <p:cNvSpPr/>
          <p:nvPr userDrawn="1"/>
        </p:nvSpPr>
        <p:spPr>
          <a:xfrm>
            <a:off x="0" y="-1"/>
            <a:ext cx="3044952" cy="3124201"/>
          </a:xfrm>
          <a:prstGeom prst="rect">
            <a:avLst/>
          </a:prstGeom>
          <a:gradFill>
            <a:gsLst>
              <a:gs pos="15000">
                <a:schemeClr val="accent1">
                  <a:alpha val="90000"/>
                </a:schemeClr>
              </a:gs>
              <a:gs pos="85000">
                <a:schemeClr val="tx1">
                  <a:alpha val="90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nchorCtr="0"/>
          <a:lstStyle/>
          <a:p>
            <a:pPr defTabSz="228597">
              <a:spcAft>
                <a:spcPts val="600"/>
              </a:spcAft>
              <a:tabLst>
                <a:tab pos="342894" algn="l"/>
                <a:tab pos="741350" algn="l"/>
                <a:tab pos="1257278" algn="l"/>
              </a:tabLst>
            </a:pPr>
            <a:r>
              <a:rPr lang="en-US" sz="1200" b="1" dirty="0"/>
              <a:t>Faegre Drinker Green</a:t>
            </a:r>
          </a:p>
          <a:p>
            <a:pPr defTabSz="274315">
              <a:spcAft>
                <a:spcPts val="600"/>
              </a:spcAft>
              <a:tabLst>
                <a:tab pos="342894" algn="l"/>
                <a:tab pos="741350" algn="l"/>
                <a:tab pos="1257278" algn="l"/>
              </a:tabLst>
            </a:pPr>
            <a:r>
              <a:rPr lang="en-US" sz="1000" b="1" dirty="0"/>
              <a:t>R </a:t>
            </a:r>
            <a:r>
              <a:rPr lang="en-US" sz="1000" b="0" dirty="0"/>
              <a:t>0	</a:t>
            </a:r>
            <a:br>
              <a:rPr lang="en-US" sz="1000" b="0" dirty="0"/>
            </a:br>
            <a:r>
              <a:rPr lang="en-US" sz="1000" b="1" dirty="0"/>
              <a:t>G </a:t>
            </a:r>
            <a:r>
              <a:rPr lang="en-US" sz="1000" b="0" dirty="0"/>
              <a:t>177</a:t>
            </a:r>
            <a:br>
              <a:rPr lang="en-US" sz="1000" b="0" dirty="0"/>
            </a:br>
            <a:r>
              <a:rPr lang="en-US" sz="1000" b="1" dirty="0"/>
              <a:t>B </a:t>
            </a:r>
            <a:r>
              <a:rPr lang="en-US" sz="1000" dirty="0"/>
              <a:t>64</a:t>
            </a:r>
          </a:p>
          <a:p>
            <a:pPr defTabSz="274315">
              <a:spcAft>
                <a:spcPts val="600"/>
              </a:spcAft>
              <a:tabLst>
                <a:tab pos="342894" algn="l"/>
                <a:tab pos="741350" algn="l"/>
                <a:tab pos="1257278" algn="l"/>
              </a:tabLst>
            </a:pPr>
            <a:r>
              <a:rPr lang="en-US" sz="1000" b="1" dirty="0"/>
              <a:t>HEX</a:t>
            </a:r>
            <a:r>
              <a:rPr lang="en-US" sz="1000" dirty="0"/>
              <a:t> 00b140</a:t>
            </a:r>
          </a:p>
          <a:p>
            <a:pPr defTabSz="274315">
              <a:spcBef>
                <a:spcPts val="900"/>
              </a:spcBef>
              <a:spcAft>
                <a:spcPts val="600"/>
              </a:spcAft>
              <a:tabLst>
                <a:tab pos="342894" algn="l"/>
                <a:tab pos="741350" algn="l"/>
                <a:tab pos="1257278" algn="l"/>
              </a:tabLst>
            </a:pPr>
            <a:r>
              <a:rPr lang="en-US" sz="1200" b="1" dirty="0"/>
              <a:t>Black</a:t>
            </a:r>
          </a:p>
          <a:p>
            <a:pPr defTabSz="274315">
              <a:spcAft>
                <a:spcPts val="600"/>
              </a:spcAft>
              <a:tabLst>
                <a:tab pos="342894" algn="l"/>
                <a:tab pos="741350" algn="l"/>
                <a:tab pos="1257278" algn="l"/>
              </a:tabLst>
            </a:pPr>
            <a:r>
              <a:rPr lang="en-US" sz="1000" b="1" dirty="0"/>
              <a:t>R </a:t>
            </a:r>
            <a:r>
              <a:rPr lang="en-US" sz="1000" dirty="0"/>
              <a:t>0	</a:t>
            </a:r>
            <a:br>
              <a:rPr lang="en-US" sz="1000" dirty="0"/>
            </a:br>
            <a:r>
              <a:rPr lang="en-US" sz="1000" b="1" dirty="0"/>
              <a:t>G </a:t>
            </a:r>
            <a:r>
              <a:rPr lang="en-US" sz="1000" dirty="0"/>
              <a:t>0	</a:t>
            </a:r>
            <a:br>
              <a:rPr lang="en-US" sz="1000" dirty="0"/>
            </a:br>
            <a:r>
              <a:rPr lang="en-US" sz="1000" b="1" dirty="0"/>
              <a:t>B </a:t>
            </a:r>
            <a:r>
              <a:rPr lang="en-US" sz="1000" dirty="0"/>
              <a:t>0	</a:t>
            </a:r>
          </a:p>
          <a:p>
            <a:pPr defTabSz="274315">
              <a:spcAft>
                <a:spcPts val="600"/>
              </a:spcAft>
              <a:tabLst>
                <a:tab pos="342894" algn="l"/>
                <a:tab pos="741350" algn="l"/>
                <a:tab pos="1257278" algn="l"/>
              </a:tabLst>
            </a:pPr>
            <a:r>
              <a:rPr lang="en-US" sz="1000" b="1" dirty="0"/>
              <a:t>HEX</a:t>
            </a:r>
            <a:r>
              <a:rPr lang="en-US" sz="1000" dirty="0"/>
              <a:t> 000000</a:t>
            </a:r>
          </a:p>
        </p:txBody>
      </p:sp>
      <p:sp>
        <p:nvSpPr>
          <p:cNvPr id="31" name="Rectangle 30"/>
          <p:cNvSpPr/>
          <p:nvPr userDrawn="1"/>
        </p:nvSpPr>
        <p:spPr>
          <a:xfrm>
            <a:off x="3045534" y="-1"/>
            <a:ext cx="3044952" cy="3124201"/>
          </a:xfrm>
          <a:prstGeom prst="rect">
            <a:avLst/>
          </a:prstGeom>
          <a:gradFill>
            <a:gsLst>
              <a:gs pos="15000">
                <a:schemeClr val="accent2"/>
              </a:gs>
              <a:gs pos="85000">
                <a:srgbClr val="040D23"/>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nchorCtr="0"/>
          <a:lstStyle/>
          <a:p>
            <a:pPr>
              <a:spcAft>
                <a:spcPts val="600"/>
              </a:spcAft>
              <a:tabLst>
                <a:tab pos="347465" algn="l"/>
                <a:tab pos="740651" algn="l"/>
                <a:tab pos="1261849" algn="l"/>
              </a:tabLst>
            </a:pPr>
            <a:r>
              <a:rPr lang="en-US" sz="1200" b="1" dirty="0"/>
              <a:t>Navy</a:t>
            </a:r>
          </a:p>
          <a:p>
            <a:pPr defTabSz="274315">
              <a:spcAft>
                <a:spcPts val="600"/>
              </a:spcAft>
              <a:tabLst>
                <a:tab pos="342894" algn="l"/>
                <a:tab pos="741350" algn="l"/>
                <a:tab pos="1257278" algn="l"/>
              </a:tabLst>
            </a:pPr>
            <a:r>
              <a:rPr lang="en-US" sz="1000" b="1" dirty="0"/>
              <a:t>R </a:t>
            </a:r>
            <a:r>
              <a:rPr lang="en-US" sz="1000" dirty="0"/>
              <a:t>4	</a:t>
            </a:r>
            <a:br>
              <a:rPr lang="en-US" sz="1000" dirty="0"/>
            </a:br>
            <a:r>
              <a:rPr lang="en-US" sz="1000" b="1" dirty="0"/>
              <a:t>G </a:t>
            </a:r>
            <a:r>
              <a:rPr lang="en-US" sz="1000" dirty="0"/>
              <a:t>30</a:t>
            </a:r>
            <a:br>
              <a:rPr lang="en-US" sz="1000" dirty="0"/>
            </a:br>
            <a:r>
              <a:rPr lang="en-US" sz="1000" b="1" dirty="0"/>
              <a:t>B </a:t>
            </a:r>
            <a:r>
              <a:rPr lang="en-US" sz="1000" dirty="0"/>
              <a:t>66	</a:t>
            </a:r>
          </a:p>
          <a:p>
            <a:pPr defTabSz="274315">
              <a:spcAft>
                <a:spcPts val="600"/>
              </a:spcAft>
              <a:tabLst>
                <a:tab pos="342894" algn="l"/>
                <a:tab pos="741350" algn="l"/>
                <a:tab pos="1257278" algn="l"/>
              </a:tabLst>
            </a:pPr>
            <a:r>
              <a:rPr lang="en-US" sz="1000" b="1" dirty="0"/>
              <a:t>HEX</a:t>
            </a:r>
            <a:r>
              <a:rPr lang="en-US" sz="1000" dirty="0"/>
              <a:t> 041e42</a:t>
            </a:r>
          </a:p>
          <a:p>
            <a:pPr defTabSz="274315">
              <a:spcBef>
                <a:spcPts val="900"/>
              </a:spcBef>
              <a:spcAft>
                <a:spcPts val="600"/>
              </a:spcAft>
              <a:tabLst>
                <a:tab pos="342894" algn="l"/>
                <a:tab pos="741350" algn="l"/>
                <a:tab pos="1257278" algn="l"/>
              </a:tabLst>
            </a:pPr>
            <a:r>
              <a:rPr lang="en-US" sz="1200" b="1" dirty="0"/>
              <a:t>Darker Navy</a:t>
            </a:r>
          </a:p>
          <a:p>
            <a:pPr>
              <a:spcAft>
                <a:spcPts val="600"/>
              </a:spcAft>
              <a:tabLst>
                <a:tab pos="347465" algn="l"/>
                <a:tab pos="740651" algn="l"/>
                <a:tab pos="1261849" algn="l"/>
              </a:tabLst>
            </a:pPr>
            <a:r>
              <a:rPr lang="en-US" sz="1000" b="1" dirty="0"/>
              <a:t>R </a:t>
            </a:r>
            <a:r>
              <a:rPr lang="en-US" sz="1000" dirty="0"/>
              <a:t>4	</a:t>
            </a:r>
            <a:br>
              <a:rPr lang="en-US" sz="1000" dirty="0"/>
            </a:br>
            <a:r>
              <a:rPr lang="en-US" sz="1000" b="1" dirty="0"/>
              <a:t>G </a:t>
            </a:r>
            <a:r>
              <a:rPr lang="en-US" sz="1000" dirty="0"/>
              <a:t>13	</a:t>
            </a:r>
            <a:br>
              <a:rPr lang="en-US" sz="1000" dirty="0"/>
            </a:br>
            <a:r>
              <a:rPr lang="en-US" sz="1000" b="1" dirty="0"/>
              <a:t>B </a:t>
            </a:r>
            <a:r>
              <a:rPr lang="en-US" sz="1000" dirty="0"/>
              <a:t>35	</a:t>
            </a:r>
          </a:p>
          <a:p>
            <a:pPr>
              <a:spcAft>
                <a:spcPts val="600"/>
              </a:spcAft>
              <a:tabLst>
                <a:tab pos="347465" algn="l"/>
                <a:tab pos="740651" algn="l"/>
                <a:tab pos="1261849" algn="l"/>
              </a:tabLst>
            </a:pPr>
            <a:r>
              <a:rPr lang="en-US" sz="1000" b="1" dirty="0"/>
              <a:t>HEX</a:t>
            </a:r>
            <a:r>
              <a:rPr lang="en-US" sz="1000" dirty="0"/>
              <a:t> 040d23</a:t>
            </a:r>
          </a:p>
        </p:txBody>
      </p:sp>
      <p:sp>
        <p:nvSpPr>
          <p:cNvPr id="32" name="Rectangle 31"/>
          <p:cNvSpPr/>
          <p:nvPr userDrawn="1"/>
        </p:nvSpPr>
        <p:spPr>
          <a:xfrm>
            <a:off x="6091068" y="-1"/>
            <a:ext cx="3044952" cy="3124201"/>
          </a:xfrm>
          <a:prstGeom prst="rect">
            <a:avLst/>
          </a:prstGeom>
          <a:gradFill>
            <a:gsLst>
              <a:gs pos="15000">
                <a:schemeClr val="accent3"/>
              </a:gs>
              <a:gs pos="85000">
                <a:srgbClr val="0058AE"/>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nchorCtr="0"/>
          <a:lstStyle/>
          <a:p>
            <a:pPr>
              <a:spcAft>
                <a:spcPts val="600"/>
              </a:spcAft>
              <a:tabLst>
                <a:tab pos="347465" algn="l"/>
                <a:tab pos="740651" algn="l"/>
                <a:tab pos="1261849" algn="l"/>
              </a:tabLst>
            </a:pPr>
            <a:r>
              <a:rPr lang="en-US" sz="1200" b="1" dirty="0"/>
              <a:t>Bright</a:t>
            </a:r>
            <a:r>
              <a:rPr lang="en-US" sz="1200" b="1" baseline="0" dirty="0"/>
              <a:t> Blue</a:t>
            </a:r>
            <a:endParaRPr lang="en-US" sz="1200" b="1" dirty="0"/>
          </a:p>
          <a:p>
            <a:pPr defTabSz="274315">
              <a:spcAft>
                <a:spcPts val="600"/>
              </a:spcAft>
              <a:tabLst>
                <a:tab pos="342894" algn="l"/>
                <a:tab pos="741350" algn="l"/>
                <a:tab pos="1257278" algn="l"/>
              </a:tabLst>
            </a:pPr>
            <a:r>
              <a:rPr lang="en-US" sz="1000" b="1" dirty="0"/>
              <a:t>R </a:t>
            </a:r>
            <a:r>
              <a:rPr lang="en-US" sz="1000" b="0" dirty="0"/>
              <a:t>0</a:t>
            </a:r>
            <a:br>
              <a:rPr lang="en-US" sz="1000" dirty="0"/>
            </a:br>
            <a:r>
              <a:rPr lang="en-US" sz="1000" b="1" dirty="0"/>
              <a:t>G </a:t>
            </a:r>
            <a:r>
              <a:rPr lang="en-US" sz="1000" b="0" dirty="0"/>
              <a:t>119</a:t>
            </a:r>
            <a:br>
              <a:rPr lang="en-US" sz="1000" b="0" dirty="0"/>
            </a:br>
            <a:r>
              <a:rPr lang="en-US" sz="1000" b="1" dirty="0"/>
              <a:t>B </a:t>
            </a:r>
            <a:r>
              <a:rPr lang="en-US" sz="1000" b="0" dirty="0"/>
              <a:t>200</a:t>
            </a:r>
          </a:p>
          <a:p>
            <a:pPr defTabSz="274315">
              <a:spcAft>
                <a:spcPts val="600"/>
              </a:spcAft>
              <a:tabLst>
                <a:tab pos="342894" algn="l"/>
                <a:tab pos="741350" algn="l"/>
                <a:tab pos="1257278" algn="l"/>
              </a:tabLst>
            </a:pPr>
            <a:r>
              <a:rPr lang="en-US" sz="1000" b="1" dirty="0"/>
              <a:t>HEX</a:t>
            </a:r>
            <a:r>
              <a:rPr lang="en-US" sz="1000" dirty="0"/>
              <a:t> 0077c8</a:t>
            </a:r>
          </a:p>
          <a:p>
            <a:pPr defTabSz="274315">
              <a:spcBef>
                <a:spcPts val="900"/>
              </a:spcBef>
              <a:spcAft>
                <a:spcPts val="600"/>
              </a:spcAft>
              <a:tabLst>
                <a:tab pos="342894" algn="l"/>
                <a:tab pos="741350" algn="l"/>
                <a:tab pos="1257278" algn="l"/>
              </a:tabLst>
            </a:pPr>
            <a:r>
              <a:rPr lang="en-US" sz="1200" b="1" dirty="0"/>
              <a:t>Darker Bright Blue</a:t>
            </a:r>
          </a:p>
          <a:p>
            <a:pPr>
              <a:spcAft>
                <a:spcPts val="600"/>
              </a:spcAft>
              <a:tabLst>
                <a:tab pos="347465" algn="l"/>
                <a:tab pos="740651" algn="l"/>
                <a:tab pos="1261849" algn="l"/>
              </a:tabLst>
            </a:pPr>
            <a:r>
              <a:rPr lang="en-US" sz="1000" b="1" dirty="0"/>
              <a:t>R </a:t>
            </a:r>
            <a:r>
              <a:rPr lang="en-US" sz="1000" dirty="0"/>
              <a:t>0</a:t>
            </a:r>
            <a:br>
              <a:rPr lang="en-US" sz="1000" dirty="0"/>
            </a:br>
            <a:r>
              <a:rPr lang="en-US" sz="1000" b="1" dirty="0"/>
              <a:t>G </a:t>
            </a:r>
            <a:r>
              <a:rPr lang="en-US" sz="1000" dirty="0"/>
              <a:t>88</a:t>
            </a:r>
            <a:br>
              <a:rPr lang="en-US" sz="1000" dirty="0"/>
            </a:br>
            <a:r>
              <a:rPr lang="en-US" sz="1000" b="1" dirty="0"/>
              <a:t>B </a:t>
            </a:r>
            <a:r>
              <a:rPr lang="en-US" sz="1000" dirty="0"/>
              <a:t>174</a:t>
            </a:r>
          </a:p>
          <a:p>
            <a:pPr>
              <a:spcAft>
                <a:spcPts val="600"/>
              </a:spcAft>
              <a:tabLst>
                <a:tab pos="347465" algn="l"/>
                <a:tab pos="740651" algn="l"/>
                <a:tab pos="1261849" algn="l"/>
              </a:tabLst>
            </a:pPr>
            <a:r>
              <a:rPr lang="en-US" sz="1000" b="1" dirty="0"/>
              <a:t>HEX</a:t>
            </a:r>
            <a:r>
              <a:rPr lang="en-US" sz="1000" dirty="0"/>
              <a:t> 0058ae</a:t>
            </a:r>
          </a:p>
        </p:txBody>
      </p:sp>
      <p:sp>
        <p:nvSpPr>
          <p:cNvPr id="33" name="Rectangle 32"/>
          <p:cNvSpPr/>
          <p:nvPr userDrawn="1"/>
        </p:nvSpPr>
        <p:spPr>
          <a:xfrm>
            <a:off x="9136603" y="-1"/>
            <a:ext cx="3044952" cy="3124201"/>
          </a:xfrm>
          <a:prstGeom prst="rect">
            <a:avLst/>
          </a:prstGeom>
          <a:gradFill>
            <a:gsLst>
              <a:gs pos="15000">
                <a:schemeClr val="bg2"/>
              </a:gs>
              <a:gs pos="85000">
                <a:srgbClr val="213442"/>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nchorCtr="0"/>
          <a:lstStyle/>
          <a:p>
            <a:pPr>
              <a:spcAft>
                <a:spcPts val="600"/>
              </a:spcAft>
              <a:tabLst>
                <a:tab pos="347465" algn="l"/>
                <a:tab pos="740651" algn="l"/>
                <a:tab pos="1261849" algn="l"/>
              </a:tabLst>
            </a:pPr>
            <a:r>
              <a:rPr lang="en-US" sz="1200" b="1" dirty="0"/>
              <a:t>Dark Gray</a:t>
            </a:r>
          </a:p>
          <a:p>
            <a:pPr defTabSz="274315">
              <a:spcAft>
                <a:spcPts val="600"/>
              </a:spcAft>
              <a:tabLst>
                <a:tab pos="342894" algn="l"/>
                <a:tab pos="741350" algn="l"/>
                <a:tab pos="1257278" algn="l"/>
              </a:tabLst>
            </a:pPr>
            <a:r>
              <a:rPr lang="en-US" sz="1000" b="1" dirty="0"/>
              <a:t>R </a:t>
            </a:r>
            <a:r>
              <a:rPr lang="en-US" sz="1000" b="0" dirty="0"/>
              <a:t>66</a:t>
            </a:r>
            <a:br>
              <a:rPr lang="en-US" sz="1000" b="0" dirty="0"/>
            </a:br>
            <a:r>
              <a:rPr lang="en-US" sz="1000" b="1" dirty="0"/>
              <a:t>G</a:t>
            </a:r>
            <a:r>
              <a:rPr lang="en-US" sz="1000" b="0" baseline="0" dirty="0"/>
              <a:t> 85</a:t>
            </a:r>
            <a:br>
              <a:rPr lang="en-US" sz="1000" b="0" baseline="0" dirty="0"/>
            </a:br>
            <a:r>
              <a:rPr lang="en-US" sz="1000" b="1" dirty="0"/>
              <a:t>B</a:t>
            </a:r>
            <a:r>
              <a:rPr lang="en-US" sz="1000" b="0" baseline="0" dirty="0"/>
              <a:t> 99</a:t>
            </a:r>
          </a:p>
          <a:p>
            <a:pPr defTabSz="274315">
              <a:spcAft>
                <a:spcPts val="600"/>
              </a:spcAft>
              <a:tabLst>
                <a:tab pos="342894" algn="l"/>
                <a:tab pos="741350" algn="l"/>
                <a:tab pos="1257278" algn="l"/>
              </a:tabLst>
            </a:pPr>
            <a:r>
              <a:rPr lang="en-US" sz="1000" b="1" dirty="0"/>
              <a:t>HEX</a:t>
            </a:r>
            <a:r>
              <a:rPr lang="en-US" sz="1000" dirty="0"/>
              <a:t> 425563</a:t>
            </a:r>
          </a:p>
          <a:p>
            <a:pPr defTabSz="274315">
              <a:spcBef>
                <a:spcPts val="900"/>
              </a:spcBef>
              <a:spcAft>
                <a:spcPts val="600"/>
              </a:spcAft>
              <a:tabLst>
                <a:tab pos="342894" algn="l"/>
                <a:tab pos="741350" algn="l"/>
                <a:tab pos="1257278" algn="l"/>
              </a:tabLst>
            </a:pPr>
            <a:r>
              <a:rPr lang="en-US" sz="1200" b="1" dirty="0"/>
              <a:t>Darker Dark Gray</a:t>
            </a:r>
          </a:p>
          <a:p>
            <a:pPr>
              <a:spcAft>
                <a:spcPts val="600"/>
              </a:spcAft>
              <a:tabLst>
                <a:tab pos="347465" algn="l"/>
                <a:tab pos="740651" algn="l"/>
                <a:tab pos="1261849" algn="l"/>
              </a:tabLst>
            </a:pPr>
            <a:r>
              <a:rPr lang="en-US" sz="1000" b="1" dirty="0"/>
              <a:t>R </a:t>
            </a:r>
            <a:r>
              <a:rPr lang="en-US" sz="1000" dirty="0"/>
              <a:t>33</a:t>
            </a:r>
            <a:br>
              <a:rPr lang="en-US" sz="1000" dirty="0"/>
            </a:br>
            <a:r>
              <a:rPr lang="en-US" sz="1000" b="1" dirty="0"/>
              <a:t>G</a:t>
            </a:r>
            <a:r>
              <a:rPr lang="en-US" sz="1000" dirty="0"/>
              <a:t> 52</a:t>
            </a:r>
            <a:br>
              <a:rPr lang="en-US" sz="1000" dirty="0"/>
            </a:br>
            <a:r>
              <a:rPr lang="en-US" sz="1000" b="1" dirty="0"/>
              <a:t>B</a:t>
            </a:r>
            <a:r>
              <a:rPr lang="en-US" sz="1000" dirty="0"/>
              <a:t> 66</a:t>
            </a:r>
          </a:p>
          <a:p>
            <a:pPr>
              <a:spcAft>
                <a:spcPts val="600"/>
              </a:spcAft>
              <a:tabLst>
                <a:tab pos="347465" algn="l"/>
                <a:tab pos="740651" algn="l"/>
                <a:tab pos="1261849" algn="l"/>
              </a:tabLst>
            </a:pPr>
            <a:r>
              <a:rPr lang="en-US" sz="1000" b="1" dirty="0"/>
              <a:t>HEX</a:t>
            </a:r>
            <a:r>
              <a:rPr lang="en-US" sz="1000" dirty="0"/>
              <a:t> 213442</a:t>
            </a:r>
          </a:p>
        </p:txBody>
      </p:sp>
      <p:sp>
        <p:nvSpPr>
          <p:cNvPr id="34" name="Rectangle 33"/>
          <p:cNvSpPr/>
          <p:nvPr userDrawn="1"/>
        </p:nvSpPr>
        <p:spPr>
          <a:xfrm>
            <a:off x="0" y="3124200"/>
            <a:ext cx="3044952" cy="3124201"/>
          </a:xfrm>
          <a:prstGeom prst="rect">
            <a:avLst/>
          </a:prstGeom>
          <a:gradFill>
            <a:gsLst>
              <a:gs pos="15000">
                <a:schemeClr val="accent4"/>
              </a:gs>
              <a:gs pos="85000">
                <a:srgbClr val="213323"/>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spcBef>
                <a:spcPts val="0"/>
              </a:spcBef>
              <a:spcAft>
                <a:spcPts val="600"/>
              </a:spcAft>
              <a:tabLst>
                <a:tab pos="347465" algn="l"/>
                <a:tab pos="740651" algn="l"/>
                <a:tab pos="1261849" algn="l"/>
              </a:tabLst>
            </a:pPr>
            <a:r>
              <a:rPr lang="en-US" sz="1200" b="1" dirty="0"/>
              <a:t>Forest Green</a:t>
            </a:r>
          </a:p>
          <a:p>
            <a:pPr defTabSz="274315">
              <a:spcBef>
                <a:spcPts val="0"/>
              </a:spcBef>
              <a:spcAft>
                <a:spcPts val="600"/>
              </a:spcAft>
              <a:tabLst>
                <a:tab pos="342894" algn="l"/>
                <a:tab pos="741350" algn="l"/>
                <a:tab pos="1257278" algn="l"/>
              </a:tabLst>
            </a:pPr>
            <a:r>
              <a:rPr lang="en-US" sz="1000" b="1" dirty="0"/>
              <a:t>R </a:t>
            </a:r>
            <a:r>
              <a:rPr lang="en-US" sz="1000" b="0" dirty="0"/>
              <a:t>33</a:t>
            </a:r>
            <a:br>
              <a:rPr lang="en-US" sz="1000" b="0" dirty="0"/>
            </a:br>
            <a:r>
              <a:rPr lang="en-US" sz="1000" b="1" dirty="0"/>
              <a:t>G </a:t>
            </a:r>
            <a:r>
              <a:rPr lang="en-US" sz="1000" b="0" dirty="0"/>
              <a:t>87</a:t>
            </a:r>
            <a:br>
              <a:rPr lang="en-US" sz="1000" b="0" dirty="0"/>
            </a:br>
            <a:r>
              <a:rPr lang="en-US" sz="1000" b="1" dirty="0"/>
              <a:t>B </a:t>
            </a:r>
            <a:r>
              <a:rPr lang="en-US" sz="1000" b="0" dirty="0"/>
              <a:t>50</a:t>
            </a:r>
          </a:p>
          <a:p>
            <a:pPr defTabSz="274315">
              <a:spcBef>
                <a:spcPts val="0"/>
              </a:spcBef>
              <a:spcAft>
                <a:spcPts val="600"/>
              </a:spcAft>
              <a:tabLst>
                <a:tab pos="342894" algn="l"/>
                <a:tab pos="741350" algn="l"/>
                <a:tab pos="1257278" algn="l"/>
              </a:tabLst>
            </a:pPr>
            <a:r>
              <a:rPr lang="en-US" sz="1000" b="1" dirty="0"/>
              <a:t>HEX</a:t>
            </a:r>
            <a:r>
              <a:rPr lang="en-US" sz="1000" dirty="0"/>
              <a:t> 215732</a:t>
            </a:r>
          </a:p>
          <a:p>
            <a:pPr defTabSz="274315">
              <a:spcBef>
                <a:spcPts val="900"/>
              </a:spcBef>
              <a:spcAft>
                <a:spcPts val="600"/>
              </a:spcAft>
              <a:tabLst>
                <a:tab pos="342894" algn="l"/>
                <a:tab pos="741350" algn="l"/>
                <a:tab pos="1257278" algn="l"/>
              </a:tabLst>
            </a:pPr>
            <a:r>
              <a:rPr lang="en-US" sz="1200" b="1" dirty="0"/>
              <a:t>Darker Forest Green</a:t>
            </a:r>
          </a:p>
          <a:p>
            <a:pPr defTabSz="274315">
              <a:spcBef>
                <a:spcPts val="0"/>
              </a:spcBef>
              <a:spcAft>
                <a:spcPts val="600"/>
              </a:spcAft>
              <a:tabLst>
                <a:tab pos="342894" algn="l"/>
                <a:tab pos="741350" algn="l"/>
                <a:tab pos="1257278" algn="l"/>
              </a:tabLst>
            </a:pPr>
            <a:r>
              <a:rPr lang="en-US" sz="1000" b="1" dirty="0"/>
              <a:t>R </a:t>
            </a:r>
            <a:r>
              <a:rPr lang="en-US" sz="1000" dirty="0"/>
              <a:t>33</a:t>
            </a:r>
            <a:br>
              <a:rPr lang="en-US" sz="1000" dirty="0"/>
            </a:br>
            <a:r>
              <a:rPr lang="en-US" sz="1000" b="1" dirty="0"/>
              <a:t>G </a:t>
            </a:r>
            <a:r>
              <a:rPr lang="en-US" sz="1000" dirty="0"/>
              <a:t>51</a:t>
            </a:r>
            <a:br>
              <a:rPr lang="en-US" sz="1000" dirty="0"/>
            </a:br>
            <a:r>
              <a:rPr lang="en-US" sz="1000" b="1" dirty="0"/>
              <a:t>B </a:t>
            </a:r>
            <a:r>
              <a:rPr lang="en-US" sz="1000" dirty="0"/>
              <a:t>35</a:t>
            </a:r>
          </a:p>
          <a:p>
            <a:pPr defTabSz="274315">
              <a:spcBef>
                <a:spcPts val="0"/>
              </a:spcBef>
              <a:spcAft>
                <a:spcPts val="600"/>
              </a:spcAft>
              <a:tabLst>
                <a:tab pos="342894" algn="l"/>
                <a:tab pos="741350" algn="l"/>
                <a:tab pos="1257278" algn="l"/>
              </a:tabLst>
            </a:pPr>
            <a:r>
              <a:rPr lang="en-US" sz="1000" b="1" dirty="0"/>
              <a:t>HEX</a:t>
            </a:r>
            <a:r>
              <a:rPr lang="en-US" sz="1000" dirty="0"/>
              <a:t> 213323</a:t>
            </a:r>
          </a:p>
        </p:txBody>
      </p:sp>
      <p:sp>
        <p:nvSpPr>
          <p:cNvPr id="35" name="Rectangle 34"/>
          <p:cNvSpPr/>
          <p:nvPr userDrawn="1"/>
        </p:nvSpPr>
        <p:spPr>
          <a:xfrm>
            <a:off x="3045534" y="3124200"/>
            <a:ext cx="3044952" cy="3124201"/>
          </a:xfrm>
          <a:prstGeom prst="rect">
            <a:avLst/>
          </a:prstGeom>
          <a:gradFill>
            <a:gsLst>
              <a:gs pos="15000">
                <a:schemeClr val="accent5"/>
              </a:gs>
              <a:gs pos="85000">
                <a:srgbClr val="4B8A00"/>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spcBef>
                <a:spcPts val="0"/>
              </a:spcBef>
              <a:spcAft>
                <a:spcPts val="600"/>
              </a:spcAft>
              <a:tabLst>
                <a:tab pos="347465" algn="l"/>
                <a:tab pos="740651" algn="l"/>
                <a:tab pos="1261849" algn="l"/>
              </a:tabLst>
            </a:pPr>
            <a:r>
              <a:rPr lang="en-US" sz="1200" b="1" dirty="0">
                <a:solidFill>
                  <a:srgbClr val="215732"/>
                </a:solidFill>
              </a:rPr>
              <a:t>Chartreuse</a:t>
            </a:r>
          </a:p>
          <a:p>
            <a:pPr defTabSz="274315">
              <a:spcBef>
                <a:spcPts val="0"/>
              </a:spcBef>
              <a:spcAft>
                <a:spcPts val="600"/>
              </a:spcAft>
              <a:tabLst>
                <a:tab pos="342894" algn="l"/>
                <a:tab pos="741350" algn="l"/>
                <a:tab pos="1257278" algn="l"/>
              </a:tabLst>
            </a:pPr>
            <a:r>
              <a:rPr lang="en-US" sz="1000" b="1" dirty="0">
                <a:solidFill>
                  <a:srgbClr val="215732"/>
                </a:solidFill>
              </a:rPr>
              <a:t>R </a:t>
            </a:r>
            <a:r>
              <a:rPr lang="en-US" sz="1000" b="0" dirty="0">
                <a:solidFill>
                  <a:srgbClr val="215732"/>
                </a:solidFill>
              </a:rPr>
              <a:t>151</a:t>
            </a:r>
            <a:br>
              <a:rPr lang="en-US" sz="1000" b="0" dirty="0">
                <a:solidFill>
                  <a:srgbClr val="215732"/>
                </a:solidFill>
              </a:rPr>
            </a:br>
            <a:r>
              <a:rPr lang="en-US" sz="1000" b="1" dirty="0">
                <a:solidFill>
                  <a:srgbClr val="215732"/>
                </a:solidFill>
              </a:rPr>
              <a:t>G </a:t>
            </a:r>
            <a:r>
              <a:rPr lang="en-US" sz="1000" b="0" dirty="0">
                <a:solidFill>
                  <a:srgbClr val="215732"/>
                </a:solidFill>
              </a:rPr>
              <a:t>215</a:t>
            </a:r>
            <a:br>
              <a:rPr lang="en-US" sz="1000" b="0" dirty="0">
                <a:solidFill>
                  <a:srgbClr val="215732"/>
                </a:solidFill>
              </a:rPr>
            </a:br>
            <a:r>
              <a:rPr lang="en-US" sz="1000" b="1" dirty="0">
                <a:solidFill>
                  <a:srgbClr val="215732"/>
                </a:solidFill>
              </a:rPr>
              <a:t>B </a:t>
            </a:r>
            <a:r>
              <a:rPr lang="en-US" sz="1000" b="0" dirty="0">
                <a:solidFill>
                  <a:srgbClr val="215732"/>
                </a:solidFill>
              </a:rPr>
              <a:t>0</a:t>
            </a:r>
          </a:p>
          <a:p>
            <a:pPr defTabSz="274315">
              <a:spcBef>
                <a:spcPts val="0"/>
              </a:spcBef>
              <a:spcAft>
                <a:spcPts val="600"/>
              </a:spcAft>
              <a:tabLst>
                <a:tab pos="342894" algn="l"/>
                <a:tab pos="741350" algn="l"/>
                <a:tab pos="1257278" algn="l"/>
              </a:tabLst>
            </a:pPr>
            <a:r>
              <a:rPr lang="en-US" sz="1000" b="1" dirty="0">
                <a:solidFill>
                  <a:srgbClr val="215732"/>
                </a:solidFill>
              </a:rPr>
              <a:t>HEX</a:t>
            </a:r>
            <a:r>
              <a:rPr lang="en-US" sz="1000" dirty="0">
                <a:solidFill>
                  <a:srgbClr val="215732"/>
                </a:solidFill>
              </a:rPr>
              <a:t> 97d700</a:t>
            </a:r>
          </a:p>
          <a:p>
            <a:pPr defTabSz="274315">
              <a:spcBef>
                <a:spcPts val="900"/>
              </a:spcBef>
              <a:spcAft>
                <a:spcPts val="600"/>
              </a:spcAft>
              <a:tabLst>
                <a:tab pos="342894" algn="l"/>
                <a:tab pos="741350" algn="l"/>
                <a:tab pos="1257278" algn="l"/>
              </a:tabLst>
            </a:pPr>
            <a:r>
              <a:rPr lang="en-US" sz="1200" b="1" dirty="0">
                <a:solidFill>
                  <a:srgbClr val="215732"/>
                </a:solidFill>
              </a:rPr>
              <a:t>Darker Chartreuse</a:t>
            </a:r>
          </a:p>
          <a:p>
            <a:pPr>
              <a:spcBef>
                <a:spcPts val="0"/>
              </a:spcBef>
              <a:spcAft>
                <a:spcPts val="600"/>
              </a:spcAft>
              <a:tabLst>
                <a:tab pos="347465" algn="l"/>
                <a:tab pos="740651" algn="l"/>
                <a:tab pos="1261849" algn="l"/>
              </a:tabLst>
            </a:pPr>
            <a:r>
              <a:rPr lang="en-US" sz="1000" b="1" dirty="0">
                <a:solidFill>
                  <a:srgbClr val="215732"/>
                </a:solidFill>
              </a:rPr>
              <a:t>R </a:t>
            </a:r>
            <a:r>
              <a:rPr lang="en-US" sz="1000" dirty="0">
                <a:solidFill>
                  <a:srgbClr val="215732"/>
                </a:solidFill>
              </a:rPr>
              <a:t>75</a:t>
            </a:r>
            <a:br>
              <a:rPr lang="en-US" sz="1000" dirty="0">
                <a:solidFill>
                  <a:srgbClr val="215732"/>
                </a:solidFill>
              </a:rPr>
            </a:br>
            <a:r>
              <a:rPr lang="en-US" sz="1000" b="1" dirty="0">
                <a:solidFill>
                  <a:srgbClr val="215732"/>
                </a:solidFill>
              </a:rPr>
              <a:t>G </a:t>
            </a:r>
            <a:r>
              <a:rPr lang="en-US" sz="1000" dirty="0">
                <a:solidFill>
                  <a:srgbClr val="215732"/>
                </a:solidFill>
              </a:rPr>
              <a:t>138</a:t>
            </a:r>
            <a:br>
              <a:rPr lang="en-US" sz="1000" dirty="0">
                <a:solidFill>
                  <a:srgbClr val="215732"/>
                </a:solidFill>
              </a:rPr>
            </a:br>
            <a:r>
              <a:rPr lang="en-US" sz="1000" b="1" dirty="0">
                <a:solidFill>
                  <a:srgbClr val="215732"/>
                </a:solidFill>
              </a:rPr>
              <a:t>B </a:t>
            </a:r>
            <a:r>
              <a:rPr lang="en-US" sz="1000" dirty="0">
                <a:solidFill>
                  <a:srgbClr val="215732"/>
                </a:solidFill>
              </a:rPr>
              <a:t>0</a:t>
            </a:r>
          </a:p>
          <a:p>
            <a:pPr>
              <a:spcBef>
                <a:spcPts val="0"/>
              </a:spcBef>
              <a:spcAft>
                <a:spcPts val="600"/>
              </a:spcAft>
              <a:tabLst>
                <a:tab pos="347465" algn="l"/>
                <a:tab pos="740651" algn="l"/>
                <a:tab pos="1261849" algn="l"/>
              </a:tabLst>
            </a:pPr>
            <a:r>
              <a:rPr lang="en-US" sz="1000" b="1" dirty="0">
                <a:solidFill>
                  <a:srgbClr val="215732"/>
                </a:solidFill>
              </a:rPr>
              <a:t>HEX</a:t>
            </a:r>
            <a:r>
              <a:rPr lang="en-US" sz="1000" dirty="0">
                <a:solidFill>
                  <a:srgbClr val="215732"/>
                </a:solidFill>
              </a:rPr>
              <a:t> 4b8a00</a:t>
            </a:r>
          </a:p>
        </p:txBody>
      </p:sp>
      <p:sp>
        <p:nvSpPr>
          <p:cNvPr id="36" name="Rectangle 35"/>
          <p:cNvSpPr/>
          <p:nvPr userDrawn="1"/>
        </p:nvSpPr>
        <p:spPr>
          <a:xfrm>
            <a:off x="6091068" y="3124200"/>
            <a:ext cx="3044952" cy="3124201"/>
          </a:xfrm>
          <a:prstGeom prst="rect">
            <a:avLst/>
          </a:prstGeom>
          <a:gradFill>
            <a:gsLst>
              <a:gs pos="15000">
                <a:schemeClr val="accent6"/>
              </a:gs>
              <a:gs pos="85000">
                <a:srgbClr val="156E84"/>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spcBef>
                <a:spcPts val="0"/>
              </a:spcBef>
              <a:spcAft>
                <a:spcPts val="600"/>
              </a:spcAft>
              <a:tabLst>
                <a:tab pos="347465" algn="l"/>
                <a:tab pos="740651" algn="l"/>
                <a:tab pos="1261849" algn="l"/>
              </a:tabLst>
            </a:pPr>
            <a:r>
              <a:rPr lang="en-US" sz="1200" b="1" dirty="0">
                <a:solidFill>
                  <a:schemeClr val="bg1"/>
                </a:solidFill>
              </a:rPr>
              <a:t>Turquoise</a:t>
            </a:r>
          </a:p>
          <a:p>
            <a:pPr defTabSz="274315">
              <a:spcBef>
                <a:spcPts val="0"/>
              </a:spcBef>
              <a:spcAft>
                <a:spcPts val="600"/>
              </a:spcAft>
              <a:tabLst>
                <a:tab pos="342894" algn="l"/>
                <a:tab pos="741350" algn="l"/>
                <a:tab pos="1257278" algn="l"/>
              </a:tabLst>
            </a:pPr>
            <a:r>
              <a:rPr lang="en-US" sz="1000" b="1" dirty="0">
                <a:solidFill>
                  <a:schemeClr val="bg1"/>
                </a:solidFill>
              </a:rPr>
              <a:t>R </a:t>
            </a:r>
            <a:r>
              <a:rPr lang="en-US" sz="1000" b="0" dirty="0">
                <a:solidFill>
                  <a:schemeClr val="bg1"/>
                </a:solidFill>
              </a:rPr>
              <a:t>0</a:t>
            </a:r>
            <a:br>
              <a:rPr lang="en-US" sz="1000" b="0" dirty="0">
                <a:solidFill>
                  <a:schemeClr val="bg1"/>
                </a:solidFill>
              </a:rPr>
            </a:br>
            <a:r>
              <a:rPr lang="en-US" sz="1000" b="1" dirty="0">
                <a:solidFill>
                  <a:schemeClr val="bg1"/>
                </a:solidFill>
              </a:rPr>
              <a:t>G</a:t>
            </a:r>
            <a:r>
              <a:rPr lang="en-US" sz="1000" b="0" baseline="0" dirty="0">
                <a:solidFill>
                  <a:schemeClr val="bg1"/>
                </a:solidFill>
              </a:rPr>
              <a:t> 167</a:t>
            </a:r>
            <a:br>
              <a:rPr lang="en-US" sz="1000" b="0" baseline="0" dirty="0">
                <a:solidFill>
                  <a:schemeClr val="bg1"/>
                </a:solidFill>
              </a:rPr>
            </a:br>
            <a:r>
              <a:rPr lang="en-US" sz="1000" b="1" dirty="0">
                <a:solidFill>
                  <a:schemeClr val="bg1"/>
                </a:solidFill>
              </a:rPr>
              <a:t>B</a:t>
            </a:r>
            <a:r>
              <a:rPr lang="en-US" sz="1000" b="0" baseline="0" dirty="0">
                <a:solidFill>
                  <a:schemeClr val="bg1"/>
                </a:solidFill>
              </a:rPr>
              <a:t> 181</a:t>
            </a:r>
          </a:p>
          <a:p>
            <a:pPr defTabSz="274315">
              <a:spcBef>
                <a:spcPts val="0"/>
              </a:spcBef>
              <a:spcAft>
                <a:spcPts val="600"/>
              </a:spcAft>
              <a:tabLst>
                <a:tab pos="342894" algn="l"/>
                <a:tab pos="741350" algn="l"/>
                <a:tab pos="1257278" algn="l"/>
              </a:tabLst>
            </a:pPr>
            <a:r>
              <a:rPr lang="en-US" sz="1000" b="1" dirty="0">
                <a:solidFill>
                  <a:schemeClr val="bg1"/>
                </a:solidFill>
              </a:rPr>
              <a:t>HEX</a:t>
            </a:r>
            <a:r>
              <a:rPr lang="en-US" sz="1000" dirty="0">
                <a:solidFill>
                  <a:schemeClr val="bg1"/>
                </a:solidFill>
              </a:rPr>
              <a:t> 00A7b5</a:t>
            </a:r>
          </a:p>
          <a:p>
            <a:pPr defTabSz="274315">
              <a:spcBef>
                <a:spcPts val="900"/>
              </a:spcBef>
              <a:spcAft>
                <a:spcPts val="600"/>
              </a:spcAft>
              <a:tabLst>
                <a:tab pos="342894" algn="l"/>
                <a:tab pos="741350" algn="l"/>
                <a:tab pos="1257278" algn="l"/>
              </a:tabLst>
            </a:pPr>
            <a:r>
              <a:rPr lang="en-US" sz="1200" b="1" dirty="0">
                <a:solidFill>
                  <a:schemeClr val="bg1"/>
                </a:solidFill>
              </a:rPr>
              <a:t>Darker Turquoise</a:t>
            </a:r>
          </a:p>
          <a:p>
            <a:pPr>
              <a:spcBef>
                <a:spcPts val="0"/>
              </a:spcBef>
              <a:spcAft>
                <a:spcPts val="600"/>
              </a:spcAft>
              <a:tabLst>
                <a:tab pos="347465" algn="l"/>
                <a:tab pos="740651" algn="l"/>
                <a:tab pos="1261849" algn="l"/>
              </a:tabLst>
            </a:pPr>
            <a:r>
              <a:rPr lang="en-US" sz="1000" b="1" dirty="0">
                <a:solidFill>
                  <a:schemeClr val="bg1"/>
                </a:solidFill>
              </a:rPr>
              <a:t>R </a:t>
            </a:r>
            <a:r>
              <a:rPr lang="en-US" sz="1000" dirty="0">
                <a:solidFill>
                  <a:schemeClr val="bg1"/>
                </a:solidFill>
              </a:rPr>
              <a:t>21</a:t>
            </a:r>
            <a:br>
              <a:rPr lang="en-US" sz="1000" dirty="0">
                <a:solidFill>
                  <a:schemeClr val="bg1"/>
                </a:solidFill>
              </a:rPr>
            </a:br>
            <a:r>
              <a:rPr lang="en-US" sz="1000" b="1" dirty="0">
                <a:solidFill>
                  <a:schemeClr val="bg1"/>
                </a:solidFill>
              </a:rPr>
              <a:t>G</a:t>
            </a:r>
            <a:r>
              <a:rPr lang="en-US" sz="1000" dirty="0">
                <a:solidFill>
                  <a:schemeClr val="bg1"/>
                </a:solidFill>
              </a:rPr>
              <a:t> 110</a:t>
            </a:r>
            <a:br>
              <a:rPr lang="en-US" sz="1000" dirty="0">
                <a:solidFill>
                  <a:schemeClr val="bg1"/>
                </a:solidFill>
              </a:rPr>
            </a:br>
            <a:r>
              <a:rPr lang="en-US" sz="1000" b="1" dirty="0">
                <a:solidFill>
                  <a:schemeClr val="bg1"/>
                </a:solidFill>
              </a:rPr>
              <a:t>B</a:t>
            </a:r>
            <a:r>
              <a:rPr lang="en-US" sz="1000" dirty="0">
                <a:solidFill>
                  <a:schemeClr val="bg1"/>
                </a:solidFill>
              </a:rPr>
              <a:t> 132</a:t>
            </a:r>
          </a:p>
          <a:p>
            <a:pPr>
              <a:spcBef>
                <a:spcPts val="0"/>
              </a:spcBef>
              <a:spcAft>
                <a:spcPts val="600"/>
              </a:spcAft>
              <a:tabLst>
                <a:tab pos="347465" algn="l"/>
                <a:tab pos="740651" algn="l"/>
                <a:tab pos="1261849" algn="l"/>
              </a:tabLst>
            </a:pPr>
            <a:r>
              <a:rPr lang="en-US" sz="1000" b="1" dirty="0">
                <a:solidFill>
                  <a:schemeClr val="bg1"/>
                </a:solidFill>
              </a:rPr>
              <a:t>HEX</a:t>
            </a:r>
            <a:r>
              <a:rPr lang="en-US" sz="1000" dirty="0">
                <a:solidFill>
                  <a:schemeClr val="bg1"/>
                </a:solidFill>
              </a:rPr>
              <a:t> 156e84</a:t>
            </a:r>
          </a:p>
        </p:txBody>
      </p:sp>
      <p:sp>
        <p:nvSpPr>
          <p:cNvPr id="37" name="Rectangle 36"/>
          <p:cNvSpPr/>
          <p:nvPr userDrawn="1"/>
        </p:nvSpPr>
        <p:spPr>
          <a:xfrm>
            <a:off x="9136603" y="3124200"/>
            <a:ext cx="3044952" cy="3124201"/>
          </a:xfrm>
          <a:prstGeom prst="rect">
            <a:avLst/>
          </a:prstGeom>
          <a:gradFill>
            <a:gsLst>
              <a:gs pos="15000">
                <a:schemeClr val="tx2"/>
              </a:gs>
              <a:gs pos="85000">
                <a:srgbClr val="47606C"/>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spcBef>
                <a:spcPts val="0"/>
              </a:spcBef>
              <a:spcAft>
                <a:spcPts val="600"/>
              </a:spcAft>
              <a:tabLst>
                <a:tab pos="347465" algn="l"/>
                <a:tab pos="740651" algn="l"/>
                <a:tab pos="1261849" algn="l"/>
              </a:tabLst>
            </a:pPr>
            <a:r>
              <a:rPr lang="en-US" sz="1200" b="1" dirty="0"/>
              <a:t>Cool</a:t>
            </a:r>
            <a:r>
              <a:rPr lang="en-US" sz="1200" b="1" baseline="0" dirty="0"/>
              <a:t> Gray</a:t>
            </a:r>
            <a:endParaRPr lang="en-US" sz="1200" b="1" dirty="0"/>
          </a:p>
          <a:p>
            <a:pPr defTabSz="274315">
              <a:spcBef>
                <a:spcPts val="0"/>
              </a:spcBef>
              <a:spcAft>
                <a:spcPts val="600"/>
              </a:spcAft>
              <a:tabLst>
                <a:tab pos="342894" algn="l"/>
                <a:tab pos="741350" algn="l"/>
                <a:tab pos="1257278" algn="l"/>
              </a:tabLst>
            </a:pPr>
            <a:r>
              <a:rPr lang="en-US" sz="1000" b="1" dirty="0"/>
              <a:t>R </a:t>
            </a:r>
            <a:r>
              <a:rPr lang="en-US" sz="1000" b="0" dirty="0"/>
              <a:t>91</a:t>
            </a:r>
            <a:br>
              <a:rPr lang="en-US" sz="1000" b="0" dirty="0"/>
            </a:br>
            <a:r>
              <a:rPr lang="en-US" sz="1000" b="1" dirty="0"/>
              <a:t>G</a:t>
            </a:r>
            <a:r>
              <a:rPr lang="en-US" sz="1000" b="0" baseline="0" dirty="0"/>
              <a:t> 127</a:t>
            </a:r>
            <a:br>
              <a:rPr lang="en-US" sz="1000" b="0" baseline="0" dirty="0"/>
            </a:br>
            <a:r>
              <a:rPr lang="en-US" sz="1000" b="1" dirty="0"/>
              <a:t>B</a:t>
            </a:r>
            <a:r>
              <a:rPr lang="en-US" sz="1000" b="0" baseline="0" dirty="0"/>
              <a:t> 149</a:t>
            </a:r>
          </a:p>
          <a:p>
            <a:pPr defTabSz="274315">
              <a:spcBef>
                <a:spcPts val="0"/>
              </a:spcBef>
              <a:spcAft>
                <a:spcPts val="600"/>
              </a:spcAft>
              <a:tabLst>
                <a:tab pos="342894" algn="l"/>
                <a:tab pos="741350" algn="l"/>
                <a:tab pos="1257278" algn="l"/>
              </a:tabLst>
            </a:pPr>
            <a:r>
              <a:rPr lang="en-US" sz="1000" b="1" dirty="0"/>
              <a:t>HEX</a:t>
            </a:r>
            <a:r>
              <a:rPr lang="en-US" sz="1000" dirty="0"/>
              <a:t> 5B7f95</a:t>
            </a:r>
          </a:p>
          <a:p>
            <a:pPr defTabSz="274315">
              <a:spcBef>
                <a:spcPts val="900"/>
              </a:spcBef>
              <a:spcAft>
                <a:spcPts val="600"/>
              </a:spcAft>
              <a:tabLst>
                <a:tab pos="342894" algn="l"/>
                <a:tab pos="741350" algn="l"/>
                <a:tab pos="1257278" algn="l"/>
              </a:tabLst>
            </a:pPr>
            <a:r>
              <a:rPr lang="en-US" sz="1200" b="1" dirty="0"/>
              <a:t>Darker Cool Gray</a:t>
            </a:r>
          </a:p>
          <a:p>
            <a:pPr>
              <a:spcBef>
                <a:spcPts val="0"/>
              </a:spcBef>
              <a:spcAft>
                <a:spcPts val="600"/>
              </a:spcAft>
              <a:tabLst>
                <a:tab pos="347465" algn="l"/>
                <a:tab pos="740651" algn="l"/>
                <a:tab pos="1261849" algn="l"/>
              </a:tabLst>
            </a:pPr>
            <a:r>
              <a:rPr lang="en-US" sz="1000" b="1" dirty="0"/>
              <a:t>R </a:t>
            </a:r>
            <a:r>
              <a:rPr lang="en-US" sz="1000" dirty="0"/>
              <a:t>71</a:t>
            </a:r>
            <a:br>
              <a:rPr lang="en-US" sz="1000" dirty="0"/>
            </a:br>
            <a:r>
              <a:rPr lang="en-US" sz="1000" b="1" dirty="0"/>
              <a:t>G</a:t>
            </a:r>
            <a:r>
              <a:rPr lang="en-US" sz="1000" dirty="0"/>
              <a:t> 96</a:t>
            </a:r>
            <a:br>
              <a:rPr lang="en-US" sz="1000" dirty="0"/>
            </a:br>
            <a:r>
              <a:rPr lang="en-US" sz="1000" b="1" dirty="0"/>
              <a:t>B</a:t>
            </a:r>
            <a:r>
              <a:rPr lang="en-US" sz="1000" dirty="0"/>
              <a:t> 108</a:t>
            </a:r>
          </a:p>
          <a:p>
            <a:pPr>
              <a:spcBef>
                <a:spcPts val="0"/>
              </a:spcBef>
              <a:spcAft>
                <a:spcPts val="600"/>
              </a:spcAft>
              <a:tabLst>
                <a:tab pos="347465" algn="l"/>
                <a:tab pos="740651" algn="l"/>
                <a:tab pos="1261849" algn="l"/>
              </a:tabLst>
            </a:pPr>
            <a:r>
              <a:rPr lang="en-US" sz="1000" b="1" dirty="0"/>
              <a:t>HEX</a:t>
            </a:r>
            <a:r>
              <a:rPr lang="en-US" sz="1000" dirty="0"/>
              <a:t> 47606c</a:t>
            </a:r>
          </a:p>
        </p:txBody>
      </p:sp>
      <p:sp>
        <p:nvSpPr>
          <p:cNvPr id="4" name="Oval 3"/>
          <p:cNvSpPr/>
          <p:nvPr userDrawn="1"/>
        </p:nvSpPr>
        <p:spPr>
          <a:xfrm>
            <a:off x="10846673" y="252247"/>
            <a:ext cx="1093077" cy="1093077"/>
          </a:xfrm>
          <a:prstGeom prst="ellipse">
            <a:avLst/>
          </a:prstGeom>
          <a:gradFill>
            <a:gsLst>
              <a:gs pos="15000">
                <a:schemeClr val="accent1"/>
              </a:gs>
              <a:gs pos="85000">
                <a:schemeClr val="tx1"/>
              </a:gs>
            </a:gsLst>
            <a:lin ang="216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36°</a:t>
            </a:r>
          </a:p>
        </p:txBody>
      </p:sp>
      <p:cxnSp>
        <p:nvCxnSpPr>
          <p:cNvPr id="17" name="Straight Arrow Connector 16"/>
          <p:cNvCxnSpPr/>
          <p:nvPr userDrawn="1"/>
        </p:nvCxnSpPr>
        <p:spPr>
          <a:xfrm>
            <a:off x="11466787" y="430924"/>
            <a:ext cx="268014" cy="299545"/>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userDrawn="1"/>
        </p:nvCxnSpPr>
        <p:spPr>
          <a:xfrm>
            <a:off x="11041117" y="825062"/>
            <a:ext cx="268014" cy="299545"/>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96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2136">
          <p15:clr>
            <a:srgbClr val="FBAE40"/>
          </p15:clr>
        </p15:guide>
        <p15:guide id="3" pos="5544">
          <p15:clr>
            <a:srgbClr val="FBAE40"/>
          </p15:clr>
        </p15:guide>
        <p15:guide id="4" orient="horz" pos="196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1.png"/><Relationship Id="rId5" Type="http://schemas.openxmlformats.org/officeDocument/2006/relationships/slideLayout" Target="../slideLayouts/slideLayout81.xml"/><Relationship Id="rId10" Type="http://schemas.openxmlformats.org/officeDocument/2006/relationships/theme" Target="../theme/theme10.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88.xml"/><Relationship Id="rId7" Type="http://schemas.openxmlformats.org/officeDocument/2006/relationships/image" Target="../media/image2.png"/><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image" Target="../media/image1.png"/><Relationship Id="rId5" Type="http://schemas.openxmlformats.org/officeDocument/2006/relationships/image" Target="../media/image5.jp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91.xml"/><Relationship Id="rId7" Type="http://schemas.openxmlformats.org/officeDocument/2006/relationships/image" Target="../media/image2.png"/><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image" Target="../media/image1.png"/><Relationship Id="rId5" Type="http://schemas.openxmlformats.org/officeDocument/2006/relationships/image" Target="../media/image6.jp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94.xml"/><Relationship Id="rId7" Type="http://schemas.openxmlformats.org/officeDocument/2006/relationships/image" Target="../media/image2.png"/><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96.xml"/><Relationship Id="rId1" Type="http://schemas.openxmlformats.org/officeDocument/2006/relationships/slideLayout" Target="../slideLayouts/slideLayout95.xml"/><Relationship Id="rId4"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1.xml"/><Relationship Id="rId7"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5.jp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8.png"/><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25.xml"/><Relationship Id="rId7" Type="http://schemas.openxmlformats.org/officeDocument/2006/relationships/theme" Target="../theme/theme7.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37" Type="http://schemas.openxmlformats.org/officeDocument/2006/relationships/image" Target="../media/image8.png"/><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theme" Target="../theme/theme8.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slideLayout" Target="../slideLayouts/slideLayout6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image" Target="../media/image8.pn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3.pn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15000">
              <a:schemeClr val="accent1"/>
            </a:gs>
            <a:gs pos="85000">
              <a:schemeClr val="tx1"/>
            </a:gs>
          </a:gsLst>
          <a:lin ang="2160000" scaled="0"/>
        </a:gradFill>
        <a:effectLst/>
      </p:bgPr>
    </p:bg>
    <p:spTree>
      <p:nvGrpSpPr>
        <p:cNvPr id="1" name=""/>
        <p:cNvGrpSpPr/>
        <p:nvPr/>
      </p:nvGrpSpPr>
      <p:grpSpPr>
        <a:xfrm>
          <a:off x="0" y="0"/>
          <a:ext cx="0" cy="0"/>
          <a:chOff x="0" y="0"/>
          <a:chExt cx="0" cy="0"/>
        </a:xfrm>
      </p:grpSpPr>
      <p:sp>
        <p:nvSpPr>
          <p:cNvPr id="11" name="Rectangle 10"/>
          <p:cNvSpPr/>
          <p:nvPr userDrawn="1"/>
        </p:nvSpPr>
        <p:spPr>
          <a:xfrm>
            <a:off x="1" y="0"/>
            <a:ext cx="12188952" cy="6858000"/>
          </a:xfrm>
          <a:prstGeom prst="rect">
            <a:avLst/>
          </a:prstGeom>
          <a:blipFill dpi="0" rotWithShape="1">
            <a:blip r:embed="rId6">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9" name="TextBox 8"/>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2024 Faegre Drinker Biddle &amp; Reath LLP. All Rights Reserved. Privileged &amp; Confidential.</a:t>
            </a:r>
          </a:p>
        </p:txBody>
      </p:sp>
      <p:sp>
        <p:nvSpPr>
          <p:cNvPr id="8" name="Title Placeholder 11"/>
          <p:cNvSpPr>
            <a:spLocks noGrp="1"/>
          </p:cNvSpPr>
          <p:nvPr>
            <p:ph type="title"/>
          </p:nvPr>
        </p:nvSpPr>
        <p:spPr>
          <a:xfrm>
            <a:off x="-1" y="3124301"/>
            <a:ext cx="12192002" cy="609398"/>
          </a:xfrm>
          <a:prstGeom prst="rect">
            <a:avLst/>
          </a:prstGeom>
        </p:spPr>
        <p:txBody>
          <a:bodyPr vert="horz" wrap="square" lIns="0" tIns="0" rIns="0" bIns="0" rtlCol="0" anchor="ctr">
            <a:spAutoFit/>
          </a:bodyPr>
          <a:lstStyle/>
          <a:p>
            <a:r>
              <a:rPr lang="en-US" dirty="0"/>
              <a:t>Covers: Faegre Drinker Green</a:t>
            </a:r>
          </a:p>
        </p:txBody>
      </p:sp>
      <p:pic>
        <p:nvPicPr>
          <p:cNvPr id="2" name="Picture 1"/>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886788757"/>
      </p:ext>
    </p:extLst>
  </p:cSld>
  <p:clrMap bg1="lt1" tx1="dk1" bg2="lt2" tx2="dk2" accent1="accent1" accent2="accent2" accent3="accent3" accent4="accent4" accent5="accent5" accent6="accent6" hlink="hlink" folHlink="folHlink"/>
  <p:sldLayoutIdLst>
    <p:sldLayoutId id="2147483937" r:id="rId1"/>
    <p:sldLayoutId id="2147484012" r:id="rId2"/>
    <p:sldLayoutId id="2147484013" r:id="rId3"/>
    <p:sldLayoutId id="214748407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384"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249" userDrawn="1">
          <p15:clr>
            <a:srgbClr val="F26B43"/>
          </p15:clr>
        </p15:guide>
        <p15:guide id="4" orient="horz" pos="432" userDrawn="1">
          <p15:clr>
            <a:srgbClr val="F26B43"/>
          </p15:clr>
        </p15:guide>
        <p15:guide id="5" pos="431" userDrawn="1">
          <p15:clr>
            <a:srgbClr val="F26B43"/>
          </p15:clr>
        </p15:guide>
        <p15:guide id="6" orient="horz" pos="3888" userDrawn="1">
          <p15:clr>
            <a:srgbClr val="F26B43"/>
          </p15:clr>
        </p15:guide>
        <p15:guide id="7" orient="horz" pos="88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a:off x="1" y="0"/>
            <a:ext cx="12188952" cy="6862813"/>
          </a:xfrm>
          <a:prstGeom prst="rect">
            <a:avLst/>
          </a:prstGeom>
          <a:blipFill dpi="0" rotWithShape="1">
            <a:blip r:embed="rId11">
              <a:alphaModFix amt="10000"/>
            </a:blip>
            <a:srcRect/>
            <a:stretch>
              <a:fillRect t="1" b="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Title Placeholder 1"/>
          <p:cNvSpPr>
            <a:spLocks noGrp="1"/>
          </p:cNvSpPr>
          <p:nvPr>
            <p:ph type="title"/>
          </p:nvPr>
        </p:nvSpPr>
        <p:spPr>
          <a:xfrm>
            <a:off x="0" y="0"/>
            <a:ext cx="12192000" cy="6858000"/>
          </a:xfrm>
          <a:prstGeom prst="rect">
            <a:avLst/>
          </a:prstGeom>
        </p:spPr>
        <p:txBody>
          <a:bodyPr vert="horz" lIns="685800" tIns="0" rIns="685800" bIns="0" rtlCol="0" anchor="ctr" anchorCtr="0">
            <a:noAutofit/>
          </a:bodyPr>
          <a:lstStyle/>
          <a:p>
            <a:r>
              <a:rPr lang="en-US"/>
              <a:t>Closing: Solid Color</a:t>
            </a:r>
            <a:endParaRPr lang="en-US" dirty="0"/>
          </a:p>
        </p:txBody>
      </p:sp>
      <p:sp>
        <p:nvSpPr>
          <p:cNvPr id="10" name="TextBox 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lumMod val="95000"/>
                    <a:alpha val="60000"/>
                  </a:schemeClr>
                </a:solidFill>
              </a:rPr>
              <a:t>© 2024 Faegre Drinker Biddle &amp; Reath LLP. All Rights Reserved. Privileged &amp; Confidential.</a:t>
            </a:r>
          </a:p>
        </p:txBody>
      </p:sp>
    </p:spTree>
    <p:extLst>
      <p:ext uri="{BB962C8B-B14F-4D97-AF65-F5344CB8AC3E}">
        <p14:creationId xmlns:p14="http://schemas.microsoft.com/office/powerpoint/2010/main" val="1280839316"/>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42" r:id="rId3"/>
    <p:sldLayoutId id="2147484219" r:id="rId4"/>
    <p:sldLayoutId id="2147484220" r:id="rId5"/>
    <p:sldLayoutId id="2147484243" r:id="rId6"/>
    <p:sldLayoutId id="2147484221" r:id="rId7"/>
    <p:sldLayoutId id="2147484222" r:id="rId8"/>
    <p:sldLayoutId id="21474842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384"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384" rtl="0" eaLnBrk="1" latinLnBrk="0" hangingPunct="1">
        <a:lnSpc>
          <a:spcPct val="90000"/>
        </a:lnSpc>
        <a:spcBef>
          <a:spcPts val="1001"/>
        </a:spcBef>
        <a:buFont typeface="Arial" panose="020B0604020202020204" pitchFamily="34" charset="0"/>
        <a:buNone/>
        <a:defRPr sz="2800" kern="1200">
          <a:solidFill>
            <a:schemeClr val="tx1"/>
          </a:solidFill>
          <a:latin typeface="+mn-lt"/>
          <a:ea typeface="+mn-ea"/>
          <a:cs typeface="+mn-cs"/>
        </a:defRPr>
      </a:lvl1pPr>
      <a:lvl2pPr marL="457192" indent="0" algn="l" defTabSz="914384"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384" indent="0" algn="l" defTabSz="91438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576" indent="0" algn="l" defTabSz="91438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768" indent="0" algn="l" defTabSz="91438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userDrawn="1">
          <p15:clr>
            <a:srgbClr val="F26B43"/>
          </p15:clr>
        </p15:guide>
        <p15:guide id="2" orient="horz" pos="432" userDrawn="1">
          <p15:clr>
            <a:srgbClr val="F26B43"/>
          </p15:clr>
        </p15:guide>
        <p15:guide id="3" pos="3840" userDrawn="1">
          <p15:clr>
            <a:srgbClr val="F26B43"/>
          </p15:clr>
        </p15:guide>
        <p15:guide id="4" pos="432" userDrawn="1">
          <p15:clr>
            <a:srgbClr val="F26B43"/>
          </p15:clr>
        </p15:guide>
        <p15:guide id="5" pos="7224" userDrawn="1">
          <p15:clr>
            <a:srgbClr val="F26B43"/>
          </p15:clr>
        </p15:guide>
        <p15:guide id="6" orient="horz" pos="3888" userDrawn="1">
          <p15:clr>
            <a:srgbClr val="F26B43"/>
          </p15:clr>
        </p15:guide>
        <p15:guide id="7" orient="horz" pos="2160"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noFill/>
            </a:endParaRPr>
          </a:p>
        </p:txBody>
      </p:sp>
      <p:sp>
        <p:nvSpPr>
          <p:cNvPr id="15" name="Rectangle 14"/>
          <p:cNvSpPr/>
          <p:nvPr userDrawn="1"/>
        </p:nvSpPr>
        <p:spPr>
          <a:xfrm>
            <a:off x="3049" y="0"/>
            <a:ext cx="12188952" cy="6858000"/>
          </a:xfrm>
          <a:prstGeom prst="rect">
            <a:avLst/>
          </a:prstGeom>
          <a:blipFill dpi="0" rotWithShape="1">
            <a:blip r:embed="rId6">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TextBox 6"/>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2024 Faegre Drinker Biddle &amp; Reath LLP. All Rights Reserved. Privileged &amp; Confidential.</a:t>
            </a:r>
          </a:p>
        </p:txBody>
      </p:sp>
      <p:sp>
        <p:nvSpPr>
          <p:cNvPr id="2" name="Title Placeholder 1"/>
          <p:cNvSpPr>
            <a:spLocks noGrp="1"/>
          </p:cNvSpPr>
          <p:nvPr>
            <p:ph type="title"/>
          </p:nvPr>
        </p:nvSpPr>
        <p:spPr>
          <a:xfrm>
            <a:off x="0" y="2819603"/>
            <a:ext cx="12192000" cy="1218795"/>
          </a:xfrm>
          <a:prstGeom prst="rect">
            <a:avLst/>
          </a:prstGeom>
        </p:spPr>
        <p:txBody>
          <a:bodyPr vert="horz" lIns="0" tIns="0" rIns="0" bIns="0" rtlCol="0" anchor="ctr">
            <a:spAutoFit/>
          </a:bodyPr>
          <a:lstStyle/>
          <a:p>
            <a:r>
              <a:rPr lang="en-US"/>
              <a:t>Closing: Photo </a:t>
            </a:r>
            <a:r>
              <a:rPr lang="en-US" dirty="0"/>
              <a:t>Background </a:t>
            </a:r>
            <a:br>
              <a:rPr lang="en-US" dirty="0"/>
            </a:br>
            <a:r>
              <a:rPr lang="en-US" dirty="0"/>
              <a:t>85% Transparency </a:t>
            </a:r>
          </a:p>
        </p:txBody>
      </p:sp>
      <p:pic>
        <p:nvPicPr>
          <p:cNvPr id="9" name="Picture 8"/>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2296937769"/>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384"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3" pos="431" userDrawn="1">
          <p15:clr>
            <a:srgbClr val="F26B43"/>
          </p15:clr>
        </p15:guide>
        <p15:guide id="5" pos="7249" userDrawn="1">
          <p15:clr>
            <a:srgbClr val="F26B43"/>
          </p15:clr>
        </p15:guide>
        <p15:guide id="6" orient="horz" pos="2160" userDrawn="1">
          <p15:clr>
            <a:srgbClr val="F26B43"/>
          </p15:clr>
        </p15:guide>
        <p15:guide id="7" orient="horz" pos="432" userDrawn="1">
          <p15:clr>
            <a:srgbClr val="F26B43"/>
          </p15:clr>
        </p15:guide>
        <p15:guide id="8" orient="horz" pos="3888" userDrawn="1">
          <p15:clr>
            <a:srgbClr val="F26B43"/>
          </p15:clr>
        </p15:guide>
        <p15:guide id="9" orient="horz" pos="888"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userDrawn="1"/>
        </p:nvSpPr>
        <p:spPr>
          <a:xfrm>
            <a:off x="3049" y="0"/>
            <a:ext cx="12188952" cy="6858000"/>
          </a:xfrm>
          <a:prstGeom prst="rect">
            <a:avLst/>
          </a:prstGeom>
          <a:blipFill dpi="0" rotWithShape="1">
            <a:blip r:embed="rId6">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 name="Rectangle 5"/>
          <p:cNvSpPr/>
          <p:nvPr userDrawn="1"/>
        </p:nvSpPr>
        <p:spPr>
          <a:xfrm>
            <a:off x="3048"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noFill/>
            </a:endParaRPr>
          </a:p>
        </p:txBody>
      </p:sp>
      <p:sp>
        <p:nvSpPr>
          <p:cNvPr id="7" name="TextBox 6"/>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2024 Faegre Drinker Biddle &amp; Reath LLP. All Rights Reserved. Privileged &amp; Confidential.</a:t>
            </a:r>
          </a:p>
        </p:txBody>
      </p:sp>
      <p:sp>
        <p:nvSpPr>
          <p:cNvPr id="2" name="Title Placeholder 1"/>
          <p:cNvSpPr>
            <a:spLocks noGrp="1"/>
          </p:cNvSpPr>
          <p:nvPr>
            <p:ph type="title"/>
          </p:nvPr>
        </p:nvSpPr>
        <p:spPr>
          <a:xfrm>
            <a:off x="0" y="2819603"/>
            <a:ext cx="12192000" cy="1218795"/>
          </a:xfrm>
          <a:prstGeom prst="rect">
            <a:avLst/>
          </a:prstGeom>
        </p:spPr>
        <p:txBody>
          <a:bodyPr vert="horz" lIns="0" tIns="0" rIns="0" bIns="0" rtlCol="0" anchor="ctr">
            <a:spAutoFit/>
          </a:bodyPr>
          <a:lstStyle/>
          <a:p>
            <a:r>
              <a:rPr lang="en-US"/>
              <a:t>Closing: Photo </a:t>
            </a:r>
            <a:r>
              <a:rPr lang="en-US" dirty="0"/>
              <a:t>Background </a:t>
            </a:r>
            <a:br>
              <a:rPr lang="en-US"/>
            </a:br>
            <a:r>
              <a:rPr lang="en-US"/>
              <a:t>50% </a:t>
            </a:r>
            <a:r>
              <a:rPr lang="en-US" dirty="0"/>
              <a:t>Transparency </a:t>
            </a:r>
          </a:p>
        </p:txBody>
      </p:sp>
      <p:pic>
        <p:nvPicPr>
          <p:cNvPr id="9" name="Picture 8"/>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895489998"/>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384"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3" pos="431" userDrawn="1">
          <p15:clr>
            <a:srgbClr val="F26B43"/>
          </p15:clr>
        </p15:guide>
        <p15:guide id="5" pos="7249" userDrawn="1">
          <p15:clr>
            <a:srgbClr val="F26B43"/>
          </p15:clr>
        </p15:guide>
        <p15:guide id="6" orient="horz" pos="2160" userDrawn="1">
          <p15:clr>
            <a:srgbClr val="F26B43"/>
          </p15:clr>
        </p15:guide>
        <p15:guide id="7" orient="horz" pos="432" userDrawn="1">
          <p15:clr>
            <a:srgbClr val="F26B43"/>
          </p15:clr>
        </p15:guide>
        <p15:guide id="8" orient="horz" pos="3888" userDrawn="1">
          <p15:clr>
            <a:srgbClr val="F26B43"/>
          </p15:clr>
        </p15:guide>
        <p15:guide id="9" orient="horz" pos="888" userDrawn="1">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3048" y="0"/>
            <a:ext cx="12192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noFill/>
            </a:endParaRPr>
          </a:p>
        </p:txBody>
      </p:sp>
      <p:sp>
        <p:nvSpPr>
          <p:cNvPr id="15" name="Rectangle 14"/>
          <p:cNvSpPr/>
          <p:nvPr userDrawn="1"/>
        </p:nvSpPr>
        <p:spPr>
          <a:xfrm>
            <a:off x="3049" y="0"/>
            <a:ext cx="12188952" cy="6858000"/>
          </a:xfrm>
          <a:prstGeom prst="rect">
            <a:avLst/>
          </a:prstGeom>
          <a:blipFill dpi="0" rotWithShape="1">
            <a:blip r:embed="rId6">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TextBox 6"/>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2024 Faegre Drinker Biddle &amp; Reath LLP. All Rights Reserved. Privileged &amp; Confidential.</a:t>
            </a:r>
          </a:p>
        </p:txBody>
      </p:sp>
      <p:sp>
        <p:nvSpPr>
          <p:cNvPr id="2" name="Title Placeholder 1"/>
          <p:cNvSpPr>
            <a:spLocks noGrp="1"/>
          </p:cNvSpPr>
          <p:nvPr>
            <p:ph type="title"/>
          </p:nvPr>
        </p:nvSpPr>
        <p:spPr>
          <a:xfrm>
            <a:off x="0" y="2819603"/>
            <a:ext cx="12192000" cy="1218795"/>
          </a:xfrm>
          <a:prstGeom prst="rect">
            <a:avLst/>
          </a:prstGeom>
        </p:spPr>
        <p:txBody>
          <a:bodyPr vert="horz" lIns="0" tIns="0" rIns="0" bIns="0" rtlCol="0" anchor="ctr">
            <a:spAutoFit/>
          </a:bodyPr>
          <a:lstStyle/>
          <a:p>
            <a:r>
              <a:rPr lang="en-US"/>
              <a:t>Closing: Photo </a:t>
            </a:r>
            <a:r>
              <a:rPr lang="en-US" dirty="0"/>
              <a:t>Background </a:t>
            </a:r>
            <a:br>
              <a:rPr lang="en-US"/>
            </a:br>
            <a:r>
              <a:rPr lang="en-US"/>
              <a:t>25% </a:t>
            </a:r>
            <a:r>
              <a:rPr lang="en-US" dirty="0"/>
              <a:t>Transparency </a:t>
            </a:r>
          </a:p>
        </p:txBody>
      </p:sp>
      <p:pic>
        <p:nvPicPr>
          <p:cNvPr id="9" name="Picture 8"/>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2443612787"/>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384"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3" pos="431" userDrawn="1">
          <p15:clr>
            <a:srgbClr val="F26B43"/>
          </p15:clr>
        </p15:guide>
        <p15:guide id="5" pos="7249" userDrawn="1">
          <p15:clr>
            <a:srgbClr val="F26B43"/>
          </p15:clr>
        </p15:guide>
        <p15:guide id="6" orient="horz" pos="2160" userDrawn="1">
          <p15:clr>
            <a:srgbClr val="F26B43"/>
          </p15:clr>
        </p15:guide>
        <p15:guide id="7" orient="horz" pos="432" userDrawn="1">
          <p15:clr>
            <a:srgbClr val="F26B43"/>
          </p15:clr>
        </p15:guide>
        <p15:guide id="8" orient="horz" pos="3888" userDrawn="1">
          <p15:clr>
            <a:srgbClr val="F26B43"/>
          </p15:clr>
        </p15:guide>
        <p15:guide id="9" orient="horz" pos="888" userDrawn="1">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2" y="6263640"/>
            <a:ext cx="1219200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 name="Title Placeholder 1"/>
          <p:cNvSpPr>
            <a:spLocks noGrp="1"/>
          </p:cNvSpPr>
          <p:nvPr>
            <p:ph type="title"/>
          </p:nvPr>
        </p:nvSpPr>
        <p:spPr>
          <a:xfrm>
            <a:off x="0" y="0"/>
            <a:ext cx="12192000" cy="6252210"/>
          </a:xfrm>
          <a:prstGeom prst="rect">
            <a:avLst/>
          </a:prstGeom>
        </p:spPr>
        <p:txBody>
          <a:bodyPr vert="horz" lIns="685800" tIns="685800" rIns="685800" bIns="685800" rtlCol="0" anchor="ctr" anchorCtr="0">
            <a:noAutofit/>
          </a:bodyPr>
          <a:lstStyle/>
          <a:p>
            <a:r>
              <a:rPr lang="en-US" dirty="0"/>
              <a:t>Reference</a:t>
            </a:r>
          </a:p>
        </p:txBody>
      </p:sp>
      <p:sp>
        <p:nvSpPr>
          <p:cNvPr id="9" name="TextBox 8"/>
          <p:cNvSpPr txBox="1"/>
          <p:nvPr userDrawn="1"/>
        </p:nvSpPr>
        <p:spPr>
          <a:xfrm>
            <a:off x="10866122" y="6263642"/>
            <a:ext cx="640080" cy="594359"/>
          </a:xfrm>
          <a:prstGeom prst="rect">
            <a:avLst/>
          </a:prstGeom>
          <a:noFill/>
        </p:spPr>
        <p:txBody>
          <a:bodyPr wrap="square" lIns="0" tIns="0" rIns="0" bIns="0" rtlCol="0" anchor="ctr" anchorCtr="0">
            <a:noAutofit/>
          </a:bodyPr>
          <a:lstStyle/>
          <a:p>
            <a:pPr algn="r"/>
            <a:fld id="{A04C45DB-443F-4C04-86E1-4B79F59568D1}" type="slidenum">
              <a:rPr lang="en-US" sz="800" b="1" smtClean="0"/>
              <a:pPr algn="r"/>
              <a:t>‹#›</a:t>
            </a:fld>
            <a:endParaRPr lang="en-US" sz="800" b="1" dirty="0"/>
          </a:p>
        </p:txBody>
      </p:sp>
      <p:pic>
        <p:nvPicPr>
          <p:cNvPr id="15" name="Picture 14"/>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666417" y="6441468"/>
            <a:ext cx="382591" cy="239953"/>
          </a:xfrm>
          <a:prstGeom prst="rect">
            <a:avLst/>
          </a:prstGeom>
        </p:spPr>
      </p:pic>
      <p:sp>
        <p:nvSpPr>
          <p:cNvPr id="3" name="Rectangle 2"/>
          <p:cNvSpPr/>
          <p:nvPr userDrawn="1"/>
        </p:nvSpPr>
        <p:spPr>
          <a:xfrm>
            <a:off x="0" y="3332824"/>
            <a:ext cx="12192000" cy="276999"/>
          </a:xfrm>
          <a:prstGeom prst="rect">
            <a:avLst/>
          </a:prstGeom>
        </p:spPr>
        <p:txBody>
          <a:bodyPr wrap="square">
            <a:spAutoFit/>
          </a:bodyPr>
          <a:lstStyle/>
          <a:p>
            <a:pPr lvl="0" algn="ctr">
              <a:lnSpc>
                <a:spcPts val="1400"/>
              </a:lnSpc>
              <a:spcBef>
                <a:spcPts val="500"/>
              </a:spcBef>
              <a:buClr>
                <a:srgbClr val="00B140"/>
              </a:buClr>
            </a:pPr>
            <a:r>
              <a:rPr lang="en-US" sz="1200" dirty="0">
                <a:solidFill>
                  <a:schemeClr val="accent1">
                    <a:lumMod val="75000"/>
                  </a:schemeClr>
                </a:solidFill>
              </a:rPr>
              <a:t>Updated 1/2024</a:t>
            </a:r>
          </a:p>
        </p:txBody>
      </p:sp>
    </p:spTree>
    <p:extLst>
      <p:ext uri="{BB962C8B-B14F-4D97-AF65-F5344CB8AC3E}">
        <p14:creationId xmlns:p14="http://schemas.microsoft.com/office/powerpoint/2010/main" val="292455274"/>
      </p:ext>
    </p:extLst>
  </p:cSld>
  <p:clrMap bg1="lt1" tx1="dk1" bg2="lt2" tx2="dk2" accent1="accent1" accent2="accent2" accent3="accent3" accent4="accent4" accent5="accent5" accent6="accent6" hlink="hlink" folHlink="folHlink"/>
  <p:sldLayoutIdLst>
    <p:sldLayoutId id="2147483985" r:id="rId1"/>
    <p:sldLayoutId id="214748423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384"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47657" indent="-347657" algn="l" defTabSz="914384" rtl="0" eaLnBrk="1" latinLnBrk="0" hangingPunct="1">
        <a:lnSpc>
          <a:spcPct val="90000"/>
        </a:lnSpc>
        <a:spcBef>
          <a:spcPts val="1001"/>
        </a:spcBef>
        <a:buClr>
          <a:schemeClr val="accent1"/>
        </a:buClr>
        <a:buFont typeface="Wingdings" panose="05000000000000000000" pitchFamily="2" charset="2"/>
        <a:buChar char="§"/>
        <a:defRPr sz="2800" kern="1200">
          <a:solidFill>
            <a:schemeClr val="tx1"/>
          </a:solidFill>
          <a:latin typeface="+mn-lt"/>
          <a:ea typeface="+mn-ea"/>
          <a:cs typeface="+mn-cs"/>
        </a:defRPr>
      </a:lvl1pPr>
      <a:lvl2pPr marL="347657" indent="-347657" algn="l" defTabSz="914384" rtl="0" eaLnBrk="1" latinLnBrk="0" hangingPunct="1">
        <a:lnSpc>
          <a:spcPct val="90000"/>
        </a:lnSpc>
        <a:spcBef>
          <a:spcPts val="500"/>
        </a:spcBef>
        <a:buClr>
          <a:schemeClr val="accent1"/>
        </a:buClr>
        <a:buFont typeface="Wingdings" panose="05000000000000000000" pitchFamily="2" charset="2"/>
        <a:buChar char="§"/>
        <a:defRPr sz="28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68" userDrawn="1">
          <p15:clr>
            <a:srgbClr val="F26B43"/>
          </p15:clr>
        </p15:guide>
        <p15:guide id="2" pos="3840" userDrawn="1">
          <p15:clr>
            <a:srgbClr val="F26B43"/>
          </p15:clr>
        </p15:guide>
        <p15:guide id="3" pos="7249" userDrawn="1">
          <p15:clr>
            <a:srgbClr val="F26B43"/>
          </p15:clr>
        </p15:guide>
        <p15:guide id="4" orient="horz" pos="432" userDrawn="1">
          <p15:clr>
            <a:srgbClr val="F26B43"/>
          </p15:clr>
        </p15:guide>
        <p15:guide id="5" pos="431" userDrawn="1">
          <p15:clr>
            <a:srgbClr val="F26B43"/>
          </p15:clr>
        </p15:guide>
        <p15:guide id="6" orient="horz" pos="37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60000">
              <a:schemeClr val="bg1"/>
            </a:gs>
            <a:gs pos="100000">
              <a:srgbClr val="B7C7D0"/>
            </a:gs>
          </a:gsLst>
          <a:lin ang="2160000" scaled="0"/>
        </a:gradFill>
        <a:effectLst/>
      </p:bgPr>
    </p:bg>
    <p:spTree>
      <p:nvGrpSpPr>
        <p:cNvPr id="1" name=""/>
        <p:cNvGrpSpPr/>
        <p:nvPr/>
      </p:nvGrpSpPr>
      <p:grpSpPr>
        <a:xfrm>
          <a:off x="0" y="0"/>
          <a:ext cx="0" cy="0"/>
          <a:chOff x="0" y="0"/>
          <a:chExt cx="0" cy="0"/>
        </a:xfrm>
      </p:grpSpPr>
      <p:sp>
        <p:nvSpPr>
          <p:cNvPr id="6" name="Rectangle 5"/>
          <p:cNvSpPr/>
          <p:nvPr userDrawn="1"/>
        </p:nvSpPr>
        <p:spPr>
          <a:xfrm>
            <a:off x="3048" y="0"/>
            <a:ext cx="12188952" cy="6858000"/>
          </a:xfrm>
          <a:prstGeom prst="rect">
            <a:avLst/>
          </a:prstGeom>
          <a:blipFill dpi="0" rotWithShape="1">
            <a:blip r:embed="rId6">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tx2">
                    <a:alpha val="40000"/>
                  </a:schemeClr>
                </a:solidFill>
              </a:rPr>
              <a:t>© 2024 Faegre Drinker Biddle &amp; Reath LLP. All Rights Reserved. Privileged &amp; Confidential.</a:t>
            </a:r>
          </a:p>
        </p:txBody>
      </p:sp>
      <p:sp>
        <p:nvSpPr>
          <p:cNvPr id="8" name="Title Placeholder 11"/>
          <p:cNvSpPr>
            <a:spLocks noGrp="1"/>
          </p:cNvSpPr>
          <p:nvPr>
            <p:ph type="title"/>
          </p:nvPr>
        </p:nvSpPr>
        <p:spPr>
          <a:xfrm>
            <a:off x="-1" y="3124301"/>
            <a:ext cx="12192002" cy="609398"/>
          </a:xfrm>
          <a:prstGeom prst="rect">
            <a:avLst/>
          </a:prstGeom>
        </p:spPr>
        <p:txBody>
          <a:bodyPr vert="horz" wrap="square" lIns="0" tIns="0" rIns="0" bIns="0" rtlCol="0" anchor="ctr">
            <a:spAutoFit/>
          </a:bodyPr>
          <a:lstStyle/>
          <a:p>
            <a:r>
              <a:rPr lang="en-US" dirty="0"/>
              <a:t>Covers: White/Gray</a:t>
            </a:r>
          </a:p>
        </p:txBody>
      </p:sp>
      <p:pic>
        <p:nvPicPr>
          <p:cNvPr id="10" name="Picture 9"/>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9838944" y="685800"/>
            <a:ext cx="1677902" cy="740664"/>
          </a:xfrm>
          <a:prstGeom prst="rect">
            <a:avLst/>
          </a:prstGeom>
        </p:spPr>
      </p:pic>
    </p:spTree>
    <p:extLst>
      <p:ext uri="{BB962C8B-B14F-4D97-AF65-F5344CB8AC3E}">
        <p14:creationId xmlns:p14="http://schemas.microsoft.com/office/powerpoint/2010/main" val="539924560"/>
      </p:ext>
    </p:extLst>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384"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49">
          <p15:clr>
            <a:srgbClr val="F26B43"/>
          </p15:clr>
        </p15:guide>
        <p15:guide id="4" orient="horz" pos="432">
          <p15:clr>
            <a:srgbClr val="F26B43"/>
          </p15:clr>
        </p15:guide>
        <p15:guide id="5" pos="431">
          <p15:clr>
            <a:srgbClr val="F26B43"/>
          </p15:clr>
        </p15:guide>
        <p15:guide id="6" orient="horz" pos="3888">
          <p15:clr>
            <a:srgbClr val="F26B43"/>
          </p15:clr>
        </p15:guide>
        <p15:guide id="7" orient="horz" pos="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noFill/>
            </a:endParaRPr>
          </a:p>
        </p:txBody>
      </p:sp>
      <p:sp>
        <p:nvSpPr>
          <p:cNvPr id="15" name="Rectangle 14"/>
          <p:cNvSpPr/>
          <p:nvPr userDrawn="1"/>
        </p:nvSpPr>
        <p:spPr>
          <a:xfrm>
            <a:off x="3049" y="0"/>
            <a:ext cx="12188952" cy="6858000"/>
          </a:xfrm>
          <a:prstGeom prst="rect">
            <a:avLst/>
          </a:prstGeom>
          <a:blipFill dpi="0" rotWithShape="1">
            <a:blip r:embed="rId7">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TextBox 6"/>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2024 Faegre Drinker Biddle &amp; Reath LLP. All Rights Reserved. Privileged &amp; Confidential.</a:t>
            </a:r>
          </a:p>
        </p:txBody>
      </p:sp>
      <p:sp>
        <p:nvSpPr>
          <p:cNvPr id="2" name="Title Placeholder 1"/>
          <p:cNvSpPr>
            <a:spLocks noGrp="1"/>
          </p:cNvSpPr>
          <p:nvPr>
            <p:ph type="title"/>
          </p:nvPr>
        </p:nvSpPr>
        <p:spPr>
          <a:xfrm>
            <a:off x="0" y="2819603"/>
            <a:ext cx="12192000" cy="1218795"/>
          </a:xfrm>
          <a:prstGeom prst="rect">
            <a:avLst/>
          </a:prstGeom>
        </p:spPr>
        <p:txBody>
          <a:bodyPr vert="horz" lIns="0" tIns="0" rIns="0" bIns="0" rtlCol="0" anchor="ctr">
            <a:spAutoFit/>
          </a:bodyPr>
          <a:lstStyle/>
          <a:p>
            <a:r>
              <a:rPr lang="en-US" dirty="0"/>
              <a:t>Covers: Photo Background </a:t>
            </a:r>
            <a:br>
              <a:rPr lang="en-US" dirty="0"/>
            </a:br>
            <a:r>
              <a:rPr lang="en-US" dirty="0"/>
              <a:t>85% Transparency </a:t>
            </a:r>
          </a:p>
        </p:txBody>
      </p:sp>
      <p:pic>
        <p:nvPicPr>
          <p:cNvPr id="9" name="Picture 8"/>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916122961"/>
      </p:ext>
    </p:extLst>
  </p:cSld>
  <p:clrMap bg1="lt1" tx1="dk1" bg2="lt2" tx2="dk2" accent1="accent1" accent2="accent2" accent3="accent3" accent4="accent4" accent5="accent5" accent6="accent6" hlink="hlink" folHlink="folHlink"/>
  <p:sldLayoutIdLst>
    <p:sldLayoutId id="2147484055" r:id="rId1"/>
    <p:sldLayoutId id="2147484021" r:id="rId2"/>
    <p:sldLayoutId id="2147484022" r:id="rId3"/>
    <p:sldLayoutId id="214748407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384"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3" pos="431" userDrawn="1">
          <p15:clr>
            <a:srgbClr val="F26B43"/>
          </p15:clr>
        </p15:guide>
        <p15:guide id="5" pos="7249" userDrawn="1">
          <p15:clr>
            <a:srgbClr val="F26B43"/>
          </p15:clr>
        </p15:guide>
        <p15:guide id="6" orient="horz" pos="2160" userDrawn="1">
          <p15:clr>
            <a:srgbClr val="F26B43"/>
          </p15:clr>
        </p15:guide>
        <p15:guide id="7" orient="horz" pos="432" userDrawn="1">
          <p15:clr>
            <a:srgbClr val="F26B43"/>
          </p15:clr>
        </p15:guide>
        <p15:guide id="8" orient="horz" pos="3888" userDrawn="1">
          <p15:clr>
            <a:srgbClr val="F26B43"/>
          </p15:clr>
        </p15:guide>
        <p15:guide id="9" orient="horz" pos="8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0"/>
            <a:ext cx="12188952" cy="6858000"/>
          </a:xfrm>
          <a:prstGeom prst="rect">
            <a:avLst/>
          </a:prstGeom>
          <a:blipFill dpi="0" rotWithShape="1">
            <a:blip r:embed="rId7">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 name="Rectangle 5"/>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noFill/>
            </a:endParaRPr>
          </a:p>
        </p:txBody>
      </p:sp>
      <p:sp>
        <p:nvSpPr>
          <p:cNvPr id="7" name="TextBox 6"/>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2024 Faegre Drinker Biddle &amp; Reath LLP. All Rights Reserved. Privileged &amp; Confidential.</a:t>
            </a:r>
          </a:p>
        </p:txBody>
      </p:sp>
      <p:sp>
        <p:nvSpPr>
          <p:cNvPr id="2" name="Title Placeholder 1"/>
          <p:cNvSpPr>
            <a:spLocks noGrp="1"/>
          </p:cNvSpPr>
          <p:nvPr>
            <p:ph type="title"/>
          </p:nvPr>
        </p:nvSpPr>
        <p:spPr>
          <a:xfrm>
            <a:off x="0" y="2819603"/>
            <a:ext cx="12192000" cy="1218795"/>
          </a:xfrm>
          <a:prstGeom prst="rect">
            <a:avLst/>
          </a:prstGeom>
        </p:spPr>
        <p:txBody>
          <a:bodyPr vert="horz" lIns="0" tIns="0" rIns="0" bIns="0" rtlCol="0" anchor="ctr">
            <a:spAutoFit/>
          </a:bodyPr>
          <a:lstStyle/>
          <a:p>
            <a:r>
              <a:rPr lang="en-US" dirty="0"/>
              <a:t>Covers: Photo Background </a:t>
            </a:r>
            <a:br>
              <a:rPr lang="en-US" dirty="0"/>
            </a:br>
            <a:r>
              <a:rPr lang="en-US" dirty="0"/>
              <a:t>50% Transparency </a:t>
            </a:r>
          </a:p>
        </p:txBody>
      </p:sp>
      <p:pic>
        <p:nvPicPr>
          <p:cNvPr id="10" name="Picture 9"/>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718011828"/>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384"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3" pos="431" userDrawn="1">
          <p15:clr>
            <a:srgbClr val="F26B43"/>
          </p15:clr>
        </p15:guide>
        <p15:guide id="5" pos="7249" userDrawn="1">
          <p15:clr>
            <a:srgbClr val="F26B43"/>
          </p15:clr>
        </p15:guide>
        <p15:guide id="6" orient="horz" pos="2160" userDrawn="1">
          <p15:clr>
            <a:srgbClr val="F26B43"/>
          </p15:clr>
        </p15:guide>
        <p15:guide id="7" orient="horz" pos="432" userDrawn="1">
          <p15:clr>
            <a:srgbClr val="F26B43"/>
          </p15:clr>
        </p15:guide>
        <p15:guide id="8" orient="horz" pos="3888" userDrawn="1">
          <p15:clr>
            <a:srgbClr val="F26B43"/>
          </p15:clr>
        </p15:guide>
        <p15:guide id="9" orient="horz" pos="88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0"/>
            <a:ext cx="12188952" cy="6858000"/>
          </a:xfrm>
          <a:prstGeom prst="rect">
            <a:avLst/>
          </a:prstGeom>
          <a:blipFill dpi="0" rotWithShape="1">
            <a:blip r:embed="rId7">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 name="Rectangle 5"/>
          <p:cNvSpPr/>
          <p:nvPr userDrawn="1"/>
        </p:nvSpPr>
        <p:spPr>
          <a:xfrm>
            <a:off x="0" y="0"/>
            <a:ext cx="12192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noFill/>
            </a:endParaRPr>
          </a:p>
        </p:txBody>
      </p:sp>
      <p:sp>
        <p:nvSpPr>
          <p:cNvPr id="7" name="TextBox 6"/>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2024 Faegre Drinker Biddle &amp; Reath LLP. All Rights Reserved. Privileged &amp; Confidential.</a:t>
            </a:r>
          </a:p>
        </p:txBody>
      </p:sp>
      <p:sp>
        <p:nvSpPr>
          <p:cNvPr id="2" name="Title Placeholder 1"/>
          <p:cNvSpPr>
            <a:spLocks noGrp="1"/>
          </p:cNvSpPr>
          <p:nvPr>
            <p:ph type="title"/>
          </p:nvPr>
        </p:nvSpPr>
        <p:spPr>
          <a:xfrm>
            <a:off x="0" y="2819603"/>
            <a:ext cx="12192000" cy="1218795"/>
          </a:xfrm>
          <a:prstGeom prst="rect">
            <a:avLst/>
          </a:prstGeom>
        </p:spPr>
        <p:txBody>
          <a:bodyPr vert="horz" lIns="0" tIns="0" rIns="0" bIns="0" rtlCol="0" anchor="ctr">
            <a:spAutoFit/>
          </a:bodyPr>
          <a:lstStyle/>
          <a:p>
            <a:r>
              <a:rPr lang="en-US" dirty="0"/>
              <a:t>Covers: Photo Background </a:t>
            </a:r>
            <a:br>
              <a:rPr lang="en-US" dirty="0"/>
            </a:br>
            <a:r>
              <a:rPr lang="en-US" dirty="0"/>
              <a:t>25% Transparency </a:t>
            </a:r>
          </a:p>
        </p:txBody>
      </p:sp>
      <p:pic>
        <p:nvPicPr>
          <p:cNvPr id="11" name="Picture 10"/>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401875178"/>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384"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3" pos="431" userDrawn="1">
          <p15:clr>
            <a:srgbClr val="F26B43"/>
          </p15:clr>
        </p15:guide>
        <p15:guide id="5" pos="7249" userDrawn="1">
          <p15:clr>
            <a:srgbClr val="F26B43"/>
          </p15:clr>
        </p15:guide>
        <p15:guide id="6" orient="horz" pos="2160" userDrawn="1">
          <p15:clr>
            <a:srgbClr val="F26B43"/>
          </p15:clr>
        </p15:guide>
        <p15:guide id="7" orient="horz" pos="432" userDrawn="1">
          <p15:clr>
            <a:srgbClr val="F26B43"/>
          </p15:clr>
        </p15:guide>
        <p15:guide id="8" orient="horz" pos="3888" userDrawn="1">
          <p15:clr>
            <a:srgbClr val="F26B43"/>
          </p15:clr>
        </p15:guide>
        <p15:guide id="13" orient="horz" pos="888"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3049" y="0"/>
            <a:ext cx="12188952" cy="6858000"/>
          </a:xfrm>
          <a:prstGeom prst="rect">
            <a:avLst/>
          </a:prstGeom>
          <a:blipFill dpi="0" rotWithShape="1">
            <a:blip r:embed="rId4">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8" name="Title Placeholder 11"/>
          <p:cNvSpPr>
            <a:spLocks noGrp="1"/>
          </p:cNvSpPr>
          <p:nvPr>
            <p:ph type="title"/>
          </p:nvPr>
        </p:nvSpPr>
        <p:spPr>
          <a:xfrm>
            <a:off x="-1" y="3124301"/>
            <a:ext cx="12192002" cy="609398"/>
          </a:xfrm>
          <a:prstGeom prst="rect">
            <a:avLst/>
          </a:prstGeom>
        </p:spPr>
        <p:txBody>
          <a:bodyPr vert="horz" wrap="square" lIns="0" tIns="0" rIns="0" bIns="0" rtlCol="0" anchor="ctr">
            <a:spAutoFit/>
          </a:bodyPr>
          <a:lstStyle/>
          <a:p>
            <a:r>
              <a:rPr lang="en-US" dirty="0"/>
              <a:t>Section Dividers: Solid</a:t>
            </a:r>
          </a:p>
        </p:txBody>
      </p:sp>
      <p:sp>
        <p:nvSpPr>
          <p:cNvPr id="39" name="Rectangle 38"/>
          <p:cNvSpPr/>
          <p:nvPr userDrawn="1"/>
        </p:nvSpPr>
        <p:spPr>
          <a:xfrm>
            <a:off x="-2" y="6263640"/>
            <a:ext cx="1219200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1" name="TextBox 30"/>
          <p:cNvSpPr txBox="1"/>
          <p:nvPr userDrawn="1"/>
        </p:nvSpPr>
        <p:spPr>
          <a:xfrm>
            <a:off x="10866122" y="6263642"/>
            <a:ext cx="640080" cy="594359"/>
          </a:xfrm>
          <a:prstGeom prst="rect">
            <a:avLst/>
          </a:prstGeom>
          <a:noFill/>
        </p:spPr>
        <p:txBody>
          <a:bodyPr wrap="square" lIns="0" tIns="0" rIns="0" bIns="0" rtlCol="0" anchor="ctr" anchorCtr="0">
            <a:noAutofit/>
          </a:bodyPr>
          <a:lstStyle/>
          <a:p>
            <a:pPr algn="r"/>
            <a:fld id="{A04C45DB-443F-4C04-86E1-4B79F59568D1}" type="slidenum">
              <a:rPr lang="en-US" sz="800" b="1" smtClean="0"/>
              <a:pPr algn="r"/>
              <a:t>‹#›</a:t>
            </a:fld>
            <a:endParaRPr lang="en-US" sz="800" b="1" dirty="0"/>
          </a:p>
        </p:txBody>
      </p:sp>
      <p:sp>
        <p:nvSpPr>
          <p:cNvPr id="32" name="TextBox 31"/>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rgbClr val="5B7F95">
                    <a:alpha val="60000"/>
                  </a:srgbClr>
                </a:solidFill>
              </a:rPr>
              <a:t>© 2024 Faegre Drinker Biddle &amp; Reath LLP. All Rights Reserved. Privileged &amp; Confidential.</a:t>
            </a:r>
          </a:p>
        </p:txBody>
      </p:sp>
      <p:pic>
        <p:nvPicPr>
          <p:cNvPr id="14" name="Picture 13"/>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666417" y="6441468"/>
            <a:ext cx="382591" cy="239953"/>
          </a:xfrm>
          <a:prstGeom prst="rect">
            <a:avLst/>
          </a:prstGeom>
        </p:spPr>
      </p:pic>
    </p:spTree>
    <p:extLst>
      <p:ext uri="{BB962C8B-B14F-4D97-AF65-F5344CB8AC3E}">
        <p14:creationId xmlns:p14="http://schemas.microsoft.com/office/powerpoint/2010/main" val="1034202763"/>
      </p:ext>
    </p:extLst>
  </p:cSld>
  <p:clrMap bg1="lt1" tx1="dk1" bg2="lt2" tx2="dk2" accent1="accent1" accent2="accent2" accent3="accent3" accent4="accent4" accent5="accent5" accent6="accent6" hlink="hlink" folHlink="folHlink"/>
  <p:sldLayoutIdLst>
    <p:sldLayoutId id="2147483943" r:id="rId1"/>
    <p:sldLayoutId id="214748413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384" rtl="0" eaLnBrk="1" latinLnBrk="0" hangingPunct="1">
        <a:lnSpc>
          <a:spcPct val="90000"/>
        </a:lnSpc>
        <a:spcBef>
          <a:spcPct val="0"/>
        </a:spcBef>
        <a:buNone/>
        <a:defRPr sz="4400" b="1" kern="1200" baseline="0">
          <a:solidFill>
            <a:schemeClr val="tx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 y="6263640"/>
            <a:ext cx="1219200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1" name="TextBox 30"/>
          <p:cNvSpPr txBox="1"/>
          <p:nvPr userDrawn="1"/>
        </p:nvSpPr>
        <p:spPr>
          <a:xfrm>
            <a:off x="10866122" y="6263642"/>
            <a:ext cx="640080" cy="594359"/>
          </a:xfrm>
          <a:prstGeom prst="rect">
            <a:avLst/>
          </a:prstGeom>
          <a:noFill/>
        </p:spPr>
        <p:txBody>
          <a:bodyPr wrap="square" lIns="0" tIns="0" rIns="0" bIns="0" rtlCol="0" anchor="ctr" anchorCtr="0">
            <a:noAutofit/>
          </a:bodyPr>
          <a:lstStyle/>
          <a:p>
            <a:pPr algn="r"/>
            <a:fld id="{A04C45DB-443F-4C04-86E1-4B79F59568D1}" type="slidenum">
              <a:rPr lang="en-US" sz="800" b="1" smtClean="0"/>
              <a:pPr algn="r"/>
              <a:t>‹#›</a:t>
            </a:fld>
            <a:endParaRPr lang="en-US" sz="800" b="1" dirty="0"/>
          </a:p>
        </p:txBody>
      </p:sp>
      <p:sp>
        <p:nvSpPr>
          <p:cNvPr id="32" name="TextBox 31"/>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rgbClr val="5B7F95">
                    <a:alpha val="60000"/>
                  </a:srgbClr>
                </a:solidFill>
              </a:rPr>
              <a:t>© 2024 Faegre Drinker Biddle &amp; Reath LLP. All Rights Reserved. Privileged &amp; Confidential.</a:t>
            </a:r>
          </a:p>
        </p:txBody>
      </p:sp>
      <p:sp>
        <p:nvSpPr>
          <p:cNvPr id="10" name="Title Placeholder 1"/>
          <p:cNvSpPr>
            <a:spLocks noGrp="1"/>
          </p:cNvSpPr>
          <p:nvPr>
            <p:ph type="title"/>
          </p:nvPr>
        </p:nvSpPr>
        <p:spPr>
          <a:xfrm>
            <a:off x="0" y="0"/>
            <a:ext cx="12192000" cy="6240780"/>
          </a:xfrm>
          <a:prstGeom prst="rect">
            <a:avLst/>
          </a:prstGeom>
        </p:spPr>
        <p:txBody>
          <a:bodyPr vert="horz" wrap="square" lIns="685800" tIns="685800" rIns="685800" bIns="685800" rtlCol="0" anchor="ctr" anchorCtr="0">
            <a:noAutofit/>
          </a:bodyPr>
          <a:lstStyle/>
          <a:p>
            <a:r>
              <a:rPr lang="en-US" dirty="0"/>
              <a:t>Section Dividers: Photo Background</a:t>
            </a:r>
          </a:p>
        </p:txBody>
      </p:sp>
      <p:pic>
        <p:nvPicPr>
          <p:cNvPr id="13" name="Picture 12"/>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10666417" y="6441468"/>
            <a:ext cx="382591" cy="239953"/>
          </a:xfrm>
          <a:prstGeom prst="rect">
            <a:avLst/>
          </a:prstGeom>
        </p:spPr>
      </p:pic>
    </p:spTree>
    <p:extLst>
      <p:ext uri="{BB962C8B-B14F-4D97-AF65-F5344CB8AC3E}">
        <p14:creationId xmlns:p14="http://schemas.microsoft.com/office/powerpoint/2010/main" val="3866841343"/>
      </p:ext>
    </p:extLst>
  </p:cSld>
  <p:clrMap bg1="lt1" tx1="dk1" bg2="lt2" tx2="dk2" accent1="accent1" accent2="accent2" accent3="accent3" accent4="accent4" accent5="accent5" accent6="accent6" hlink="hlink" folHlink="folHlink"/>
  <p:sldLayoutIdLst>
    <p:sldLayoutId id="2147483972" r:id="rId1"/>
    <p:sldLayoutId id="2147484135" r:id="rId2"/>
    <p:sldLayoutId id="2147483982" r:id="rId3"/>
    <p:sldLayoutId id="2147484031" r:id="rId4"/>
    <p:sldLayoutId id="2147484033" r:id="rId5"/>
    <p:sldLayoutId id="2147484040"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384"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1968" userDrawn="1">
          <p15:clr>
            <a:srgbClr val="F26B43"/>
          </p15:clr>
        </p15:guide>
        <p15:guide id="3" pos="7249" userDrawn="1">
          <p15:clr>
            <a:srgbClr val="F26B43"/>
          </p15:clr>
        </p15:guide>
        <p15:guide id="4" orient="horz" pos="432" userDrawn="1">
          <p15:clr>
            <a:srgbClr val="F26B43"/>
          </p15:clr>
        </p15:guide>
        <p15:guide id="5" pos="431" userDrawn="1">
          <p15:clr>
            <a:srgbClr val="F26B43"/>
          </p15:clr>
        </p15:guide>
        <p15:guide id="6" orient="horz" pos="3720" userDrawn="1">
          <p15:clr>
            <a:srgbClr val="F26B43"/>
          </p15:clr>
        </p15:guide>
        <p15:guide id="7" pos="2568" userDrawn="1">
          <p15:clr>
            <a:srgbClr val="C35EA4"/>
          </p15:clr>
        </p15:guide>
        <p15:guide id="8" pos="5112" userDrawn="1">
          <p15:clr>
            <a:srgbClr val="C35EA4"/>
          </p15:clr>
        </p15:guide>
        <p15:guide id="9" pos="5760" userDrawn="1">
          <p15:clr>
            <a:srgbClr val="FBAE40"/>
          </p15:clr>
        </p15:guide>
        <p15:guide id="10" pos="1920" userDrawn="1">
          <p15:clr>
            <a:srgbClr val="FBAE40"/>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2" y="6263640"/>
            <a:ext cx="1219200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7" name="TextBox 16"/>
          <p:cNvSpPr txBox="1"/>
          <p:nvPr userDrawn="1"/>
        </p:nvSpPr>
        <p:spPr>
          <a:xfrm>
            <a:off x="10866122" y="6263642"/>
            <a:ext cx="640080" cy="594359"/>
          </a:xfrm>
          <a:prstGeom prst="rect">
            <a:avLst/>
          </a:prstGeom>
          <a:noFill/>
        </p:spPr>
        <p:txBody>
          <a:bodyPr wrap="square" lIns="0" tIns="0" rIns="0" bIns="0" rtlCol="0" anchor="ctr" anchorCtr="0">
            <a:noAutofit/>
          </a:bodyPr>
          <a:lstStyle/>
          <a:p>
            <a:pPr algn="r"/>
            <a:fld id="{A04C45DB-443F-4C04-86E1-4B79F59568D1}" type="slidenum">
              <a:rPr lang="en-US" sz="800" b="1" smtClean="0"/>
              <a:pPr algn="r"/>
              <a:t>‹#›</a:t>
            </a:fld>
            <a:endParaRPr lang="en-US" sz="800" b="1" dirty="0"/>
          </a:p>
        </p:txBody>
      </p:sp>
      <p:sp>
        <p:nvSpPr>
          <p:cNvPr id="19" name="TextBox 18"/>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rgbClr val="5B7F95">
                    <a:alpha val="60000"/>
                  </a:srgbClr>
                </a:solidFill>
              </a:rPr>
              <a:t>© 2024 Faegre Drinker Biddle &amp; Reath LLP. All Rights Reserved. Privileged &amp; Confidential.</a:t>
            </a:r>
          </a:p>
        </p:txBody>
      </p:sp>
      <p:sp>
        <p:nvSpPr>
          <p:cNvPr id="11" name="Title Placeholder 1"/>
          <p:cNvSpPr>
            <a:spLocks noGrp="1"/>
          </p:cNvSpPr>
          <p:nvPr>
            <p:ph type="title"/>
          </p:nvPr>
        </p:nvSpPr>
        <p:spPr>
          <a:xfrm>
            <a:off x="0" y="1"/>
            <a:ext cx="12192000" cy="6263638"/>
          </a:xfrm>
          <a:prstGeom prst="rect">
            <a:avLst/>
          </a:prstGeom>
        </p:spPr>
        <p:txBody>
          <a:bodyPr vert="horz" wrap="square" lIns="685800" tIns="685800" rIns="685800" bIns="685800" rtlCol="0" anchor="ctr" anchorCtr="0">
            <a:noAutofit/>
          </a:bodyPr>
          <a:lstStyle/>
          <a:p>
            <a:r>
              <a:rPr lang="en-US" dirty="0"/>
              <a:t>Content</a:t>
            </a:r>
          </a:p>
        </p:txBody>
      </p:sp>
      <p:pic>
        <p:nvPicPr>
          <p:cNvPr id="10" name="Picture 9"/>
          <p:cNvPicPr>
            <a:picLocks noChangeAspect="1"/>
          </p:cNvPicPr>
          <p:nvPr userDrawn="1"/>
        </p:nvPicPr>
        <p:blipFill>
          <a:blip r:embed="rId37" cstate="screen">
            <a:extLst>
              <a:ext uri="{28A0092B-C50C-407E-A947-70E740481C1C}">
                <a14:useLocalDpi xmlns:a14="http://schemas.microsoft.com/office/drawing/2010/main" val="0"/>
              </a:ext>
            </a:extLst>
          </a:blip>
          <a:stretch>
            <a:fillRect/>
          </a:stretch>
        </p:blipFill>
        <p:spPr>
          <a:xfrm>
            <a:off x="10666417" y="6441468"/>
            <a:ext cx="382591" cy="239953"/>
          </a:xfrm>
          <a:prstGeom prst="rect">
            <a:avLst/>
          </a:prstGeom>
        </p:spPr>
      </p:pic>
    </p:spTree>
    <p:extLst>
      <p:ext uri="{BB962C8B-B14F-4D97-AF65-F5344CB8AC3E}">
        <p14:creationId xmlns:p14="http://schemas.microsoft.com/office/powerpoint/2010/main" val="173964636"/>
      </p:ext>
    </p:extLst>
  </p:cSld>
  <p:clrMap bg1="lt1" tx1="dk1" bg2="lt2" tx2="dk2" accent1="accent1" accent2="accent2" accent3="accent3" accent4="accent4" accent5="accent5" accent6="accent6" hlink="hlink" folHlink="folHlink"/>
  <p:sldLayoutIdLst>
    <p:sldLayoutId id="2147484236" r:id="rId1"/>
    <p:sldLayoutId id="2147483926" r:id="rId2"/>
    <p:sldLayoutId id="2147484105" r:id="rId3"/>
    <p:sldLayoutId id="2147484044" r:id="rId4"/>
    <p:sldLayoutId id="2147484006" r:id="rId5"/>
    <p:sldLayoutId id="2147484042" r:id="rId6"/>
    <p:sldLayoutId id="2147484043" r:id="rId7"/>
    <p:sldLayoutId id="2147483935" r:id="rId8"/>
    <p:sldLayoutId id="2147484104" r:id="rId9"/>
    <p:sldLayoutId id="2147483930" r:id="rId10"/>
    <p:sldLayoutId id="2147483932" r:id="rId11"/>
    <p:sldLayoutId id="2147483929" r:id="rId12"/>
    <p:sldLayoutId id="2147483931" r:id="rId13"/>
    <p:sldLayoutId id="2147483933" r:id="rId14"/>
    <p:sldLayoutId id="2147483934" r:id="rId15"/>
    <p:sldLayoutId id="2147483995" r:id="rId16"/>
    <p:sldLayoutId id="2147484110" r:id="rId17"/>
    <p:sldLayoutId id="2147483996" r:id="rId18"/>
    <p:sldLayoutId id="2147484115" r:id="rId19"/>
    <p:sldLayoutId id="2147483997" r:id="rId20"/>
    <p:sldLayoutId id="2147484120" r:id="rId21"/>
    <p:sldLayoutId id="2147483999" r:id="rId22"/>
    <p:sldLayoutId id="2147484125" r:id="rId23"/>
    <p:sldLayoutId id="2147484000" r:id="rId24"/>
    <p:sldLayoutId id="2147484145" r:id="rId25"/>
    <p:sldLayoutId id="2147484001" r:id="rId26"/>
    <p:sldLayoutId id="2147484151" r:id="rId27"/>
    <p:sldLayoutId id="2147484153" r:id="rId28"/>
    <p:sldLayoutId id="2147484157" r:id="rId29"/>
    <p:sldLayoutId id="2147483998" r:id="rId30"/>
    <p:sldLayoutId id="2147484003" r:id="rId31"/>
    <p:sldLayoutId id="2147484004" r:id="rId32"/>
    <p:sldLayoutId id="2147484005" r:id="rId33"/>
    <p:sldLayoutId id="2147484007" r:id="rId34"/>
    <p:sldLayoutId id="2147484163"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384" rtl="0" eaLnBrk="1" latinLnBrk="0" hangingPunct="1">
        <a:lnSpc>
          <a:spcPct val="90000"/>
        </a:lnSpc>
        <a:spcBef>
          <a:spcPct val="0"/>
        </a:spcBef>
        <a:buNone/>
        <a:defRPr sz="4400" b="1" kern="1200" baseline="0">
          <a:solidFill>
            <a:schemeClr val="tx1"/>
          </a:solidFill>
          <a:latin typeface="+mj-lt"/>
          <a:ea typeface="+mj-ea"/>
          <a:cs typeface="+mj-cs"/>
        </a:defRPr>
      </a:lvl1pPr>
    </p:titleStyle>
    <p:bodyStyle>
      <a:lvl1pPr marL="230184" indent="-230184" algn="l" defTabSz="228597" rtl="0" eaLnBrk="1" latinLnBrk="0" hangingPunct="1">
        <a:lnSpc>
          <a:spcPct val="90000"/>
        </a:lnSpc>
        <a:spcBef>
          <a:spcPts val="1001"/>
        </a:spcBef>
        <a:buSzPct val="85000"/>
        <a:buFont typeface="Wingdings" panose="05000000000000000000" pitchFamily="2" charset="2"/>
        <a:buNone/>
        <a:tabLst>
          <a:tab pos="230184" algn="l"/>
        </a:tabLst>
        <a:defRPr lang="en-US" sz="2800" kern="1200" baseline="0" dirty="0" smtClean="0">
          <a:solidFill>
            <a:schemeClr val="tx1"/>
          </a:solidFill>
          <a:latin typeface="+mn-lt"/>
          <a:ea typeface="+mn-ea"/>
          <a:cs typeface="+mn-cs"/>
        </a:defRPr>
      </a:lvl1pPr>
      <a:lvl2pPr marL="230184"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2400" kern="1200" baseline="0" dirty="0" smtClean="0">
          <a:solidFill>
            <a:schemeClr val="tx1"/>
          </a:solidFill>
          <a:latin typeface="+mn-lt"/>
          <a:ea typeface="+mn-ea"/>
          <a:cs typeface="+mn-cs"/>
        </a:defRPr>
      </a:lvl2pPr>
      <a:lvl3pPr marL="684201" indent="-222246"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2000" kern="1200" dirty="0" smtClean="0">
          <a:solidFill>
            <a:schemeClr val="tx1"/>
          </a:solidFill>
          <a:latin typeface="+mn-lt"/>
          <a:ea typeface="+mn-ea"/>
          <a:cs typeface="+mn-cs"/>
        </a:defRPr>
      </a:lvl3pPr>
      <a:lvl4pPr marL="914384"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1801" kern="1200" dirty="0" smtClean="0">
          <a:solidFill>
            <a:schemeClr val="tx1"/>
          </a:solidFill>
          <a:latin typeface="+mn-lt"/>
          <a:ea typeface="+mn-ea"/>
          <a:cs typeface="+mn-cs"/>
        </a:defRPr>
      </a:lvl4pPr>
      <a:lvl5pPr marL="1144568"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1801" kern="1200" dirty="0" smtClean="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68" userDrawn="1">
          <p15:clr>
            <a:srgbClr val="F26B43"/>
          </p15:clr>
        </p15:guide>
        <p15:guide id="2" pos="3840" userDrawn="1">
          <p15:clr>
            <a:srgbClr val="F26B43"/>
          </p15:clr>
        </p15:guide>
        <p15:guide id="3" pos="432" userDrawn="1">
          <p15:clr>
            <a:srgbClr val="F26B43"/>
          </p15:clr>
        </p15:guide>
        <p15:guide id="4" pos="7249" userDrawn="1">
          <p15:clr>
            <a:srgbClr val="F26B43"/>
          </p15:clr>
        </p15:guide>
        <p15:guide id="5" orient="horz" pos="432" userDrawn="1">
          <p15:clr>
            <a:srgbClr val="F26B43"/>
          </p15:clr>
        </p15:guide>
        <p15:guide id="6" orient="horz" pos="3744" userDrawn="1">
          <p15:clr>
            <a:srgbClr val="F26B43"/>
          </p15:clr>
        </p15:guide>
        <p15:guide id="7" pos="2568" userDrawn="1">
          <p15:clr>
            <a:srgbClr val="C35EA4"/>
          </p15:clr>
        </p15:guide>
        <p15:guide id="8" pos="5112" userDrawn="1">
          <p15:clr>
            <a:srgbClr val="C35EA4"/>
          </p15:clr>
        </p15:guide>
        <p15:guide id="9" pos="1920" userDrawn="1">
          <p15:clr>
            <a:srgbClr val="FBAE40"/>
          </p15:clr>
        </p15:guide>
        <p15:guide id="10" pos="5760" userDrawn="1">
          <p15:clr>
            <a:srgbClr val="FBAE40"/>
          </p15:clr>
        </p15:guide>
        <p15:guide id="11" orient="horz" pos="960" userDrawn="1">
          <p15:clr>
            <a:srgbClr val="5ACBF0"/>
          </p15:clr>
        </p15:guide>
        <p15:guide id="12" orient="horz" pos="1344" userDrawn="1">
          <p15:clr>
            <a:srgbClr val="5ACBF0"/>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713"/>
            <a:ext cx="12192000" cy="6257926"/>
          </a:xfrm>
          <a:prstGeom prst="rect">
            <a:avLst/>
          </a:prstGeom>
        </p:spPr>
        <p:txBody>
          <a:bodyPr vert="horz" lIns="685800" tIns="0" rIns="685800" bIns="0" rtlCol="0" anchor="ctr" anchorCtr="0">
            <a:noAutofit/>
          </a:bodyPr>
          <a:lstStyle/>
          <a:p>
            <a:r>
              <a:rPr lang="en-US" dirty="0"/>
              <a:t>People</a:t>
            </a:r>
          </a:p>
        </p:txBody>
      </p:sp>
      <p:sp>
        <p:nvSpPr>
          <p:cNvPr id="22" name="Rectangle 21"/>
          <p:cNvSpPr/>
          <p:nvPr userDrawn="1"/>
        </p:nvSpPr>
        <p:spPr>
          <a:xfrm>
            <a:off x="-2" y="6263640"/>
            <a:ext cx="1219200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3" name="TextBox 22"/>
          <p:cNvSpPr txBox="1"/>
          <p:nvPr userDrawn="1"/>
        </p:nvSpPr>
        <p:spPr>
          <a:xfrm>
            <a:off x="10866122" y="6263642"/>
            <a:ext cx="640080" cy="594359"/>
          </a:xfrm>
          <a:prstGeom prst="rect">
            <a:avLst/>
          </a:prstGeom>
          <a:noFill/>
        </p:spPr>
        <p:txBody>
          <a:bodyPr wrap="square" lIns="0" tIns="0" rIns="0" bIns="0" rtlCol="0" anchor="ctr" anchorCtr="0">
            <a:noAutofit/>
          </a:bodyPr>
          <a:lstStyle/>
          <a:p>
            <a:pPr algn="r"/>
            <a:fld id="{A04C45DB-443F-4C04-86E1-4B79F59568D1}" type="slidenum">
              <a:rPr lang="en-US" sz="800" b="1" smtClean="0"/>
              <a:pPr algn="r"/>
              <a:t>‹#›</a:t>
            </a:fld>
            <a:endParaRPr lang="en-US" sz="800" b="1" dirty="0"/>
          </a:p>
        </p:txBody>
      </p:sp>
      <p:sp>
        <p:nvSpPr>
          <p:cNvPr id="24" name="TextBox 23"/>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rgbClr val="5B7F95">
                    <a:alpha val="60000"/>
                  </a:srgbClr>
                </a:solidFill>
              </a:rPr>
              <a:t>© 2024 Faegre Drinker Biddle &amp; Reath LLP. All Rights Reserved. Privileged &amp; Confidential.</a:t>
            </a:r>
          </a:p>
        </p:txBody>
      </p:sp>
      <p:sp>
        <p:nvSpPr>
          <p:cNvPr id="29" name="Rectangle 28"/>
          <p:cNvSpPr/>
          <p:nvPr userDrawn="1"/>
        </p:nvSpPr>
        <p:spPr>
          <a:xfrm>
            <a:off x="8054236" y="5714"/>
            <a:ext cx="4137762" cy="6257925"/>
          </a:xfrm>
          <a:prstGeom prst="rect">
            <a:avLst/>
          </a:prstGeom>
          <a:blipFill dpi="0" rotWithShape="1">
            <a:blip r:embed="rId15">
              <a:alphaModFix amt="35000"/>
            </a:blip>
            <a:srcRect/>
            <a:stretch>
              <a:fillRect l="-194578" t="2" b="-9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pic>
        <p:nvPicPr>
          <p:cNvPr id="11" name="Picture 10"/>
          <p:cNvPicPr>
            <a:picLocks noChangeAspect="1"/>
          </p:cNvPicPr>
          <p:nvPr userDrawn="1"/>
        </p:nvPicPr>
        <p:blipFill>
          <a:blip r:embed="rId16" cstate="screen">
            <a:extLst>
              <a:ext uri="{28A0092B-C50C-407E-A947-70E740481C1C}">
                <a14:useLocalDpi xmlns:a14="http://schemas.microsoft.com/office/drawing/2010/main" val="0"/>
              </a:ext>
            </a:extLst>
          </a:blip>
          <a:stretch>
            <a:fillRect/>
          </a:stretch>
        </p:blipFill>
        <p:spPr>
          <a:xfrm>
            <a:off x="10666417" y="6441468"/>
            <a:ext cx="382591" cy="239953"/>
          </a:xfrm>
          <a:prstGeom prst="rect">
            <a:avLst/>
          </a:prstGeom>
        </p:spPr>
      </p:pic>
    </p:spTree>
    <p:extLst>
      <p:ext uri="{BB962C8B-B14F-4D97-AF65-F5344CB8AC3E}">
        <p14:creationId xmlns:p14="http://schemas.microsoft.com/office/powerpoint/2010/main" val="1250007162"/>
      </p:ext>
    </p:extLst>
  </p:cSld>
  <p:clrMap bg1="lt1" tx1="dk1" bg2="lt2" tx2="dk2" accent1="accent1" accent2="accent2" accent3="accent3" accent4="accent4" accent5="accent5" accent6="accent6" hlink="hlink" folHlink="folHlink"/>
  <p:sldLayoutIdLst>
    <p:sldLayoutId id="2147483958" r:id="rId1"/>
    <p:sldLayoutId id="2147483986" r:id="rId2"/>
    <p:sldLayoutId id="2147483987" r:id="rId3"/>
    <p:sldLayoutId id="2147483988" r:id="rId4"/>
    <p:sldLayoutId id="2147483989" r:id="rId5"/>
    <p:sldLayoutId id="2147484188" r:id="rId6"/>
    <p:sldLayoutId id="2147483990" r:id="rId7"/>
    <p:sldLayoutId id="2147484193" r:id="rId8"/>
    <p:sldLayoutId id="2147483991" r:id="rId9"/>
    <p:sldLayoutId id="2147484200" r:id="rId10"/>
    <p:sldLayoutId id="2147483992" r:id="rId11"/>
    <p:sldLayoutId id="2147483994" r:id="rId12"/>
    <p:sldLayoutId id="214748404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384"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47657" indent="-347657" algn="l" defTabSz="914384" rtl="0" eaLnBrk="1" latinLnBrk="0" hangingPunct="1">
        <a:lnSpc>
          <a:spcPct val="90000"/>
        </a:lnSpc>
        <a:spcBef>
          <a:spcPts val="1001"/>
        </a:spcBef>
        <a:buClr>
          <a:schemeClr val="accent1"/>
        </a:buClr>
        <a:buFont typeface="Wingdings" panose="05000000000000000000" pitchFamily="2" charset="2"/>
        <a:buChar char="§"/>
        <a:defRPr sz="2800" kern="1200">
          <a:solidFill>
            <a:schemeClr val="tx1"/>
          </a:solidFill>
          <a:latin typeface="+mn-lt"/>
          <a:ea typeface="+mn-ea"/>
          <a:cs typeface="+mn-cs"/>
        </a:defRPr>
      </a:lvl1pPr>
      <a:lvl2pPr marL="347657" indent="-347657" algn="l" defTabSz="914384" rtl="0" eaLnBrk="1" latinLnBrk="0" hangingPunct="1">
        <a:lnSpc>
          <a:spcPct val="90000"/>
        </a:lnSpc>
        <a:spcBef>
          <a:spcPts val="500"/>
        </a:spcBef>
        <a:buClr>
          <a:schemeClr val="accent1"/>
        </a:buClr>
        <a:buFont typeface="Wingdings" panose="05000000000000000000" pitchFamily="2" charset="2"/>
        <a:buChar char="§"/>
        <a:defRPr sz="28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68" userDrawn="1">
          <p15:clr>
            <a:srgbClr val="F26B43"/>
          </p15:clr>
        </p15:guide>
        <p15:guide id="2" pos="3840" userDrawn="1">
          <p15:clr>
            <a:srgbClr val="F26B43"/>
          </p15:clr>
        </p15:guide>
        <p15:guide id="3" pos="7249" userDrawn="1">
          <p15:clr>
            <a:srgbClr val="F26B43"/>
          </p15:clr>
        </p15:guide>
        <p15:guide id="4" orient="horz" pos="432" userDrawn="1">
          <p15:clr>
            <a:srgbClr val="F26B43"/>
          </p15:clr>
        </p15:guide>
        <p15:guide id="5" pos="432" userDrawn="1">
          <p15:clr>
            <a:srgbClr val="F26B43"/>
          </p15:clr>
        </p15:guide>
        <p15:guide id="6" orient="horz" pos="3744" userDrawn="1">
          <p15:clr>
            <a:srgbClr val="F26B43"/>
          </p15:clr>
        </p15:guide>
        <p15:guide id="7" pos="2136" userDrawn="1">
          <p15:clr>
            <a:srgbClr val="5ACBF0"/>
          </p15:clr>
        </p15:guide>
        <p15:guide id="8" pos="5544"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mailto:Tricia.Beckmann@faegredrinker.com" TargetMode="External"/><Relationship Id="rId2" Type="http://schemas.openxmlformats.org/officeDocument/2006/relationships/image" Target="../media/image54.jp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image" Target="../media/image18.png"/><Relationship Id="rId21" Type="http://schemas.openxmlformats.org/officeDocument/2006/relationships/image" Target="../media/image36.jpe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33" Type="http://schemas.openxmlformats.org/officeDocument/2006/relationships/image" Target="../media/image48.png"/><Relationship Id="rId2" Type="http://schemas.openxmlformats.org/officeDocument/2006/relationships/notesSlide" Target="../notesSlides/notesSlide1.xml"/><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png"/><Relationship Id="rId1" Type="http://schemas.openxmlformats.org/officeDocument/2006/relationships/slideLayout" Target="../slideLayouts/slideLayout30.xml"/><Relationship Id="rId6" Type="http://schemas.openxmlformats.org/officeDocument/2006/relationships/image" Target="../media/image21.jpeg"/><Relationship Id="rId11" Type="http://schemas.openxmlformats.org/officeDocument/2006/relationships/image" Target="../media/image26.png"/><Relationship Id="rId24" Type="http://schemas.openxmlformats.org/officeDocument/2006/relationships/image" Target="../media/image39.png"/><Relationship Id="rId32" Type="http://schemas.openxmlformats.org/officeDocument/2006/relationships/image" Target="../media/image47.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jpeg"/><Relationship Id="rId10" Type="http://schemas.openxmlformats.org/officeDocument/2006/relationships/image" Target="../media/image25.png"/><Relationship Id="rId19" Type="http://schemas.openxmlformats.org/officeDocument/2006/relationships/image" Target="../media/image34.png"/><Relationship Id="rId31" Type="http://schemas.openxmlformats.org/officeDocument/2006/relationships/image" Target="../media/image46.jfif"/><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jpeg"/><Relationship Id="rId22" Type="http://schemas.openxmlformats.org/officeDocument/2006/relationships/image" Target="../media/image37.png"/><Relationship Id="rId27" Type="http://schemas.openxmlformats.org/officeDocument/2006/relationships/image" Target="../media/image42.png"/><Relationship Id="rId30"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hyperlink" Target="https://www.medicaid.gov/Medicaid-CHIP-Program-Information/By-Topics/Waivers/1115/downloads/ok/ok-soonercare-cms-tmpry-extnsn-aprvl.pdf" TargetMode="External"/><Relationship Id="rId5" Type="http://schemas.openxmlformats.org/officeDocument/2006/relationships/hyperlink" Target="https://www.medicaid.gov/medicaid/downloads/addrss-hlth-soc-needs-1115-demo-all-st-call-12062022.pdf" TargetMode="External"/><Relationship Id="rId4" Type="http://schemas.openxmlformats.org/officeDocument/2006/relationships/hyperlink" Target="https://portal.ct.gov/DSS/Health-And-Home-Care/Covered-Connecticut-Demonstration"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8" Type="http://schemas.openxmlformats.org/officeDocument/2006/relationships/hyperlink" Target="https://www.medicaid.gov/medicaid/section-1115-demonstrations/downloads/wa-medicaid-transformation-ca-06302023.pdf" TargetMode="External"/><Relationship Id="rId3" Type="http://schemas.openxmlformats.org/officeDocument/2006/relationships/hyperlink" Target="https://www.kff.org/medicaid/issue-brief/medicaid-waiver-tracker-approved-and-pending-section-1115-waivers-by-state/#Table3" TargetMode="External"/><Relationship Id="rId7" Type="http://schemas.openxmlformats.org/officeDocument/2006/relationships/hyperlink" Target="https://www.medicaid.gov/medicaid/section-1115-demonstrations/downloads/ny-medicaid-rdsgn-team-appvl-01092024.pdf" TargetMode="External"/><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hyperlink" Target="https://www.medicaid.gov/medicaid/section-1115-demonstrations/downloads/nc-medicaid-reform-demo-ca.pdf" TargetMode="External"/><Relationship Id="rId5" Type="http://schemas.openxmlformats.org/officeDocument/2006/relationships/hyperlink" Target="https://www.medicaid.gov/medicaid/section-1115-demonstrations/downloads/ma-masshealth-ca1.pdf" TargetMode="External"/><Relationship Id="rId4" Type="http://schemas.openxmlformats.org/officeDocument/2006/relationships/hyperlink" Target="https://www.dhss.delaware.gov/dhss/dsamh/promise.html" TargetMode="External"/><Relationship Id="rId9"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hyperlink" Target="https://www.medicaid.gov/medicaid/section-1115-demonstrations/downloads/ny-medicaid-rdsgn-team-appvl-01092024.pdf" TargetMode="External"/><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xml"/><Relationship Id="rId1" Type="http://schemas.openxmlformats.org/officeDocument/2006/relationships/slideLayout" Target="../slideLayouts/slideLayout40.xml"/><Relationship Id="rId5" Type="http://schemas.openxmlformats.org/officeDocument/2006/relationships/image" Target="../media/image53.png"/><Relationship Id="rId4" Type="http://schemas.openxmlformats.org/officeDocument/2006/relationships/hyperlink" Target="https://www.medicaid.gov/medicaid/section-1115-demonstrations/downloads/ma-masshealth-ca-04192024.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14A96E4-5DF2-B06F-21AD-74AA9D6EB79D}"/>
              </a:ext>
            </a:extLst>
          </p:cNvPr>
          <p:cNvSpPr>
            <a:spLocks noGrp="1"/>
          </p:cNvSpPr>
          <p:nvPr>
            <p:ph type="body" sz="quarter" idx="11"/>
          </p:nvPr>
        </p:nvSpPr>
        <p:spPr/>
        <p:txBody>
          <a:bodyPr/>
          <a:lstStyle/>
          <a:p>
            <a:r>
              <a:rPr lang="en-US" sz="4800" dirty="0"/>
              <a:t>Medicaid-Funded Transportation: </a:t>
            </a:r>
          </a:p>
          <a:p>
            <a:r>
              <a:rPr lang="en-US" sz="4800" dirty="0"/>
              <a:t>More than Just NEMT</a:t>
            </a:r>
          </a:p>
        </p:txBody>
      </p:sp>
      <p:sp>
        <p:nvSpPr>
          <p:cNvPr id="6" name="Text Placeholder 5">
            <a:extLst>
              <a:ext uri="{FF2B5EF4-FFF2-40B4-BE49-F238E27FC236}">
                <a16:creationId xmlns:a16="http://schemas.microsoft.com/office/drawing/2014/main" id="{4A358588-A945-E56D-D322-DDE590716E57}"/>
              </a:ext>
            </a:extLst>
          </p:cNvPr>
          <p:cNvSpPr>
            <a:spLocks noGrp="1"/>
          </p:cNvSpPr>
          <p:nvPr>
            <p:ph type="body" sz="quarter" idx="13"/>
          </p:nvPr>
        </p:nvSpPr>
        <p:spPr/>
        <p:txBody>
          <a:bodyPr/>
          <a:lstStyle/>
          <a:p>
            <a:r>
              <a:rPr lang="en-US" dirty="0"/>
              <a:t>June 10, 2024</a:t>
            </a:r>
          </a:p>
        </p:txBody>
      </p:sp>
      <p:sp>
        <p:nvSpPr>
          <p:cNvPr id="4" name="Text Placeholder 3">
            <a:extLst>
              <a:ext uri="{FF2B5EF4-FFF2-40B4-BE49-F238E27FC236}">
                <a16:creationId xmlns:a16="http://schemas.microsoft.com/office/drawing/2014/main" id="{D8ADB8CD-4427-9B11-A0B5-7FFB61C3DC24}"/>
              </a:ext>
            </a:extLst>
          </p:cNvPr>
          <p:cNvSpPr>
            <a:spLocks noGrp="1"/>
          </p:cNvSpPr>
          <p:nvPr>
            <p:ph type="body" sz="quarter" idx="10"/>
          </p:nvPr>
        </p:nvSpPr>
        <p:spPr/>
        <p:txBody>
          <a:bodyPr/>
          <a:lstStyle/>
          <a:p>
            <a:r>
              <a:rPr lang="en-US" dirty="0"/>
              <a:t>2024 Mobility Management Forum</a:t>
            </a:r>
          </a:p>
        </p:txBody>
      </p:sp>
      <p:pic>
        <p:nvPicPr>
          <p:cNvPr id="9" name="Picture 8">
            <a:extLst>
              <a:ext uri="{FF2B5EF4-FFF2-40B4-BE49-F238E27FC236}">
                <a16:creationId xmlns:a16="http://schemas.microsoft.com/office/drawing/2014/main" id="{C8031EFB-B457-13A0-0531-58D784F4E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42" y="894734"/>
            <a:ext cx="735082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95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smiling at the camera&#10;&#10;Description automatically generated">
            <a:extLst>
              <a:ext uri="{FF2B5EF4-FFF2-40B4-BE49-F238E27FC236}">
                <a16:creationId xmlns:a16="http://schemas.microsoft.com/office/drawing/2014/main" id="{62FB4B96-D3EB-97D1-E07C-0350FE7285A5}"/>
              </a:ext>
            </a:extLst>
          </p:cNvPr>
          <p:cNvPicPr>
            <a:picLocks noGrp="1" noChangeAspect="1"/>
          </p:cNvPicPr>
          <p:nvPr>
            <p:ph type="pic" sz="quarter" idx="11"/>
          </p:nvPr>
        </p:nvPicPr>
        <p:blipFill rotWithShape="1">
          <a:blip r:embed="rId2"/>
          <a:srcRect l="17785" r="49036" b="2"/>
          <a:stretch/>
        </p:blipFill>
        <p:spPr>
          <a:xfrm>
            <a:off x="772887" y="1034153"/>
            <a:ext cx="2068285" cy="4254356"/>
          </a:xfrm>
          <a:noFill/>
        </p:spPr>
      </p:pic>
      <p:sp>
        <p:nvSpPr>
          <p:cNvPr id="3" name="Title 2">
            <a:extLst>
              <a:ext uri="{FF2B5EF4-FFF2-40B4-BE49-F238E27FC236}">
                <a16:creationId xmlns:a16="http://schemas.microsoft.com/office/drawing/2014/main" id="{5EF19030-0979-E653-1B67-BA593895D7C2}"/>
              </a:ext>
            </a:extLst>
          </p:cNvPr>
          <p:cNvSpPr>
            <a:spLocks noGrp="1"/>
          </p:cNvSpPr>
          <p:nvPr>
            <p:ph type="title"/>
          </p:nvPr>
        </p:nvSpPr>
        <p:spPr>
          <a:xfrm>
            <a:off x="3053832" y="1"/>
            <a:ext cx="9138169" cy="1532727"/>
          </a:xfrm>
        </p:spPr>
        <p:txBody>
          <a:bodyPr wrap="square" anchor="t">
            <a:normAutofit/>
          </a:bodyPr>
          <a:lstStyle/>
          <a:p>
            <a:r>
              <a:rPr lang="en-US" dirty="0"/>
              <a:t>Thank You and Questions</a:t>
            </a:r>
          </a:p>
        </p:txBody>
      </p:sp>
      <p:sp>
        <p:nvSpPr>
          <p:cNvPr id="4" name="Text Placeholder 3">
            <a:extLst>
              <a:ext uri="{FF2B5EF4-FFF2-40B4-BE49-F238E27FC236}">
                <a16:creationId xmlns:a16="http://schemas.microsoft.com/office/drawing/2014/main" id="{307D7627-B06A-6C46-F785-920523BD7ED9}"/>
              </a:ext>
            </a:extLst>
          </p:cNvPr>
          <p:cNvSpPr>
            <a:spLocks noGrp="1"/>
          </p:cNvSpPr>
          <p:nvPr>
            <p:ph type="body" sz="quarter" idx="10"/>
          </p:nvPr>
        </p:nvSpPr>
        <p:spPr>
          <a:xfrm>
            <a:off x="3053832" y="1548522"/>
            <a:ext cx="9138169" cy="4731648"/>
          </a:xfrm>
        </p:spPr>
        <p:txBody>
          <a:bodyPr>
            <a:normAutofit/>
          </a:bodyPr>
          <a:lstStyle/>
          <a:p>
            <a:r>
              <a:rPr lang="en-US"/>
              <a:t>Tricia Beckmann</a:t>
            </a:r>
          </a:p>
          <a:p>
            <a:r>
              <a:rPr lang="en-US"/>
              <a:t>Principal, Faegre Drinker Consulting</a:t>
            </a:r>
          </a:p>
          <a:p>
            <a:r>
              <a:rPr lang="en-US"/>
              <a:t>Advisor </a:t>
            </a:r>
            <a:r>
              <a:rPr lang="en-US" dirty="0"/>
              <a:t>to Medical Transportation Access Coalition</a:t>
            </a:r>
          </a:p>
          <a:p>
            <a:r>
              <a:rPr lang="en-US">
                <a:hlinkClick r:id="rId3"/>
              </a:rPr>
              <a:t>Tricia.Beckmann@faegredrinker.com</a:t>
            </a:r>
            <a:endParaRPr lang="en-US" dirty="0"/>
          </a:p>
          <a:p>
            <a:r>
              <a:rPr lang="en-US"/>
              <a:t>202-312-7009</a:t>
            </a:r>
          </a:p>
          <a:p>
            <a:endParaRPr lang="en-US" dirty="0"/>
          </a:p>
        </p:txBody>
      </p:sp>
    </p:spTree>
    <p:extLst>
      <p:ext uri="{BB962C8B-B14F-4D97-AF65-F5344CB8AC3E}">
        <p14:creationId xmlns:p14="http://schemas.microsoft.com/office/powerpoint/2010/main" val="290304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1"/>
            <a:ext cx="12192000" cy="1532727"/>
          </a:xfrm>
        </p:spPr>
        <p:txBody>
          <a:bodyPr/>
          <a:lstStyle/>
          <a:p>
            <a:r>
              <a:rPr lang="en-US" dirty="0"/>
              <a:t>Introduction to MTAC</a:t>
            </a:r>
          </a:p>
        </p:txBody>
      </p:sp>
      <p:sp>
        <p:nvSpPr>
          <p:cNvPr id="10" name="Text Placeholder 9"/>
          <p:cNvSpPr>
            <a:spLocks noGrp="1"/>
          </p:cNvSpPr>
          <p:nvPr>
            <p:ph type="body" sz="quarter" idx="10"/>
          </p:nvPr>
        </p:nvSpPr>
        <p:spPr/>
        <p:txBody>
          <a:bodyPr/>
          <a:lstStyle/>
          <a:p>
            <a:pPr marL="285750" indent="-285750">
              <a:buFont typeface="Arial" panose="020B0604020202020204" pitchFamily="34" charset="0"/>
              <a:buChar char="•"/>
            </a:pPr>
            <a:r>
              <a:rPr lang="en-US" sz="1800" b="1" dirty="0"/>
              <a:t>Diverse, multi-stakeholder coalition founded in 2017 with a mission to educate about the benefits of NEMT and preserve and enhance access to the service.</a:t>
            </a:r>
          </a:p>
        </p:txBody>
      </p:sp>
      <p:pic>
        <p:nvPicPr>
          <p:cNvPr id="4" name="Picture 3">
            <a:extLst>
              <a:ext uri="{FF2B5EF4-FFF2-40B4-BE49-F238E27FC236}">
                <a16:creationId xmlns:a16="http://schemas.microsoft.com/office/drawing/2014/main" id="{81F49B20-0FBF-3CA9-5794-422A0A4B5BD1}"/>
              </a:ext>
            </a:extLst>
          </p:cNvPr>
          <p:cNvPicPr>
            <a:picLocks noChangeAspect="1"/>
          </p:cNvPicPr>
          <p:nvPr/>
        </p:nvPicPr>
        <p:blipFill>
          <a:blip r:embed="rId3"/>
          <a:stretch>
            <a:fillRect/>
          </a:stretch>
        </p:blipFill>
        <p:spPr>
          <a:xfrm>
            <a:off x="7774388" y="224405"/>
            <a:ext cx="4417612" cy="549910"/>
          </a:xfrm>
          <a:prstGeom prst="rect">
            <a:avLst/>
          </a:prstGeom>
        </p:spPr>
      </p:pic>
      <p:pic>
        <p:nvPicPr>
          <p:cNvPr id="5" name="Picture 4">
            <a:extLst>
              <a:ext uri="{FF2B5EF4-FFF2-40B4-BE49-F238E27FC236}">
                <a16:creationId xmlns:a16="http://schemas.microsoft.com/office/drawing/2014/main" id="{A07C7979-30B5-F8B7-52C7-78B5BB82053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069202" y="3025406"/>
            <a:ext cx="1121001" cy="1121001"/>
          </a:xfrm>
          <a:prstGeom prst="rect">
            <a:avLst/>
          </a:prstGeom>
        </p:spPr>
      </p:pic>
      <p:pic>
        <p:nvPicPr>
          <p:cNvPr id="6" name="Picture 5" descr="Logo&#10;&#10;Description automatically generated">
            <a:extLst>
              <a:ext uri="{FF2B5EF4-FFF2-40B4-BE49-F238E27FC236}">
                <a16:creationId xmlns:a16="http://schemas.microsoft.com/office/drawing/2014/main" id="{6C88D71F-219D-7571-41B9-7162B093B72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84270" y="3435017"/>
            <a:ext cx="1411958" cy="1411958"/>
          </a:xfrm>
          <a:prstGeom prst="rect">
            <a:avLst/>
          </a:prstGeom>
        </p:spPr>
      </p:pic>
      <p:pic>
        <p:nvPicPr>
          <p:cNvPr id="7" name="Picture 6">
            <a:extLst>
              <a:ext uri="{FF2B5EF4-FFF2-40B4-BE49-F238E27FC236}">
                <a16:creationId xmlns:a16="http://schemas.microsoft.com/office/drawing/2014/main" id="{E08D884D-A04D-6A66-C318-7C169B591E0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7220" y="3263693"/>
            <a:ext cx="1316533" cy="498928"/>
          </a:xfrm>
          <a:prstGeom prst="rect">
            <a:avLst/>
          </a:prstGeom>
        </p:spPr>
      </p:pic>
      <p:pic>
        <p:nvPicPr>
          <p:cNvPr id="11" name="Picture 10">
            <a:extLst>
              <a:ext uri="{FF2B5EF4-FFF2-40B4-BE49-F238E27FC236}">
                <a16:creationId xmlns:a16="http://schemas.microsoft.com/office/drawing/2014/main" id="{20BFBCAE-ED5A-C21F-BC76-695079AC90F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7449" y="4156680"/>
            <a:ext cx="1159736" cy="1012668"/>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1CCA9197-3B89-EA2F-2976-F9FB963D984C}"/>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721208" y="5386251"/>
            <a:ext cx="1809292" cy="749047"/>
          </a:xfrm>
          <a:prstGeom prst="rect">
            <a:avLst/>
          </a:prstGeom>
        </p:spPr>
      </p:pic>
      <p:pic>
        <p:nvPicPr>
          <p:cNvPr id="13" name="Picture 12">
            <a:extLst>
              <a:ext uri="{FF2B5EF4-FFF2-40B4-BE49-F238E27FC236}">
                <a16:creationId xmlns:a16="http://schemas.microsoft.com/office/drawing/2014/main" id="{C75F20B3-7F52-9B5B-CA5C-06E0096700F6}"/>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3470397" y="5161198"/>
            <a:ext cx="1290296" cy="1290296"/>
          </a:xfrm>
          <a:prstGeom prst="rect">
            <a:avLst/>
          </a:prstGeom>
        </p:spPr>
      </p:pic>
      <p:pic>
        <p:nvPicPr>
          <p:cNvPr id="14" name="Picture 13">
            <a:extLst>
              <a:ext uri="{FF2B5EF4-FFF2-40B4-BE49-F238E27FC236}">
                <a16:creationId xmlns:a16="http://schemas.microsoft.com/office/drawing/2014/main" id="{0108586B-8FBF-2108-AE4A-CA0993ED27E5}"/>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937579" y="4226445"/>
            <a:ext cx="1747816" cy="1747816"/>
          </a:xfrm>
          <a:prstGeom prst="rect">
            <a:avLst/>
          </a:prstGeom>
        </p:spPr>
      </p:pic>
      <p:pic>
        <p:nvPicPr>
          <p:cNvPr id="15" name="Picture 14">
            <a:extLst>
              <a:ext uri="{FF2B5EF4-FFF2-40B4-BE49-F238E27FC236}">
                <a16:creationId xmlns:a16="http://schemas.microsoft.com/office/drawing/2014/main" id="{39ABDA98-18F4-1DFE-1E87-4020F170BA76}"/>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2389244" y="3520989"/>
            <a:ext cx="1569987" cy="1569987"/>
          </a:xfrm>
          <a:prstGeom prst="rect">
            <a:avLst/>
          </a:prstGeom>
        </p:spPr>
      </p:pic>
      <p:pic>
        <p:nvPicPr>
          <p:cNvPr id="16" name="Picture 15">
            <a:extLst>
              <a:ext uri="{FF2B5EF4-FFF2-40B4-BE49-F238E27FC236}">
                <a16:creationId xmlns:a16="http://schemas.microsoft.com/office/drawing/2014/main" id="{674BADFF-9506-EB84-EE2E-DB910A13E5DC}"/>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2956049" y="3046431"/>
            <a:ext cx="1039570" cy="1039570"/>
          </a:xfrm>
          <a:prstGeom prst="rect">
            <a:avLst/>
          </a:prstGeom>
        </p:spPr>
      </p:pic>
      <p:pic>
        <p:nvPicPr>
          <p:cNvPr id="17" name="Picture 16">
            <a:extLst>
              <a:ext uri="{FF2B5EF4-FFF2-40B4-BE49-F238E27FC236}">
                <a16:creationId xmlns:a16="http://schemas.microsoft.com/office/drawing/2014/main" id="{CD486093-DD24-16D7-AAEE-257AA355785E}"/>
              </a:ext>
            </a:extLst>
          </p:cNvPr>
          <p:cNvPicPr>
            <a:picLocks noChangeAspect="1"/>
          </p:cNvPicPr>
          <p:nvPr/>
        </p:nvPicPr>
        <p:blipFill rotWithShape="1">
          <a:blip r:embed="rId13" cstate="screen">
            <a:extLst>
              <a:ext uri="{28A0092B-C50C-407E-A947-70E740481C1C}">
                <a14:useLocalDpi xmlns:a14="http://schemas.microsoft.com/office/drawing/2010/main" val="0"/>
              </a:ext>
            </a:extLst>
          </a:blip>
          <a:srcRect l="12986" t="32130" r="9320" b="38932"/>
          <a:stretch/>
        </p:blipFill>
        <p:spPr>
          <a:xfrm>
            <a:off x="3922542" y="3803675"/>
            <a:ext cx="1190030" cy="443247"/>
          </a:xfrm>
          <a:prstGeom prst="rect">
            <a:avLst/>
          </a:prstGeom>
        </p:spPr>
      </p:pic>
      <p:pic>
        <p:nvPicPr>
          <p:cNvPr id="18" name="Picture 17">
            <a:extLst>
              <a:ext uri="{FF2B5EF4-FFF2-40B4-BE49-F238E27FC236}">
                <a16:creationId xmlns:a16="http://schemas.microsoft.com/office/drawing/2014/main" id="{B227A38A-7BA0-7A4F-E753-E3F08334553C}"/>
              </a:ext>
            </a:extLst>
          </p:cNvPr>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3670179" y="4712970"/>
            <a:ext cx="1756529" cy="671872"/>
          </a:xfrm>
          <a:prstGeom prst="rect">
            <a:avLst/>
          </a:prstGeom>
        </p:spPr>
      </p:pic>
      <p:pic>
        <p:nvPicPr>
          <p:cNvPr id="19" name="Picture 18">
            <a:extLst>
              <a:ext uri="{FF2B5EF4-FFF2-40B4-BE49-F238E27FC236}">
                <a16:creationId xmlns:a16="http://schemas.microsoft.com/office/drawing/2014/main" id="{8CA89707-AC1E-3029-9FE3-FC985997C570}"/>
              </a:ext>
            </a:extLst>
          </p:cNvPr>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4488352" y="5047000"/>
            <a:ext cx="1576594" cy="1576594"/>
          </a:xfrm>
          <a:prstGeom prst="rect">
            <a:avLst/>
          </a:prstGeom>
        </p:spPr>
      </p:pic>
      <p:pic>
        <p:nvPicPr>
          <p:cNvPr id="20" name="Picture 19">
            <a:extLst>
              <a:ext uri="{FF2B5EF4-FFF2-40B4-BE49-F238E27FC236}">
                <a16:creationId xmlns:a16="http://schemas.microsoft.com/office/drawing/2014/main" id="{64F38824-EBC5-674E-AC93-491128C49DB8}"/>
              </a:ext>
            </a:extLst>
          </p:cNvPr>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5906726" y="5010588"/>
            <a:ext cx="1736273" cy="1736273"/>
          </a:xfrm>
          <a:prstGeom prst="rect">
            <a:avLst/>
          </a:prstGeom>
        </p:spPr>
      </p:pic>
      <p:pic>
        <p:nvPicPr>
          <p:cNvPr id="21" name="Picture 20">
            <a:extLst>
              <a:ext uri="{FF2B5EF4-FFF2-40B4-BE49-F238E27FC236}">
                <a16:creationId xmlns:a16="http://schemas.microsoft.com/office/drawing/2014/main" id="{C78CA03B-276F-10FE-A142-01D49CB6575C}"/>
              </a:ext>
            </a:extLst>
          </p:cNvPr>
          <p:cNvPicPr>
            <a:picLocks noChangeAspect="1"/>
          </p:cNvPicPr>
          <p:nvPr/>
        </p:nvPicPr>
        <p:blipFill>
          <a:blip r:embed="rId17"/>
          <a:stretch>
            <a:fillRect/>
          </a:stretch>
        </p:blipFill>
        <p:spPr>
          <a:xfrm>
            <a:off x="4940712" y="4263284"/>
            <a:ext cx="1772667" cy="476355"/>
          </a:xfrm>
          <a:prstGeom prst="rect">
            <a:avLst/>
          </a:prstGeom>
        </p:spPr>
      </p:pic>
      <p:pic>
        <p:nvPicPr>
          <p:cNvPr id="22" name="Picture 21">
            <a:extLst>
              <a:ext uri="{FF2B5EF4-FFF2-40B4-BE49-F238E27FC236}">
                <a16:creationId xmlns:a16="http://schemas.microsoft.com/office/drawing/2014/main" id="{6436BECE-A2A7-0B77-1120-5DAAFD6FFC6F}"/>
              </a:ext>
            </a:extLst>
          </p:cNvPr>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6071686" y="2345470"/>
            <a:ext cx="1984932" cy="1984932"/>
          </a:xfrm>
          <a:prstGeom prst="rect">
            <a:avLst/>
          </a:prstGeom>
        </p:spPr>
      </p:pic>
      <p:pic>
        <p:nvPicPr>
          <p:cNvPr id="23" name="Picture 22" descr="Logo, company name&#10;&#10;Description automatically generated">
            <a:extLst>
              <a:ext uri="{FF2B5EF4-FFF2-40B4-BE49-F238E27FC236}">
                <a16:creationId xmlns:a16="http://schemas.microsoft.com/office/drawing/2014/main" id="{DC226C7D-FF2D-11CB-8A73-3F1516EABAA7}"/>
              </a:ext>
            </a:extLst>
          </p:cNvPr>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6171094" y="3116723"/>
            <a:ext cx="1804980" cy="1804980"/>
          </a:xfrm>
          <a:prstGeom prst="rect">
            <a:avLst/>
          </a:prstGeom>
        </p:spPr>
      </p:pic>
      <p:pic>
        <p:nvPicPr>
          <p:cNvPr id="24" name="Picture 23">
            <a:extLst>
              <a:ext uri="{FF2B5EF4-FFF2-40B4-BE49-F238E27FC236}">
                <a16:creationId xmlns:a16="http://schemas.microsoft.com/office/drawing/2014/main" id="{E9AA647F-7B56-AC6A-7E40-0420C9AD6509}"/>
              </a:ext>
            </a:extLst>
          </p:cNvPr>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10694260" y="2970681"/>
            <a:ext cx="1556256" cy="1556256"/>
          </a:xfrm>
          <a:prstGeom prst="rect">
            <a:avLst/>
          </a:prstGeom>
        </p:spPr>
      </p:pic>
      <p:pic>
        <p:nvPicPr>
          <p:cNvPr id="25" name="Picture 24">
            <a:extLst>
              <a:ext uri="{FF2B5EF4-FFF2-40B4-BE49-F238E27FC236}">
                <a16:creationId xmlns:a16="http://schemas.microsoft.com/office/drawing/2014/main" id="{4FBB1247-AA6B-8185-E4A5-00036151C2A6}"/>
              </a:ext>
            </a:extLst>
          </p:cNvPr>
          <p:cNvPicPr>
            <a:picLocks noChangeAspect="1"/>
          </p:cNvPicPr>
          <p:nvPr/>
        </p:nvPicPr>
        <p:blipFill>
          <a:blip r:embed="rId21" cstate="screen">
            <a:extLst>
              <a:ext uri="{28A0092B-C50C-407E-A947-70E740481C1C}">
                <a14:useLocalDpi xmlns:a14="http://schemas.microsoft.com/office/drawing/2010/main" val="0"/>
              </a:ext>
            </a:extLst>
          </a:blip>
          <a:stretch>
            <a:fillRect/>
          </a:stretch>
        </p:blipFill>
        <p:spPr>
          <a:xfrm>
            <a:off x="7970568" y="3167950"/>
            <a:ext cx="1214306" cy="1214306"/>
          </a:xfrm>
          <a:prstGeom prst="rect">
            <a:avLst/>
          </a:prstGeom>
        </p:spPr>
      </p:pic>
      <p:pic>
        <p:nvPicPr>
          <p:cNvPr id="26" name="Picture 25">
            <a:extLst>
              <a:ext uri="{FF2B5EF4-FFF2-40B4-BE49-F238E27FC236}">
                <a16:creationId xmlns:a16="http://schemas.microsoft.com/office/drawing/2014/main" id="{1766C90B-72A2-E9E3-9A00-2909E7C25C77}"/>
              </a:ext>
            </a:extLst>
          </p:cNvPr>
          <p:cNvPicPr>
            <a:picLocks noChangeAspect="1"/>
          </p:cNvPicPr>
          <p:nvPr/>
        </p:nvPicPr>
        <p:blipFill>
          <a:blip r:embed="rId22" cstate="screen">
            <a:extLst>
              <a:ext uri="{28A0092B-C50C-407E-A947-70E740481C1C}">
                <a14:useLocalDpi xmlns:a14="http://schemas.microsoft.com/office/drawing/2010/main" val="0"/>
              </a:ext>
            </a:extLst>
          </a:blip>
          <a:stretch>
            <a:fillRect/>
          </a:stretch>
        </p:blipFill>
        <p:spPr>
          <a:xfrm>
            <a:off x="9250706" y="2697502"/>
            <a:ext cx="1596272" cy="1596272"/>
          </a:xfrm>
          <a:prstGeom prst="rect">
            <a:avLst/>
          </a:prstGeom>
        </p:spPr>
      </p:pic>
      <p:pic>
        <p:nvPicPr>
          <p:cNvPr id="27" name="Picture 26">
            <a:extLst>
              <a:ext uri="{FF2B5EF4-FFF2-40B4-BE49-F238E27FC236}">
                <a16:creationId xmlns:a16="http://schemas.microsoft.com/office/drawing/2014/main" id="{5232DF30-1B6F-1883-BFEF-BE4B7D9BB2D7}"/>
              </a:ext>
            </a:extLst>
          </p:cNvPr>
          <p:cNvPicPr>
            <a:picLocks noChangeAspect="1"/>
          </p:cNvPicPr>
          <p:nvPr/>
        </p:nvPicPr>
        <p:blipFill>
          <a:blip r:embed="rId23" cstate="screen">
            <a:extLst>
              <a:ext uri="{28A0092B-C50C-407E-A947-70E740481C1C}">
                <a14:useLocalDpi xmlns:a14="http://schemas.microsoft.com/office/drawing/2010/main" val="0"/>
              </a:ext>
            </a:extLst>
          </a:blip>
          <a:stretch>
            <a:fillRect/>
          </a:stretch>
        </p:blipFill>
        <p:spPr>
          <a:xfrm>
            <a:off x="9411834" y="3593614"/>
            <a:ext cx="1596272" cy="1596272"/>
          </a:xfrm>
          <a:prstGeom prst="rect">
            <a:avLst/>
          </a:prstGeom>
        </p:spPr>
      </p:pic>
      <p:pic>
        <p:nvPicPr>
          <p:cNvPr id="28" name="Picture 27">
            <a:extLst>
              <a:ext uri="{FF2B5EF4-FFF2-40B4-BE49-F238E27FC236}">
                <a16:creationId xmlns:a16="http://schemas.microsoft.com/office/drawing/2014/main" id="{88361469-FDDA-3B48-4789-8B7DC54A1958}"/>
              </a:ext>
            </a:extLst>
          </p:cNvPr>
          <p:cNvPicPr>
            <a:picLocks noChangeAspect="1"/>
          </p:cNvPicPr>
          <p:nvPr/>
        </p:nvPicPr>
        <p:blipFill>
          <a:blip r:embed="rId24" cstate="screen">
            <a:extLst>
              <a:ext uri="{28A0092B-C50C-407E-A947-70E740481C1C}">
                <a14:useLocalDpi xmlns:a14="http://schemas.microsoft.com/office/drawing/2010/main" val="0"/>
              </a:ext>
            </a:extLst>
          </a:blip>
          <a:stretch>
            <a:fillRect/>
          </a:stretch>
        </p:blipFill>
        <p:spPr>
          <a:xfrm>
            <a:off x="8028991" y="3941665"/>
            <a:ext cx="1756528" cy="1756528"/>
          </a:xfrm>
          <a:prstGeom prst="rect">
            <a:avLst/>
          </a:prstGeom>
        </p:spPr>
      </p:pic>
      <p:pic>
        <p:nvPicPr>
          <p:cNvPr id="29" name="Picture 28">
            <a:extLst>
              <a:ext uri="{FF2B5EF4-FFF2-40B4-BE49-F238E27FC236}">
                <a16:creationId xmlns:a16="http://schemas.microsoft.com/office/drawing/2014/main" id="{4A928653-91AC-3058-F4A8-0F2A47BF2C4E}"/>
              </a:ext>
            </a:extLst>
          </p:cNvPr>
          <p:cNvPicPr>
            <a:picLocks noChangeAspect="1"/>
          </p:cNvPicPr>
          <p:nvPr/>
        </p:nvPicPr>
        <p:blipFill>
          <a:blip r:embed="rId25" cstate="screen">
            <a:extLst>
              <a:ext uri="{28A0092B-C50C-407E-A947-70E740481C1C}">
                <a14:useLocalDpi xmlns:a14="http://schemas.microsoft.com/office/drawing/2010/main" val="0"/>
              </a:ext>
            </a:extLst>
          </a:blip>
          <a:stretch>
            <a:fillRect/>
          </a:stretch>
        </p:blipFill>
        <p:spPr>
          <a:xfrm>
            <a:off x="6785549" y="4146780"/>
            <a:ext cx="1248221" cy="1248221"/>
          </a:xfrm>
          <a:prstGeom prst="rect">
            <a:avLst/>
          </a:prstGeom>
        </p:spPr>
      </p:pic>
      <p:pic>
        <p:nvPicPr>
          <p:cNvPr id="30" name="Picture 29">
            <a:extLst>
              <a:ext uri="{FF2B5EF4-FFF2-40B4-BE49-F238E27FC236}">
                <a16:creationId xmlns:a16="http://schemas.microsoft.com/office/drawing/2014/main" id="{58B801BA-A3A9-BA9E-0086-B6453EC446D3}"/>
              </a:ext>
            </a:extLst>
          </p:cNvPr>
          <p:cNvPicPr>
            <a:picLocks noChangeAspect="1"/>
          </p:cNvPicPr>
          <p:nvPr/>
        </p:nvPicPr>
        <p:blipFill>
          <a:blip r:embed="rId26" cstate="screen">
            <a:extLst>
              <a:ext uri="{28A0092B-C50C-407E-A947-70E740481C1C}">
                <a14:useLocalDpi xmlns:a14="http://schemas.microsoft.com/office/drawing/2010/main" val="0"/>
              </a:ext>
            </a:extLst>
          </a:blip>
          <a:stretch>
            <a:fillRect/>
          </a:stretch>
        </p:blipFill>
        <p:spPr>
          <a:xfrm>
            <a:off x="9008590" y="4928676"/>
            <a:ext cx="1817819" cy="1817819"/>
          </a:xfrm>
          <a:prstGeom prst="rect">
            <a:avLst/>
          </a:prstGeom>
        </p:spPr>
      </p:pic>
      <p:pic>
        <p:nvPicPr>
          <p:cNvPr id="31" name="Picture 30">
            <a:extLst>
              <a:ext uri="{FF2B5EF4-FFF2-40B4-BE49-F238E27FC236}">
                <a16:creationId xmlns:a16="http://schemas.microsoft.com/office/drawing/2014/main" id="{4BFBAC40-D48A-CC84-1AEF-EBC5087F5173}"/>
              </a:ext>
            </a:extLst>
          </p:cNvPr>
          <p:cNvPicPr>
            <a:picLocks noChangeAspect="1"/>
          </p:cNvPicPr>
          <p:nvPr/>
        </p:nvPicPr>
        <p:blipFill>
          <a:blip r:embed="rId27" cstate="screen">
            <a:extLst>
              <a:ext uri="{28A0092B-C50C-407E-A947-70E740481C1C}">
                <a14:useLocalDpi xmlns:a14="http://schemas.microsoft.com/office/drawing/2010/main" val="0"/>
              </a:ext>
            </a:extLst>
          </a:blip>
          <a:stretch>
            <a:fillRect/>
          </a:stretch>
        </p:blipFill>
        <p:spPr>
          <a:xfrm>
            <a:off x="519996" y="5154742"/>
            <a:ext cx="1275531" cy="1275531"/>
          </a:xfrm>
          <a:prstGeom prst="rect">
            <a:avLst/>
          </a:prstGeom>
        </p:spPr>
      </p:pic>
      <p:pic>
        <p:nvPicPr>
          <p:cNvPr id="32" name="Picture 31">
            <a:extLst>
              <a:ext uri="{FF2B5EF4-FFF2-40B4-BE49-F238E27FC236}">
                <a16:creationId xmlns:a16="http://schemas.microsoft.com/office/drawing/2014/main" id="{9F1A63E5-2CDE-1BDB-E6B0-BE50CAFDEEE3}"/>
              </a:ext>
            </a:extLst>
          </p:cNvPr>
          <p:cNvPicPr>
            <a:picLocks noChangeAspect="1"/>
          </p:cNvPicPr>
          <p:nvPr/>
        </p:nvPicPr>
        <p:blipFill>
          <a:blip r:embed="rId28" cstate="screen">
            <a:extLst>
              <a:ext uri="{28A0092B-C50C-407E-A947-70E740481C1C}">
                <a14:useLocalDpi xmlns:a14="http://schemas.microsoft.com/office/drawing/2010/main" val="0"/>
              </a:ext>
            </a:extLst>
          </a:blip>
          <a:stretch>
            <a:fillRect/>
          </a:stretch>
        </p:blipFill>
        <p:spPr>
          <a:xfrm>
            <a:off x="7604970" y="5341597"/>
            <a:ext cx="1435382" cy="807292"/>
          </a:xfrm>
          <a:prstGeom prst="rect">
            <a:avLst/>
          </a:prstGeom>
        </p:spPr>
      </p:pic>
      <p:pic>
        <p:nvPicPr>
          <p:cNvPr id="34" name="Picture 33">
            <a:extLst>
              <a:ext uri="{FF2B5EF4-FFF2-40B4-BE49-F238E27FC236}">
                <a16:creationId xmlns:a16="http://schemas.microsoft.com/office/drawing/2014/main" id="{2B216867-A7E5-35F6-DCAF-513D37FF76B8}"/>
              </a:ext>
            </a:extLst>
          </p:cNvPr>
          <p:cNvPicPr>
            <a:picLocks noChangeAspect="1"/>
          </p:cNvPicPr>
          <p:nvPr/>
        </p:nvPicPr>
        <p:blipFill rotWithShape="1">
          <a:blip r:embed="rId29"/>
          <a:srcRect l="2135" t="36257" r="1051" b="33664"/>
          <a:stretch/>
        </p:blipFill>
        <p:spPr>
          <a:xfrm>
            <a:off x="5240720" y="5052984"/>
            <a:ext cx="1760644" cy="547000"/>
          </a:xfrm>
          <a:prstGeom prst="rect">
            <a:avLst/>
          </a:prstGeom>
        </p:spPr>
      </p:pic>
      <p:pic>
        <p:nvPicPr>
          <p:cNvPr id="35" name="Picture 34">
            <a:extLst>
              <a:ext uri="{FF2B5EF4-FFF2-40B4-BE49-F238E27FC236}">
                <a16:creationId xmlns:a16="http://schemas.microsoft.com/office/drawing/2014/main" id="{5B664F12-5284-DB6F-063C-1B9D33386B4C}"/>
              </a:ext>
            </a:extLst>
          </p:cNvPr>
          <p:cNvPicPr>
            <a:picLocks noChangeAspect="1"/>
          </p:cNvPicPr>
          <p:nvPr/>
        </p:nvPicPr>
        <p:blipFill>
          <a:blip r:embed="rId30"/>
          <a:stretch>
            <a:fillRect/>
          </a:stretch>
        </p:blipFill>
        <p:spPr>
          <a:xfrm>
            <a:off x="3902946" y="3170298"/>
            <a:ext cx="1142913" cy="491252"/>
          </a:xfrm>
          <a:prstGeom prst="rect">
            <a:avLst/>
          </a:prstGeom>
        </p:spPr>
      </p:pic>
      <p:pic>
        <p:nvPicPr>
          <p:cNvPr id="36" name="Picture 35" descr="A close-up of a logo&#10;&#10;Description automatically generated">
            <a:extLst>
              <a:ext uri="{FF2B5EF4-FFF2-40B4-BE49-F238E27FC236}">
                <a16:creationId xmlns:a16="http://schemas.microsoft.com/office/drawing/2014/main" id="{1B232912-B4A8-0CCA-D66C-167B155BEAAA}"/>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587600" y="5497940"/>
            <a:ext cx="1494749" cy="762322"/>
          </a:xfrm>
          <a:prstGeom prst="rect">
            <a:avLst/>
          </a:prstGeom>
        </p:spPr>
      </p:pic>
      <p:pic>
        <p:nvPicPr>
          <p:cNvPr id="1026" name="Picture 2">
            <a:extLst>
              <a:ext uri="{FF2B5EF4-FFF2-40B4-BE49-F238E27FC236}">
                <a16:creationId xmlns:a16="http://schemas.microsoft.com/office/drawing/2014/main" id="{DB12495A-5D2C-6E34-5F74-2726B9FD3B02}"/>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77985" y="2716723"/>
            <a:ext cx="1502423" cy="13521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63EF8C6-492C-081B-E0C8-33085D0029BB}"/>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0309753" y="4293231"/>
            <a:ext cx="1438416" cy="1438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85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99E85-729E-0C62-DEA9-9BD424176B31}"/>
              </a:ext>
            </a:extLst>
          </p:cNvPr>
          <p:cNvSpPr>
            <a:spLocks noGrp="1"/>
          </p:cNvSpPr>
          <p:nvPr>
            <p:ph type="title"/>
          </p:nvPr>
        </p:nvSpPr>
        <p:spPr>
          <a:xfrm>
            <a:off x="0" y="1"/>
            <a:ext cx="12192000" cy="1477328"/>
          </a:xfrm>
        </p:spPr>
        <p:txBody>
          <a:bodyPr/>
          <a:lstStyle/>
          <a:p>
            <a:r>
              <a:rPr lang="en-US" sz="4000" dirty="0"/>
              <a:t>What are Medicaid Waiver Programs?</a:t>
            </a:r>
          </a:p>
        </p:txBody>
      </p:sp>
      <p:sp>
        <p:nvSpPr>
          <p:cNvPr id="3" name="Text Placeholder 2">
            <a:extLst>
              <a:ext uri="{FF2B5EF4-FFF2-40B4-BE49-F238E27FC236}">
                <a16:creationId xmlns:a16="http://schemas.microsoft.com/office/drawing/2014/main" id="{AC7E254C-BBBE-8672-B002-8191B3DFEEF1}"/>
              </a:ext>
            </a:extLst>
          </p:cNvPr>
          <p:cNvSpPr>
            <a:spLocks noGrp="1"/>
          </p:cNvSpPr>
          <p:nvPr>
            <p:ph type="body" sz="quarter" idx="10"/>
          </p:nvPr>
        </p:nvSpPr>
        <p:spPr>
          <a:xfrm>
            <a:off x="0" y="1477329"/>
            <a:ext cx="12192000" cy="4802841"/>
          </a:xfrm>
        </p:spPr>
        <p:txBody>
          <a:bodyPr/>
          <a:lstStyle/>
          <a:p>
            <a:pPr marL="457200" indent="-457200">
              <a:buFont typeface="Arial" panose="020B0604020202020204" pitchFamily="34" charset="0"/>
              <a:buChar char="•"/>
            </a:pPr>
            <a:r>
              <a:rPr lang="en-US" sz="2400" dirty="0"/>
              <a:t>States have broad flexibility to design their Medicaid programs within the parameters of federal Medicaid “state plan” requirements </a:t>
            </a:r>
          </a:p>
          <a:p>
            <a:pPr marL="457200" indent="-457200">
              <a:buFont typeface="Arial" panose="020B0604020202020204" pitchFamily="34" charset="0"/>
              <a:buChar char="•"/>
            </a:pPr>
            <a:r>
              <a:rPr lang="en-US" sz="2400" dirty="0"/>
              <a:t>Section 1115 of the Social Security Act provides even further flexibility </a:t>
            </a:r>
          </a:p>
          <a:p>
            <a:pPr marL="800094" lvl="1" indent="-457200">
              <a:buFont typeface="Arial" panose="020B0604020202020204" pitchFamily="34" charset="0"/>
              <a:buChar char="•"/>
            </a:pPr>
            <a:r>
              <a:rPr lang="en-US" sz="2400" dirty="0"/>
              <a:t>Allows the Secretary of Health and Human Services to “waive” program requirements in order to carry out a demonstration likely to further the goals of Medicaid</a:t>
            </a:r>
          </a:p>
          <a:p>
            <a:pPr marL="457200" indent="-457200">
              <a:buFont typeface="Arial" panose="020B0604020202020204" pitchFamily="34" charset="0"/>
              <a:buChar char="•"/>
            </a:pPr>
            <a:r>
              <a:rPr lang="en-US" sz="2400" dirty="0"/>
              <a:t>Examples of how Section 1115 demonstrations are used:</a:t>
            </a:r>
          </a:p>
          <a:p>
            <a:pPr marL="800094" lvl="1" indent="-457200">
              <a:buFont typeface="Arial" panose="020B0604020202020204" pitchFamily="34" charset="0"/>
              <a:buChar char="•"/>
            </a:pPr>
            <a:r>
              <a:rPr lang="en-US" sz="2400" dirty="0"/>
              <a:t>Provide federal Medicaid funds for costs not otherwise matchable </a:t>
            </a:r>
          </a:p>
          <a:p>
            <a:pPr marL="800094" lvl="1" indent="-457200">
              <a:spcBef>
                <a:spcPts val="300"/>
              </a:spcBef>
              <a:buFont typeface="Arial" panose="020B0604020202020204" pitchFamily="34" charset="0"/>
              <a:buChar char="•"/>
            </a:pPr>
            <a:r>
              <a:rPr lang="en-US" sz="2400" dirty="0"/>
              <a:t>Expand benefits</a:t>
            </a:r>
          </a:p>
          <a:p>
            <a:pPr marL="800094" lvl="1" indent="-457200">
              <a:spcBef>
                <a:spcPts val="300"/>
              </a:spcBef>
              <a:buFont typeface="Arial" panose="020B0604020202020204" pitchFamily="34" charset="0"/>
              <a:buChar char="•"/>
            </a:pPr>
            <a:r>
              <a:rPr lang="en-US" sz="2400" dirty="0"/>
              <a:t>Expand coverage to populations that are not otherwise Medicaid-eligible </a:t>
            </a:r>
          </a:p>
          <a:p>
            <a:pPr marL="800094" lvl="1" indent="-457200">
              <a:spcBef>
                <a:spcPts val="300"/>
              </a:spcBef>
              <a:buFont typeface="Arial" panose="020B0604020202020204" pitchFamily="34" charset="0"/>
              <a:buChar char="•"/>
            </a:pPr>
            <a:r>
              <a:rPr lang="en-US" sz="2400" dirty="0"/>
              <a:t>Implement managed care delivery systems </a:t>
            </a:r>
          </a:p>
        </p:txBody>
      </p:sp>
    </p:spTree>
    <p:extLst>
      <p:ext uri="{BB962C8B-B14F-4D97-AF65-F5344CB8AC3E}">
        <p14:creationId xmlns:p14="http://schemas.microsoft.com/office/powerpoint/2010/main" val="69212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3BDE-77DB-08B9-56C8-79C0DF022F20}"/>
              </a:ext>
            </a:extLst>
          </p:cNvPr>
          <p:cNvSpPr>
            <a:spLocks noGrp="1"/>
          </p:cNvSpPr>
          <p:nvPr>
            <p:ph type="title"/>
          </p:nvPr>
        </p:nvSpPr>
        <p:spPr>
          <a:xfrm>
            <a:off x="0" y="1"/>
            <a:ext cx="12192000" cy="1477328"/>
          </a:xfrm>
        </p:spPr>
        <p:txBody>
          <a:bodyPr/>
          <a:lstStyle/>
          <a:p>
            <a:r>
              <a:rPr lang="en-US" sz="4000" dirty="0"/>
              <a:t>Where Does Transportation Fit In?</a:t>
            </a:r>
          </a:p>
        </p:txBody>
      </p:sp>
      <p:sp>
        <p:nvSpPr>
          <p:cNvPr id="3" name="Text Placeholder 2">
            <a:extLst>
              <a:ext uri="{FF2B5EF4-FFF2-40B4-BE49-F238E27FC236}">
                <a16:creationId xmlns:a16="http://schemas.microsoft.com/office/drawing/2014/main" id="{CECCD7A4-6506-A10C-680C-8B647798F5CA}"/>
              </a:ext>
            </a:extLst>
          </p:cNvPr>
          <p:cNvSpPr>
            <a:spLocks noGrp="1"/>
          </p:cNvSpPr>
          <p:nvPr>
            <p:ph type="body" sz="quarter" idx="10"/>
          </p:nvPr>
        </p:nvSpPr>
        <p:spPr>
          <a:xfrm>
            <a:off x="0" y="1477329"/>
            <a:ext cx="12192000" cy="4741366"/>
          </a:xfrm>
        </p:spPr>
        <p:txBody>
          <a:bodyPr/>
          <a:lstStyle/>
          <a:p>
            <a:pPr>
              <a:spcBef>
                <a:spcPts val="600"/>
              </a:spcBef>
            </a:pPr>
            <a:endParaRPr lang="en-US" b="1" dirty="0"/>
          </a:p>
          <a:p>
            <a:pPr>
              <a:spcBef>
                <a:spcPts val="600"/>
              </a:spcBef>
            </a:pPr>
            <a:r>
              <a:rPr lang="en-US" b="1" i="1" dirty="0"/>
              <a:t>Obama and Trump eras</a:t>
            </a:r>
            <a:r>
              <a:rPr lang="en-US" dirty="0"/>
              <a:t>: Section 1115 was generally used to </a:t>
            </a:r>
            <a:r>
              <a:rPr lang="en-US" i="1" dirty="0"/>
              <a:t>restrict </a:t>
            </a:r>
            <a:r>
              <a:rPr lang="en-US" dirty="0"/>
              <a:t>medical transportation </a:t>
            </a:r>
          </a:p>
          <a:p>
            <a:pPr marL="457200" indent="-457200">
              <a:spcBef>
                <a:spcPts val="600"/>
              </a:spcBef>
              <a:buFont typeface="Arial" panose="020B0604020202020204" pitchFamily="34" charset="0"/>
              <a:buChar char="•"/>
            </a:pPr>
            <a:r>
              <a:rPr lang="en-US" dirty="0"/>
              <a:t>Allowed a small number of states to exclude coverage for non-emergency medical transportation (NEMT) services for either:</a:t>
            </a:r>
          </a:p>
          <a:p>
            <a:pPr marL="800094" lvl="1" indent="-457200">
              <a:spcBef>
                <a:spcPts val="600"/>
              </a:spcBef>
              <a:buFont typeface="Arial" panose="020B0604020202020204" pitchFamily="34" charset="0"/>
              <a:buChar char="•"/>
            </a:pPr>
            <a:r>
              <a:rPr lang="en-US" dirty="0"/>
              <a:t>Adults newly covered by Medicaid due to income eligibility  (e.g., IN, IA, GA, KY) or</a:t>
            </a:r>
          </a:p>
          <a:p>
            <a:pPr marL="800094" lvl="1" indent="-457200">
              <a:spcBef>
                <a:spcPts val="600"/>
              </a:spcBef>
              <a:buFont typeface="Arial" panose="020B0604020202020204" pitchFamily="34" charset="0"/>
              <a:buChar char="•"/>
            </a:pPr>
            <a:r>
              <a:rPr lang="en-US" dirty="0"/>
              <a:t>Parent caretakers with dependent children (e.g., UT)</a:t>
            </a:r>
          </a:p>
        </p:txBody>
      </p:sp>
    </p:spTree>
    <p:extLst>
      <p:ext uri="{BB962C8B-B14F-4D97-AF65-F5344CB8AC3E}">
        <p14:creationId xmlns:p14="http://schemas.microsoft.com/office/powerpoint/2010/main" val="393627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V car driving at sunset">
            <a:extLst>
              <a:ext uri="{FF2B5EF4-FFF2-40B4-BE49-F238E27FC236}">
                <a16:creationId xmlns:a16="http://schemas.microsoft.com/office/drawing/2014/main" id="{78C8B3BA-880E-9C87-007D-40A9B8A918E7}"/>
              </a:ext>
            </a:extLst>
          </p:cNvPr>
          <p:cNvPicPr>
            <a:picLocks noChangeAspect="1"/>
          </p:cNvPicPr>
          <p:nvPr/>
        </p:nvPicPr>
        <p:blipFill rotWithShape="1">
          <a:blip r:embed="rId3"/>
          <a:srcRect l="20998" r="38327" b="-2"/>
          <a:stretch/>
        </p:blipFill>
        <p:spPr>
          <a:xfrm>
            <a:off x="1" y="10"/>
            <a:ext cx="4059936" cy="6263310"/>
          </a:xfrm>
          <a:prstGeom prst="rect">
            <a:avLst/>
          </a:prstGeom>
          <a:noFill/>
        </p:spPr>
      </p:pic>
      <p:sp>
        <p:nvSpPr>
          <p:cNvPr id="2" name="Title 1">
            <a:extLst>
              <a:ext uri="{FF2B5EF4-FFF2-40B4-BE49-F238E27FC236}">
                <a16:creationId xmlns:a16="http://schemas.microsoft.com/office/drawing/2014/main" id="{4889200F-B661-BD85-E9AF-D3C624B8E917}"/>
              </a:ext>
            </a:extLst>
          </p:cNvPr>
          <p:cNvSpPr>
            <a:spLocks noGrp="1"/>
          </p:cNvSpPr>
          <p:nvPr>
            <p:ph type="title"/>
          </p:nvPr>
        </p:nvSpPr>
        <p:spPr>
          <a:xfrm>
            <a:off x="4059938" y="1"/>
            <a:ext cx="8132064" cy="1532727"/>
          </a:xfrm>
        </p:spPr>
        <p:txBody>
          <a:bodyPr wrap="square" anchor="t">
            <a:normAutofit/>
          </a:bodyPr>
          <a:lstStyle/>
          <a:p>
            <a:r>
              <a:rPr lang="en-US" sz="2100" b="1"/>
              <a:t>Current CMS policy </a:t>
            </a:r>
            <a:r>
              <a:rPr lang="en-US" sz="2100"/>
              <a:t>on Transportation Waivers - Twofold</a:t>
            </a:r>
          </a:p>
        </p:txBody>
      </p:sp>
      <p:sp>
        <p:nvSpPr>
          <p:cNvPr id="3" name="Text Placeholder 2">
            <a:extLst>
              <a:ext uri="{FF2B5EF4-FFF2-40B4-BE49-F238E27FC236}">
                <a16:creationId xmlns:a16="http://schemas.microsoft.com/office/drawing/2014/main" id="{77CAADF0-0F4B-8D32-CA2C-0AE2966D7B3D}"/>
              </a:ext>
            </a:extLst>
          </p:cNvPr>
          <p:cNvSpPr>
            <a:spLocks noGrp="1"/>
          </p:cNvSpPr>
          <p:nvPr>
            <p:ph type="body" sz="quarter" idx="10"/>
          </p:nvPr>
        </p:nvSpPr>
        <p:spPr>
          <a:xfrm>
            <a:off x="4059938" y="1542590"/>
            <a:ext cx="8132064" cy="4737580"/>
          </a:xfrm>
        </p:spPr>
        <p:txBody>
          <a:bodyPr>
            <a:normAutofit/>
          </a:bodyPr>
          <a:lstStyle/>
          <a:p>
            <a:pPr marL="342900" indent="-342900">
              <a:buFont typeface="Arial" panose="020B0604020202020204" pitchFamily="34" charset="0"/>
              <a:buChar char="•"/>
            </a:pPr>
            <a:r>
              <a:rPr lang="en-US" sz="2000" b="1" i="1"/>
              <a:t>Sunset </a:t>
            </a:r>
            <a:r>
              <a:rPr lang="en-US" sz="2000"/>
              <a:t>Section 1115 waivers </a:t>
            </a:r>
            <a:r>
              <a:rPr lang="en-US" sz="2000" i="1"/>
              <a:t>restricting</a:t>
            </a:r>
            <a:r>
              <a:rPr lang="en-US" sz="2000"/>
              <a:t> NEMT*</a:t>
            </a:r>
          </a:p>
          <a:p>
            <a:pPr marL="342900" indent="-342900">
              <a:buFont typeface="Arial" panose="020B0604020202020204" pitchFamily="34" charset="0"/>
              <a:buChar char="•"/>
            </a:pPr>
            <a:r>
              <a:rPr lang="en-US" sz="2000" b="1" i="1"/>
              <a:t>Expand </a:t>
            </a:r>
            <a:r>
              <a:rPr lang="en-US" sz="2000"/>
              <a:t>access to transportation and services to address health-related social needs (</a:t>
            </a:r>
            <a:r>
              <a:rPr lang="en-US" sz="2000" err="1"/>
              <a:t>HRSNs</a:t>
            </a:r>
            <a:r>
              <a:rPr lang="en-US" sz="2000"/>
              <a:t>) through Section 1115</a:t>
            </a:r>
          </a:p>
          <a:p>
            <a:pPr marL="685794" lvl="1" indent="-342900">
              <a:buFont typeface="Arial" panose="020B0604020202020204" pitchFamily="34" charset="0"/>
              <a:buChar char="•"/>
            </a:pPr>
            <a:r>
              <a:rPr lang="en-US" sz="2000"/>
              <a:t>“</a:t>
            </a:r>
            <a:r>
              <a:rPr lang="en-US" sz="2000">
                <a:hlinkClick r:id="rId4"/>
              </a:rPr>
              <a:t>Covered Connecticut</a:t>
            </a:r>
            <a:r>
              <a:rPr lang="en-US" sz="2000"/>
              <a:t>” demonstration provides Medicaid-funded NEMT to certain Qualified Health Plan enrollees</a:t>
            </a:r>
          </a:p>
          <a:p>
            <a:pPr marL="685794" lvl="1" indent="-342900">
              <a:buFont typeface="Arial" panose="020B0604020202020204" pitchFamily="34" charset="0"/>
              <a:buChar char="•"/>
            </a:pPr>
            <a:r>
              <a:rPr lang="en-US" sz="2000"/>
              <a:t>December 2022 HRSN </a:t>
            </a:r>
            <a:r>
              <a:rPr lang="en-US" sz="2000">
                <a:hlinkClick r:id="rId5"/>
              </a:rPr>
              <a:t>guidance</a:t>
            </a:r>
            <a:r>
              <a:rPr lang="en-US" sz="2000"/>
              <a:t> outlined ways that states can cover services to address </a:t>
            </a:r>
            <a:r>
              <a:rPr lang="en-US" sz="2000" err="1"/>
              <a:t>HRSNs</a:t>
            </a:r>
            <a:r>
              <a:rPr lang="en-US" sz="2000"/>
              <a:t> under Section 1115 demonstrations </a:t>
            </a:r>
          </a:p>
          <a:p>
            <a:pPr marL="1147749" lvl="2" indent="-342900">
              <a:buFont typeface="Arial" panose="020B0604020202020204" pitchFamily="34" charset="0"/>
              <a:buChar char="•"/>
            </a:pPr>
            <a:r>
              <a:rPr lang="en-US" sz="2000"/>
              <a:t>Allows states to provide transportation to </a:t>
            </a:r>
            <a:r>
              <a:rPr lang="en-US" sz="2000" i="1"/>
              <a:t>non-medical</a:t>
            </a:r>
            <a:r>
              <a:rPr lang="en-US" sz="2000"/>
              <a:t> services in certain circumstances</a:t>
            </a:r>
          </a:p>
          <a:p>
            <a:endParaRPr lang="en-US" sz="2000"/>
          </a:p>
          <a:p>
            <a:r>
              <a:rPr lang="en-US" sz="2000"/>
              <a:t>*Per </a:t>
            </a:r>
            <a:r>
              <a:rPr lang="en-US" sz="2000">
                <a:hlinkClick r:id="rId6"/>
              </a:rPr>
              <a:t>Nov. 1, 2023 letter from CMS to the Oklahoma Health Care Authority </a:t>
            </a:r>
            <a:endParaRPr lang="en-US" sz="2000"/>
          </a:p>
          <a:p>
            <a:endParaRPr lang="en-US" sz="2000"/>
          </a:p>
        </p:txBody>
      </p:sp>
    </p:spTree>
    <p:extLst>
      <p:ext uri="{BB962C8B-B14F-4D97-AF65-F5344CB8AC3E}">
        <p14:creationId xmlns:p14="http://schemas.microsoft.com/office/powerpoint/2010/main" val="266103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8E7C1-DBB7-E01D-2C1F-D4EBB67AECFA}"/>
              </a:ext>
            </a:extLst>
          </p:cNvPr>
          <p:cNvSpPr>
            <a:spLocks noGrp="1"/>
          </p:cNvSpPr>
          <p:nvPr>
            <p:ph type="title"/>
          </p:nvPr>
        </p:nvSpPr>
        <p:spPr>
          <a:xfrm>
            <a:off x="0" y="1"/>
            <a:ext cx="12192000" cy="1421928"/>
          </a:xfrm>
        </p:spPr>
        <p:txBody>
          <a:bodyPr/>
          <a:lstStyle/>
          <a:p>
            <a:r>
              <a:rPr lang="en-US" sz="3600"/>
              <a:t>Section 1115 HRSN Demonstrations</a:t>
            </a:r>
            <a:endParaRPr lang="en-US" sz="3600" dirty="0"/>
          </a:p>
        </p:txBody>
      </p:sp>
      <p:sp>
        <p:nvSpPr>
          <p:cNvPr id="3" name="Text Placeholder 2">
            <a:extLst>
              <a:ext uri="{FF2B5EF4-FFF2-40B4-BE49-F238E27FC236}">
                <a16:creationId xmlns:a16="http://schemas.microsoft.com/office/drawing/2014/main" id="{663986F9-B96A-749A-FC14-8DEC5D8D7232}"/>
              </a:ext>
            </a:extLst>
          </p:cNvPr>
          <p:cNvSpPr>
            <a:spLocks noGrp="1"/>
          </p:cNvSpPr>
          <p:nvPr>
            <p:ph type="body" sz="quarter" idx="10"/>
          </p:nvPr>
        </p:nvSpPr>
        <p:spPr>
          <a:xfrm>
            <a:off x="0" y="1421929"/>
            <a:ext cx="12192000" cy="4741366"/>
          </a:xfrm>
        </p:spPr>
        <p:txBody>
          <a:bodyPr/>
          <a:lstStyle/>
          <a:p>
            <a:pPr algn="ctr">
              <a:spcAft>
                <a:spcPts val="900"/>
              </a:spcAft>
            </a:pPr>
            <a:r>
              <a:rPr lang="en-US" sz="2400" dirty="0"/>
              <a:t>“</a:t>
            </a:r>
            <a:r>
              <a:rPr lang="en-US" sz="2400" dirty="0" err="1"/>
              <a:t>HRSNs</a:t>
            </a:r>
            <a:r>
              <a:rPr lang="en-US" sz="2400" dirty="0"/>
              <a:t> are an individual’s unmet, adverse social conditions that contribute to poor health.”</a:t>
            </a:r>
          </a:p>
          <a:p>
            <a:pPr marL="457200" indent="-457200">
              <a:buFont typeface="Arial" panose="020B0604020202020204" pitchFamily="34" charset="0"/>
              <a:buChar char="•"/>
            </a:pPr>
            <a:r>
              <a:rPr lang="en-US" sz="2400" dirty="0"/>
              <a:t>Covered services include medically appropriate: </a:t>
            </a:r>
          </a:p>
          <a:p>
            <a:pPr marL="1319199" lvl="2" indent="-514350">
              <a:buFont typeface="+mj-lt"/>
              <a:buAutoNum type="arabicPeriod"/>
            </a:pPr>
            <a:r>
              <a:rPr lang="en-US" dirty="0"/>
              <a:t>Housing supports</a:t>
            </a:r>
          </a:p>
          <a:p>
            <a:pPr marL="1319199" lvl="2" indent="-514350">
              <a:buFont typeface="+mj-lt"/>
              <a:buAutoNum type="arabicPeriod"/>
            </a:pPr>
            <a:r>
              <a:rPr lang="en-US" dirty="0"/>
              <a:t>Nutrition supports</a:t>
            </a:r>
          </a:p>
          <a:p>
            <a:pPr marL="1319199" lvl="2" indent="-514350">
              <a:buFont typeface="+mj-lt"/>
              <a:buAutoNum type="arabicPeriod"/>
            </a:pPr>
            <a:r>
              <a:rPr lang="en-US" dirty="0" err="1"/>
              <a:t>HRSN</a:t>
            </a:r>
            <a:r>
              <a:rPr lang="en-US" dirty="0"/>
              <a:t> case management</a:t>
            </a:r>
          </a:p>
          <a:p>
            <a:pPr marL="514350" indent="-514350">
              <a:buFont typeface="Arial" panose="020B0604020202020204" pitchFamily="34" charset="0"/>
              <a:buChar char="•"/>
            </a:pPr>
            <a:r>
              <a:rPr lang="en-US" sz="2400" dirty="0"/>
              <a:t>Transportation can be provided under the umbrella of one of these categories, or outside the framework of this demonstration opportunity</a:t>
            </a:r>
          </a:p>
          <a:p>
            <a:pPr marL="514350" indent="-514350">
              <a:buFont typeface="Arial" panose="020B0604020202020204" pitchFamily="34" charset="0"/>
              <a:buChar char="•"/>
            </a:pPr>
            <a:r>
              <a:rPr lang="en-US" sz="2400" dirty="0"/>
              <a:t>Target vulnerable populations which vary by state (e.g., experiencing homelessness, substance use disorder, serious mental illness, justice-involved, pregnant or postpartum, foster care youth, etc.)</a:t>
            </a:r>
          </a:p>
        </p:txBody>
      </p:sp>
    </p:spTree>
    <p:extLst>
      <p:ext uri="{BB962C8B-B14F-4D97-AF65-F5344CB8AC3E}">
        <p14:creationId xmlns:p14="http://schemas.microsoft.com/office/powerpoint/2010/main" val="245543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796E0-66A3-FE1C-B9FD-06CEA16F3308}"/>
              </a:ext>
            </a:extLst>
          </p:cNvPr>
          <p:cNvSpPr>
            <a:spLocks noGrp="1"/>
          </p:cNvSpPr>
          <p:nvPr>
            <p:ph type="title"/>
          </p:nvPr>
        </p:nvSpPr>
        <p:spPr>
          <a:xfrm>
            <a:off x="0" y="1"/>
            <a:ext cx="12192000" cy="1477328"/>
          </a:xfrm>
        </p:spPr>
        <p:txBody>
          <a:bodyPr/>
          <a:lstStyle/>
          <a:p>
            <a:r>
              <a:rPr lang="en-US" sz="4000" dirty="0"/>
              <a:t>State Landscape of HRSN Demonstrations</a:t>
            </a:r>
          </a:p>
        </p:txBody>
      </p:sp>
      <p:sp>
        <p:nvSpPr>
          <p:cNvPr id="9" name="Content Placeholder 1">
            <a:extLst>
              <a:ext uri="{FF2B5EF4-FFF2-40B4-BE49-F238E27FC236}">
                <a16:creationId xmlns:a16="http://schemas.microsoft.com/office/drawing/2014/main" id="{CF527CF6-3371-A381-90B3-4A226C796CA5}"/>
              </a:ext>
            </a:extLst>
          </p:cNvPr>
          <p:cNvSpPr>
            <a:spLocks noGrp="1"/>
          </p:cNvSpPr>
          <p:nvPr>
            <p:ph type="body" sz="quarter" idx="10"/>
          </p:nvPr>
        </p:nvSpPr>
        <p:spPr>
          <a:xfrm>
            <a:off x="7698085" y="1795789"/>
            <a:ext cx="4016395" cy="4165920"/>
          </a:xfrm>
        </p:spPr>
        <p:txBody>
          <a:bodyPr>
            <a:normAutofit lnSpcReduction="10000"/>
          </a:bodyPr>
          <a:lstStyle/>
          <a:p>
            <a:pPr lvl="1">
              <a:buFont typeface="Arial" panose="020B0604020202020204" pitchFamily="34" charset="0"/>
              <a:buChar char="•"/>
            </a:pPr>
            <a:r>
              <a:rPr lang="en-US" sz="2000" dirty="0"/>
              <a:t>As of May 22, 2024, 21 states have </a:t>
            </a:r>
            <a:r>
              <a:rPr lang="en-US" sz="2000" dirty="0">
                <a:hlinkClick r:id="rId3"/>
              </a:rPr>
              <a:t>received approval </a:t>
            </a:r>
            <a:r>
              <a:rPr lang="en-US" sz="2000" dirty="0"/>
              <a:t>from CMS to provide some level/type of </a:t>
            </a:r>
            <a:r>
              <a:rPr lang="en-US" sz="2000" dirty="0" err="1"/>
              <a:t>SDOH</a:t>
            </a:r>
            <a:r>
              <a:rPr lang="en-US" sz="2000" dirty="0"/>
              <a:t>-related services </a:t>
            </a:r>
          </a:p>
          <a:p>
            <a:pPr lvl="1">
              <a:buFont typeface="Arial" panose="020B0604020202020204" pitchFamily="34" charset="0"/>
              <a:buChar char="•"/>
            </a:pPr>
            <a:r>
              <a:rPr lang="en-US" sz="2000" dirty="0">
                <a:solidFill>
                  <a:schemeClr val="tx1">
                    <a:lumMod val="90000"/>
                    <a:lumOff val="10000"/>
                  </a:schemeClr>
                </a:solidFill>
              </a:rPr>
              <a:t>At least 5 states </a:t>
            </a:r>
            <a:r>
              <a:rPr lang="en-US" sz="2000" dirty="0"/>
              <a:t>(</a:t>
            </a:r>
            <a:r>
              <a:rPr lang="en-US" sz="2000" dirty="0">
                <a:hlinkClick r:id="rId4"/>
              </a:rPr>
              <a:t>DE</a:t>
            </a:r>
            <a:r>
              <a:rPr lang="en-US" sz="2000" dirty="0"/>
              <a:t>, </a:t>
            </a:r>
            <a:r>
              <a:rPr lang="en-US" sz="2000" dirty="0">
                <a:hlinkClick r:id="rId5"/>
              </a:rPr>
              <a:t>MA</a:t>
            </a:r>
            <a:r>
              <a:rPr lang="en-US" sz="2000" dirty="0"/>
              <a:t>, </a:t>
            </a:r>
            <a:r>
              <a:rPr lang="en-US" sz="2000" dirty="0">
                <a:hlinkClick r:id="rId6"/>
              </a:rPr>
              <a:t>NC</a:t>
            </a:r>
            <a:r>
              <a:rPr lang="en-US" sz="2000" dirty="0"/>
              <a:t>, </a:t>
            </a:r>
            <a:r>
              <a:rPr lang="en-US" sz="2000" dirty="0">
                <a:hlinkClick r:id="rId7"/>
              </a:rPr>
              <a:t>NY</a:t>
            </a:r>
            <a:r>
              <a:rPr lang="en-US" sz="2000" dirty="0"/>
              <a:t>, </a:t>
            </a:r>
            <a:r>
              <a:rPr lang="en-US" sz="2000" dirty="0">
                <a:hlinkClick r:id="rId8"/>
              </a:rPr>
              <a:t>WA</a:t>
            </a:r>
            <a:r>
              <a:rPr lang="en-US" sz="2000" dirty="0"/>
              <a:t>) </a:t>
            </a:r>
            <a:r>
              <a:rPr lang="en-US" sz="2000" dirty="0">
                <a:solidFill>
                  <a:schemeClr val="tx1">
                    <a:lumMod val="90000"/>
                    <a:lumOff val="10000"/>
                  </a:schemeClr>
                </a:solidFill>
              </a:rPr>
              <a:t>explicitly decided to cover transportation to HRSN-related services </a:t>
            </a:r>
            <a:r>
              <a:rPr lang="en-US" sz="2000" dirty="0"/>
              <a:t>(i.e., not medical services)  </a:t>
            </a:r>
          </a:p>
          <a:p>
            <a:endParaRPr lang="en-US" b="1" dirty="0"/>
          </a:p>
          <a:p>
            <a:endParaRPr lang="en-US" dirty="0"/>
          </a:p>
        </p:txBody>
      </p:sp>
      <p:pic>
        <p:nvPicPr>
          <p:cNvPr id="12" name="Picture 11" descr="A map of the united states&#10;&#10;Description automatically generated">
            <a:extLst>
              <a:ext uri="{FF2B5EF4-FFF2-40B4-BE49-F238E27FC236}">
                <a16:creationId xmlns:a16="http://schemas.microsoft.com/office/drawing/2014/main" id="{8E9702CA-0E45-E309-5818-D69217EE3E81}"/>
              </a:ext>
            </a:extLst>
          </p:cNvPr>
          <p:cNvPicPr>
            <a:picLocks noChangeAspect="1"/>
          </p:cNvPicPr>
          <p:nvPr/>
        </p:nvPicPr>
        <p:blipFill rotWithShape="1">
          <a:blip r:embed="rId9"/>
          <a:srcRect t="9185" r="5407" b="13069"/>
          <a:stretch/>
        </p:blipFill>
        <p:spPr>
          <a:xfrm>
            <a:off x="233680" y="1322307"/>
            <a:ext cx="8063909" cy="4639402"/>
          </a:xfrm>
          <a:prstGeom prst="rect">
            <a:avLst/>
          </a:prstGeom>
        </p:spPr>
      </p:pic>
    </p:spTree>
    <p:extLst>
      <p:ext uri="{BB962C8B-B14F-4D97-AF65-F5344CB8AC3E}">
        <p14:creationId xmlns:p14="http://schemas.microsoft.com/office/powerpoint/2010/main" val="244864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93652-70AB-A804-8676-4760561F55E4}"/>
              </a:ext>
            </a:extLst>
          </p:cNvPr>
          <p:cNvSpPr>
            <a:spLocks noGrp="1"/>
          </p:cNvSpPr>
          <p:nvPr>
            <p:ph type="title"/>
          </p:nvPr>
        </p:nvSpPr>
        <p:spPr>
          <a:xfrm>
            <a:off x="0" y="1"/>
            <a:ext cx="12192000" cy="2031325"/>
          </a:xfrm>
        </p:spPr>
        <p:txBody>
          <a:bodyPr/>
          <a:lstStyle/>
          <a:p>
            <a:r>
              <a:rPr lang="en-US" sz="4000" dirty="0"/>
              <a:t>Examples of How States are Using </a:t>
            </a:r>
            <a:r>
              <a:rPr lang="en-US" sz="4000" dirty="0" err="1"/>
              <a:t>HRSN</a:t>
            </a:r>
            <a:r>
              <a:rPr lang="en-US" sz="4000" dirty="0"/>
              <a:t> Demos to Address Transportation Needs </a:t>
            </a:r>
          </a:p>
        </p:txBody>
      </p:sp>
      <p:sp>
        <p:nvSpPr>
          <p:cNvPr id="3" name="Text Placeholder 2">
            <a:extLst>
              <a:ext uri="{FF2B5EF4-FFF2-40B4-BE49-F238E27FC236}">
                <a16:creationId xmlns:a16="http://schemas.microsoft.com/office/drawing/2014/main" id="{994674F7-90E7-7863-7848-969C2DC0887F}"/>
              </a:ext>
            </a:extLst>
          </p:cNvPr>
          <p:cNvSpPr>
            <a:spLocks noGrp="1"/>
          </p:cNvSpPr>
          <p:nvPr>
            <p:ph type="body" sz="quarter" idx="10"/>
          </p:nvPr>
        </p:nvSpPr>
        <p:spPr>
          <a:xfrm>
            <a:off x="0" y="2585324"/>
            <a:ext cx="12192000" cy="3694846"/>
          </a:xfrm>
        </p:spPr>
        <p:txBody>
          <a:bodyPr/>
          <a:lstStyle/>
          <a:p>
            <a:pPr marL="457200" indent="-457200">
              <a:buFont typeface="Arial" panose="020B0604020202020204" pitchFamily="34" charset="0"/>
              <a:buChar char="•"/>
            </a:pPr>
            <a:r>
              <a:rPr lang="en-US" dirty="0">
                <a:hlinkClick r:id="rId3"/>
              </a:rPr>
              <a:t>New York </a:t>
            </a:r>
            <a:r>
              <a:rPr lang="en-US" dirty="0"/>
              <a:t>will cover private and public transportation to transport members to covered HRSN services and case management activities</a:t>
            </a:r>
          </a:p>
          <a:p>
            <a:pPr marL="800094" lvl="1" indent="-457200">
              <a:buFont typeface="Arial" panose="020B0604020202020204" pitchFamily="34" charset="0"/>
              <a:buChar char="•"/>
            </a:pPr>
            <a:r>
              <a:rPr lang="en-US" dirty="0"/>
              <a:t>Transportation to meet with a case manager, to tour available housing units, etc. </a:t>
            </a:r>
          </a:p>
          <a:p>
            <a:pPr marL="800094" lvl="1" indent="-457200">
              <a:buFont typeface="Arial" panose="020B0604020202020204" pitchFamily="34" charset="0"/>
              <a:buChar char="•"/>
            </a:pPr>
            <a:r>
              <a:rPr lang="en-US" dirty="0"/>
              <a:t>How to get it? </a:t>
            </a:r>
          </a:p>
          <a:p>
            <a:pPr marL="1262049" lvl="2" indent="-457200">
              <a:buFont typeface="Arial" panose="020B0604020202020204" pitchFamily="34" charset="0"/>
              <a:buChar char="•"/>
            </a:pPr>
            <a:r>
              <a:rPr lang="en-US" dirty="0"/>
              <a:t>Contracted entities (Social Care Networks) provide HRSN screening and referral services to target members</a:t>
            </a:r>
          </a:p>
          <a:p>
            <a:pPr marL="800094" lvl="1" indent="-457200">
              <a:buFont typeface="Arial" panose="020B0604020202020204" pitchFamily="34" charset="0"/>
              <a:buChar char="•"/>
            </a:pPr>
            <a:endParaRPr lang="en-US" dirty="0"/>
          </a:p>
        </p:txBody>
      </p:sp>
      <p:pic>
        <p:nvPicPr>
          <p:cNvPr id="1026" name="Picture 2" descr="New York State Home">
            <a:extLst>
              <a:ext uri="{FF2B5EF4-FFF2-40B4-BE49-F238E27FC236}">
                <a16:creationId xmlns:a16="http://schemas.microsoft.com/office/drawing/2014/main" id="{14EA0C54-294A-A58F-26CD-B39B70E335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3972" y="1400941"/>
            <a:ext cx="1956027" cy="118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92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getables in a tote bag">
            <a:extLst>
              <a:ext uri="{FF2B5EF4-FFF2-40B4-BE49-F238E27FC236}">
                <a16:creationId xmlns:a16="http://schemas.microsoft.com/office/drawing/2014/main" id="{EB77724C-845F-3201-12FD-5D477B1B1AAF}"/>
              </a:ext>
            </a:extLst>
          </p:cNvPr>
          <p:cNvPicPr>
            <a:picLocks noChangeAspect="1"/>
          </p:cNvPicPr>
          <p:nvPr/>
        </p:nvPicPr>
        <p:blipFill rotWithShape="1">
          <a:blip r:embed="rId3"/>
          <a:srcRect l="10503" r="46229"/>
          <a:stretch/>
        </p:blipFill>
        <p:spPr>
          <a:xfrm>
            <a:off x="1" y="10"/>
            <a:ext cx="4059936" cy="6263310"/>
          </a:xfrm>
          <a:prstGeom prst="rect">
            <a:avLst/>
          </a:prstGeom>
          <a:noFill/>
        </p:spPr>
      </p:pic>
      <p:sp>
        <p:nvSpPr>
          <p:cNvPr id="2" name="Title 1">
            <a:extLst>
              <a:ext uri="{FF2B5EF4-FFF2-40B4-BE49-F238E27FC236}">
                <a16:creationId xmlns:a16="http://schemas.microsoft.com/office/drawing/2014/main" id="{29093652-70AB-A804-8676-4760561F55E4}"/>
              </a:ext>
            </a:extLst>
          </p:cNvPr>
          <p:cNvSpPr>
            <a:spLocks noGrp="1"/>
          </p:cNvSpPr>
          <p:nvPr>
            <p:ph type="title"/>
          </p:nvPr>
        </p:nvSpPr>
        <p:spPr>
          <a:xfrm>
            <a:off x="4059938" y="1"/>
            <a:ext cx="8132064" cy="1532727"/>
          </a:xfrm>
        </p:spPr>
        <p:txBody>
          <a:bodyPr wrap="square" anchor="t">
            <a:normAutofit/>
          </a:bodyPr>
          <a:lstStyle/>
          <a:p>
            <a:r>
              <a:rPr lang="en-US" sz="2100" dirty="0"/>
              <a:t>Examples of How States are Using </a:t>
            </a:r>
            <a:r>
              <a:rPr lang="en-US" sz="2100" dirty="0" err="1"/>
              <a:t>HRSN</a:t>
            </a:r>
            <a:r>
              <a:rPr lang="en-US" sz="2100" dirty="0"/>
              <a:t> Demos to Address Transportation Needs</a:t>
            </a:r>
          </a:p>
        </p:txBody>
      </p:sp>
      <p:sp>
        <p:nvSpPr>
          <p:cNvPr id="3" name="Text Placeholder 2">
            <a:extLst>
              <a:ext uri="{FF2B5EF4-FFF2-40B4-BE49-F238E27FC236}">
                <a16:creationId xmlns:a16="http://schemas.microsoft.com/office/drawing/2014/main" id="{994674F7-90E7-7863-7848-969C2DC0887F}"/>
              </a:ext>
            </a:extLst>
          </p:cNvPr>
          <p:cNvSpPr>
            <a:spLocks noGrp="1"/>
          </p:cNvSpPr>
          <p:nvPr>
            <p:ph type="body" sz="quarter" idx="10"/>
          </p:nvPr>
        </p:nvSpPr>
        <p:spPr>
          <a:xfrm>
            <a:off x="4059938" y="1542590"/>
            <a:ext cx="8132064" cy="4737580"/>
          </a:xfrm>
        </p:spPr>
        <p:txBody>
          <a:bodyPr>
            <a:normAutofit/>
          </a:bodyPr>
          <a:lstStyle/>
          <a:p>
            <a:pPr marL="457200" indent="-457200">
              <a:buFont typeface="Arial" panose="020B0604020202020204" pitchFamily="34" charset="0"/>
              <a:buChar char="•"/>
            </a:pPr>
            <a:r>
              <a:rPr lang="en-US" dirty="0">
                <a:hlinkClick r:id="rId4"/>
              </a:rPr>
              <a:t>Massachusetts</a:t>
            </a:r>
            <a:r>
              <a:rPr lang="en-US" dirty="0"/>
              <a:t> will cover transportation to services for tenancy supports and nutrition supports </a:t>
            </a:r>
          </a:p>
          <a:p>
            <a:pPr marL="800094" lvl="1" indent="-457200">
              <a:buFont typeface="Arial" panose="020B0604020202020204" pitchFamily="34" charset="0"/>
              <a:buChar char="•"/>
            </a:pPr>
            <a:r>
              <a:rPr lang="en-US" dirty="0"/>
              <a:t>Transportation to nutrition counseling, healthy meal preparation classes</a:t>
            </a:r>
          </a:p>
          <a:p>
            <a:pPr marL="800094" lvl="1" indent="-457200">
              <a:buFont typeface="Arial" panose="020B0604020202020204" pitchFamily="34" charset="0"/>
              <a:buChar char="•"/>
            </a:pPr>
            <a:r>
              <a:rPr lang="en-US" dirty="0"/>
              <a:t>How to get it? </a:t>
            </a:r>
          </a:p>
          <a:p>
            <a:pPr marL="1262049" lvl="2" indent="-457200">
              <a:buFont typeface="Arial" panose="020B0604020202020204" pitchFamily="34" charset="0"/>
              <a:buChar char="•"/>
            </a:pPr>
            <a:r>
              <a:rPr lang="en-US" dirty="0"/>
              <a:t>Through Accountable Care Organizations (which also deliver most medical services) </a:t>
            </a:r>
          </a:p>
          <a:p>
            <a:pPr marL="800094" lvl="1" indent="-45720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1925BF50-E6CD-C2E1-0F8F-B9242905CEC0}"/>
              </a:ext>
            </a:extLst>
          </p:cNvPr>
          <p:cNvPicPr>
            <a:picLocks noChangeAspect="1"/>
          </p:cNvPicPr>
          <p:nvPr/>
        </p:nvPicPr>
        <p:blipFill>
          <a:blip r:embed="rId5"/>
          <a:stretch>
            <a:fillRect/>
          </a:stretch>
        </p:blipFill>
        <p:spPr>
          <a:xfrm>
            <a:off x="9221010" y="5053075"/>
            <a:ext cx="2066667" cy="1019048"/>
          </a:xfrm>
          <a:prstGeom prst="rect">
            <a:avLst/>
          </a:prstGeom>
        </p:spPr>
      </p:pic>
    </p:spTree>
    <p:extLst>
      <p:ext uri="{BB962C8B-B14F-4D97-AF65-F5344CB8AC3E}">
        <p14:creationId xmlns:p14="http://schemas.microsoft.com/office/powerpoint/2010/main" val="173348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vers: Faegre Green">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Widescreen PPT Template Faegre Drinker Green.pptx" id="{C9431E4F-200C-47DC-A7DA-21EE75E315F0}" vid="{13E46168-6446-4895-A1E8-078474BBADDD}"/>
    </a:ext>
  </a:extLst>
</a:theme>
</file>

<file path=ppt/theme/theme10.xml><?xml version="1.0" encoding="utf-8"?>
<a:theme xmlns:a="http://schemas.openxmlformats.org/drawingml/2006/main" name="Closing: Solid Color">
  <a:themeElements>
    <a:clrScheme name="Faegre Drinker Color Palette">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Widescreen PPT Template Faegre Drinker Green.pptx" id="{C9431E4F-200C-47DC-A7DA-21EE75E315F0}" vid="{28622110-DE07-4FD1-8F36-3EB72D3F9A35}"/>
    </a:ext>
  </a:extLst>
</a:theme>
</file>

<file path=ppt/theme/theme11.xml><?xml version="1.0" encoding="utf-8"?>
<a:theme xmlns:a="http://schemas.openxmlformats.org/drawingml/2006/main" name="Closing: Photo Background 85%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Widescreen PPT Template Faegre Drinker Green.pptx" id="{C9431E4F-200C-47DC-A7DA-21EE75E315F0}" vid="{7EBA1798-C9CD-4D23-BF70-01FC7027F98D}"/>
    </a:ext>
  </a:extLst>
</a:theme>
</file>

<file path=ppt/theme/theme12.xml><?xml version="1.0" encoding="utf-8"?>
<a:theme xmlns:a="http://schemas.openxmlformats.org/drawingml/2006/main" name="Closing: Photo Background 50%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Widescreen PPT Template Faegre Drinker Green.pptx" id="{C9431E4F-200C-47DC-A7DA-21EE75E315F0}" vid="{C190CD64-2FF7-4A55-9DC6-44583274D853}"/>
    </a:ext>
  </a:extLst>
</a:theme>
</file>

<file path=ppt/theme/theme13.xml><?xml version="1.0" encoding="utf-8"?>
<a:theme xmlns:a="http://schemas.openxmlformats.org/drawingml/2006/main" name="Closing: Photo Background 25%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Widescreen PPT Template Faegre Drinker Green.pptx" id="{C9431E4F-200C-47DC-A7DA-21EE75E315F0}" vid="{A9662CA2-4741-4109-A645-FBA028C56F43}"/>
    </a:ext>
  </a:extLst>
</a:theme>
</file>

<file path=ppt/theme/theme14.xml><?xml version="1.0" encoding="utf-8"?>
<a:theme xmlns:a="http://schemas.openxmlformats.org/drawingml/2006/main" name="Reference">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 Widescreen PPT Template Faegre Drinker Green.pptx" id="{C9431E4F-200C-47DC-A7DA-21EE75E315F0}" vid="{3A3FB56E-84AA-48D5-88AB-2CF38DDFC1DF}"/>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Faegre Drinker Color Palette">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s: White/Gra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Widescreen PPT Template Faegre Drinker Green.pptx" id="{C9431E4F-200C-47DC-A7DA-21EE75E315F0}" vid="{3431082C-AA38-4DC2-9C82-E66D9A1C880C}"/>
    </a:ext>
  </a:extLst>
</a:theme>
</file>

<file path=ppt/theme/theme3.xml><?xml version="1.0" encoding="utf-8"?>
<a:theme xmlns:a="http://schemas.openxmlformats.org/drawingml/2006/main" name="Covers: Photo Background 85%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Widescreen PPT Template Faegre Drinker Green.pptx" id="{C9431E4F-200C-47DC-A7DA-21EE75E315F0}" vid="{91EDE6A0-5120-4E1F-AD29-EF6EB1D0CCDC}"/>
    </a:ext>
  </a:extLst>
</a:theme>
</file>

<file path=ppt/theme/theme4.xml><?xml version="1.0" encoding="utf-8"?>
<a:theme xmlns:a="http://schemas.openxmlformats.org/drawingml/2006/main" name="Covers: Photo Background 50%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Widescreen PPT Template Faegre Drinker Green.pptx" id="{C9431E4F-200C-47DC-A7DA-21EE75E315F0}" vid="{C4F36535-226E-49C7-8C82-789D82C1687C}"/>
    </a:ext>
  </a:extLst>
</a:theme>
</file>

<file path=ppt/theme/theme5.xml><?xml version="1.0" encoding="utf-8"?>
<a:theme xmlns:a="http://schemas.openxmlformats.org/drawingml/2006/main" name="Covers: Photo Background 25%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Widescreen PPT Template Faegre Drinker Green.pptx" id="{C9431E4F-200C-47DC-A7DA-21EE75E315F0}" vid="{C0F73428-1EBF-4A02-9EC4-882FF9ECAC86}"/>
    </a:ext>
  </a:extLst>
</a:theme>
</file>

<file path=ppt/theme/theme6.xml><?xml version="1.0" encoding="utf-8"?>
<a:theme xmlns:a="http://schemas.openxmlformats.org/drawingml/2006/main" name="Section Dividers: Solid">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Widescreen PPT Template Faegre Drinker Green.pptx" id="{C9431E4F-200C-47DC-A7DA-21EE75E315F0}" vid="{1178B6E9-B4F4-4AB1-AB24-B19BBCA2E6ED}"/>
    </a:ext>
  </a:extLst>
</a:theme>
</file>

<file path=ppt/theme/theme7.xml><?xml version="1.0" encoding="utf-8"?>
<a:theme xmlns:a="http://schemas.openxmlformats.org/drawingml/2006/main" name="Section Dividers: Photo Background">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Widescreen PPT Template Faegre Drinker Green.pptx" id="{C9431E4F-200C-47DC-A7DA-21EE75E315F0}" vid="{B8F3649F-C3D0-42E1-8BAF-9C15C112490E}"/>
    </a:ext>
  </a:extLst>
</a:theme>
</file>

<file path=ppt/theme/theme8.xml><?xml version="1.0" encoding="utf-8"?>
<a:theme xmlns:a="http://schemas.openxmlformats.org/drawingml/2006/main" name="Content">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Widescreen PPT Template Faegre Drinker Green.pptx" id="{C9431E4F-200C-47DC-A7DA-21EE75E315F0}" vid="{89A1D21D-8A77-42FC-B5F6-D9DC2643EE63}"/>
    </a:ext>
  </a:extLst>
</a:theme>
</file>

<file path=ppt/theme/theme9.xml><?xml version="1.0" encoding="utf-8"?>
<a:theme xmlns:a="http://schemas.openxmlformats.org/drawingml/2006/main" name="People">
  <a:themeElements>
    <a:clrScheme name="Faegre Drinker Color Palette">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 Widescreen PPT Template Faegre Drinker Green.pptx" id="{C9431E4F-200C-47DC-A7DA-21EE75E315F0}" vid="{BD6839C4-CD4D-4F5A-BCC5-9E2068EE35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4555ccc-02cf-4eaf-9181-9aded612be4d"/>
    <c68d7afc875f4716b50dab682d4246b3 xmlns="a492f8fe-533e-4a70-8eb1-d37c78b5faac">
      <Terms xmlns="http://schemas.microsoft.com/office/infopath/2007/PartnerControls"/>
    </c68d7afc875f4716b50dab682d4246b3>
    <Category xmlns="97f6b044-f745-4e9f-a58a-d65e51b11528">Firm Branded PowerPoint Templates</Category>
    <FBDResourceType xmlns="a492f8fe-533e-4a70-8eb1-d37c78b5faac" xsi:nil="true"/>
    <l1e69cdc23ce4c91bf88d4e570b3b02f xmlns="a492f8fe-533e-4a70-8eb1-d37c78b5faac">
      <Terms xmlns="http://schemas.microsoft.com/office/infopath/2007/PartnerControls"/>
    </l1e69cdc23ce4c91bf88d4e570b3b02f>
    <cc4d4b43b4404751acb80637b07afa28 xmlns="a492f8fe-533e-4a70-8eb1-d37c78b5faac">
      <Terms xmlns="http://schemas.microsoft.com/office/infopath/2007/PartnerControls"/>
    </cc4d4b43b4404751acb80637b07afa28>
    <Version_x0020_Notes xmlns="97f6b044-f745-4e9f-a58a-d65e51b11528" xsi:nil="true"/>
    <f13bb84a3055440bacae4a00218a3e87 xmlns="a492f8fe-533e-4a70-8eb1-d37c78b5faac">
      <Terms xmlns="http://schemas.microsoft.com/office/infopath/2007/PartnerControls"/>
    </f13bb84a3055440bacae4a00218a3e87>
    <TaxCatchAllLabel xmlns="04555ccc-02cf-4eaf-9181-9aded612be4d"/>
    <FBDDescription xmlns="a492f8fe-533e-4a70-8eb1-d37c78b5faac" xsi:nil="true"/>
    <FBDToolLookup xmlns="04555ccc-02cf-4eaf-9181-9aded612be4d" xsi:nil="true"/>
    <d1b6ea5cd8834c3daf35bcd5b3f14122 xmlns="a492f8fe-533e-4a70-8eb1-d37c78b5faac">
      <Terms xmlns="http://schemas.microsoft.com/office/infopath/2007/PartnerControls"/>
    </d1b6ea5cd8834c3daf35bcd5b3f14122>
    <FBDContact xmlns="a492f8fe-533e-4a70-8eb1-d37c78b5faac">
      <UserInfo>
        <DisplayName/>
        <AccountId xsi:nil="true"/>
        <AccountType/>
      </UserInfo>
    </FBDContac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FBD Reference Document" ma:contentTypeID="0x010100840A4B3F4074904894C600EA1889F2FF010063CBFA78D088414388A511CC281AF0FC" ma:contentTypeVersion="16" ma:contentTypeDescription="Create a new document." ma:contentTypeScope="" ma:versionID="64fc83204b86a794014d289c67c4b7f5">
  <xsd:schema xmlns:xsd="http://www.w3.org/2001/XMLSchema" xmlns:xs="http://www.w3.org/2001/XMLSchema" xmlns:p="http://schemas.microsoft.com/office/2006/metadata/properties" xmlns:ns2="a492f8fe-533e-4a70-8eb1-d37c78b5faac" xmlns:ns3="97f6b044-f745-4e9f-a58a-d65e51b11528" xmlns:ns4="04555ccc-02cf-4eaf-9181-9aded612be4d" targetNamespace="http://schemas.microsoft.com/office/2006/metadata/properties" ma:root="true" ma:fieldsID="b0401480768881ddef820a8c5be0409e" ns2:_="" ns3:_="" ns4:_="">
    <xsd:import namespace="a492f8fe-533e-4a70-8eb1-d37c78b5faac"/>
    <xsd:import namespace="97f6b044-f745-4e9f-a58a-d65e51b11528"/>
    <xsd:import namespace="04555ccc-02cf-4eaf-9181-9aded612be4d"/>
    <xsd:element name="properties">
      <xsd:complexType>
        <xsd:sequence>
          <xsd:element name="documentManagement">
            <xsd:complexType>
              <xsd:all>
                <xsd:element ref="ns2:FBDDescription" minOccurs="0"/>
                <xsd:element ref="ns3:Version_x0020_Notes" minOccurs="0"/>
                <xsd:element ref="ns2:FBDResourceType" minOccurs="0"/>
                <xsd:element ref="ns4:FBDToolLookup" minOccurs="0"/>
                <xsd:element ref="ns2:FBDContact" minOccurs="0"/>
                <xsd:element ref="ns3:Category" minOccurs="0"/>
                <xsd:element ref="ns2:cc4d4b43b4404751acb80637b07afa28" minOccurs="0"/>
                <xsd:element ref="ns2:d1b6ea5cd8834c3daf35bcd5b3f14122" minOccurs="0"/>
                <xsd:element ref="ns4:TaxCatchAll" minOccurs="0"/>
                <xsd:element ref="ns2:c68d7afc875f4716b50dab682d4246b3" minOccurs="0"/>
                <xsd:element ref="ns4:TaxCatchAllLabel" minOccurs="0"/>
                <xsd:element ref="ns2:f13bb84a3055440bacae4a00218a3e87" minOccurs="0"/>
                <xsd:element ref="ns2:SharedWithUsers" minOccurs="0"/>
                <xsd:element ref="ns2:l1e69cdc23ce4c91bf88d4e570b3b0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92f8fe-533e-4a70-8eb1-d37c78b5faac" elementFormDefault="qualified">
    <xsd:import namespace="http://schemas.microsoft.com/office/2006/documentManagement/types"/>
    <xsd:import namespace="http://schemas.microsoft.com/office/infopath/2007/PartnerControls"/>
    <xsd:element name="FBDDescription" ma:index="2" nillable="true" ma:displayName="Description" ma:internalName="FBDDescription" ma:readOnly="false">
      <xsd:simpleType>
        <xsd:restriction base="dms:Note">
          <xsd:maxLength value="255"/>
        </xsd:restriction>
      </xsd:simpleType>
    </xsd:element>
    <xsd:element name="FBDResourceType" ma:index="4" nillable="true" ma:displayName="Resource Category" ma:description="Created for user with the FBD Resources content type." ma:format="Dropdown" ma:internalName="FBDResourceType" ma:readOnly="false">
      <xsd:simpleType>
        <xsd:union memberTypes="dms:Text">
          <xsd:simpleType>
            <xsd:restriction base="dms:Choice">
              <xsd:enumeration value="Interact"/>
              <xsd:enumeration value="Read"/>
              <xsd:enumeration value="Watch"/>
            </xsd:restriction>
          </xsd:simpleType>
        </xsd:union>
      </xsd:simpleType>
    </xsd:element>
    <xsd:element name="FBDContact" ma:index="6" nillable="true" ma:displayName="Contact (Firm)" ma:description="*The person who is responsible for and/or is the most knowledgeable about this information." ma:list="{46a19639-0b8c-4370-b99d-f885f8c8cb9d}" ma:SharePointGroup="0" ma:internalName="FBDContact" ma:readOnly="false" ma:showField="ImnName" ma:web="04555ccc-02cf-4eaf-9181-9aded612be4d">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c4d4b43b4404751acb80637b07afa28" ma:index="13" nillable="true" ma:taxonomy="true" ma:internalName="cc4d4b43b4404751acb80637b07afa28" ma:taxonomyFieldName="FBDPracticeArea" ma:displayName="Practice Area" ma:readOnly="false" ma:fieldId="{cc4d4b43-b440-4751-acb8-0637b07afa28}" ma:taxonomyMulti="true" ma:sspId="ea119bc5-a57a-4f6e-b282-fabced6f980e" ma:termSetId="3424d227-56b1-4cc1-89b0-cc3edb1bfe76" ma:anchorId="00000000-0000-0000-0000-000000000000" ma:open="false" ma:isKeyword="false">
      <xsd:complexType>
        <xsd:sequence>
          <xsd:element ref="pc:Terms" minOccurs="0" maxOccurs="1"/>
        </xsd:sequence>
      </xsd:complexType>
    </xsd:element>
    <xsd:element name="d1b6ea5cd8834c3daf35bcd5b3f14122" ma:index="15" nillable="true" ma:taxonomy="true" ma:internalName="d1b6ea5cd8834c3daf35bcd5b3f14122" ma:taxonomyFieldName="FBDIndustryTeams" ma:displayName="Industry Teams" ma:readOnly="false" ma:fieldId="{d1b6ea5c-d883-4c3d-af35-bcd5b3f14122}" ma:taxonomyMulti="true" ma:sspId="ea119bc5-a57a-4f6e-b282-fabced6f980e" ma:termSetId="9f9e1c95-7444-4a78-8822-51f0fbc92694" ma:anchorId="00000000-0000-0000-0000-000000000000" ma:open="false" ma:isKeyword="false">
      <xsd:complexType>
        <xsd:sequence>
          <xsd:element ref="pc:Terms" minOccurs="0" maxOccurs="1"/>
        </xsd:sequence>
      </xsd:complexType>
    </xsd:element>
    <xsd:element name="c68d7afc875f4716b50dab682d4246b3" ma:index="19" nillable="true" ma:taxonomy="true" ma:internalName="c68d7afc875f4716b50dab682d4246b3" ma:taxonomyFieldName="FBDOffices" ma:displayName="Office Name(s)" ma:readOnly="false" ma:fieldId="{c68d7afc-875f-4716-b50d-ab682d4246b3}" ma:taxonomyMulti="true" ma:sspId="ea119bc5-a57a-4f6e-b282-fabced6f980e" ma:termSetId="b49f64b3-4722-4336-9a5c-56c326b344d4" ma:anchorId="00000000-0000-0000-0000-000000000000" ma:open="true" ma:isKeyword="false">
      <xsd:complexType>
        <xsd:sequence>
          <xsd:element ref="pc:Terms" minOccurs="0" maxOccurs="1"/>
        </xsd:sequence>
      </xsd:complexType>
    </xsd:element>
    <xsd:element name="f13bb84a3055440bacae4a00218a3e87" ma:index="23" nillable="true" ma:taxonomy="true" ma:internalName="f13bb84a3055440bacae4a00218a3e87" ma:taxonomyFieldName="FBDStaffCategory" ma:displayName="Staff Category" ma:readOnly="false" ma:fieldId="{f13bb84a-3055-440b-acae-4a00218a3e87}" ma:taxonomyMulti="true" ma:sspId="ea119bc5-a57a-4f6e-b282-fabced6f980e" ma:termSetId="0711c5fe-5458-4216-a79d-71f471d7a269" ma:anchorId="00000000-0000-0000-0000-000000000000" ma:open="false" ma:isKeyword="false">
      <xsd:complexType>
        <xsd:sequence>
          <xsd:element ref="pc:Terms" minOccurs="0" maxOccurs="1"/>
        </xsd:sequence>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1e69cdc23ce4c91bf88d4e570b3b02f" ma:index="26" nillable="true" ma:taxonomy="true" ma:internalName="l1e69cdc23ce4c91bf88d4e570b3b02f" ma:taxonomyFieldName="FBDGroupsDepts" ma:displayName="Groups and Departments" ma:readOnly="false" ma:fieldId="{51e69cdc-23ce-4c91-bf88-d4e570b3b02f}" ma:taxonomyMulti="true" ma:sspId="ea119bc5-a57a-4f6e-b282-fabced6f980e" ma:termSetId="8ed8c9ea-7052-4c1d-a4d7-b9c10bffea6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7f6b044-f745-4e9f-a58a-d65e51b11528" elementFormDefault="qualified">
    <xsd:import namespace="http://schemas.microsoft.com/office/2006/documentManagement/types"/>
    <xsd:import namespace="http://schemas.microsoft.com/office/infopath/2007/PartnerControls"/>
    <xsd:element name="Version_x0020_Notes" ma:index="3" nillable="true" ma:displayName="Version Notes" ma:internalName="Version_x0020_Notes">
      <xsd:simpleType>
        <xsd:restriction base="dms:Text">
          <xsd:maxLength value="255"/>
        </xsd:restriction>
      </xsd:simpleType>
    </xsd:element>
    <xsd:element name="Category" ma:index="12" nillable="true" ma:displayName="Category" ma:format="Dropdown" ma:internalName="Category" ma:readOnly="false">
      <xsd:simpleType>
        <xsd:restriction base="dms:Choice">
          <xsd:enumeration value="Firm Branded PowerPoint Templates"/>
          <xsd:enumeration value="Standard Faegre Drinker Slides"/>
          <xsd:enumeration value="Graphics"/>
          <xsd:enumeration value="Icons"/>
          <xsd:enumeration value="Reference Material"/>
        </xsd:restriction>
      </xsd:simpleType>
    </xsd:element>
  </xsd:schema>
  <xsd:schema xmlns:xsd="http://www.w3.org/2001/XMLSchema" xmlns:xs="http://www.w3.org/2001/XMLSchema" xmlns:dms="http://schemas.microsoft.com/office/2006/documentManagement/types" xmlns:pc="http://schemas.microsoft.com/office/infopath/2007/PartnerControls" targetNamespace="04555ccc-02cf-4eaf-9181-9aded612be4d" elementFormDefault="qualified">
    <xsd:import namespace="http://schemas.microsoft.com/office/2006/documentManagement/types"/>
    <xsd:import namespace="http://schemas.microsoft.com/office/infopath/2007/PartnerControls"/>
    <xsd:element name="FBDToolLookup" ma:index="5" nillable="true" ma:displayName="Tool Lookup" ma:list="{947a7641-93f8-425e-8364-d967e7c9a0ad}" ma:internalName="FBDToolLookup" ma:readOnly="false" ma:showField="FBDToolName" ma:web="04555ccc-02cf-4eaf-9181-9aded612be4d">
      <xsd:simpleType>
        <xsd:restriction base="dms:Lookup"/>
      </xsd:simpleType>
    </xsd:element>
    <xsd:element name="TaxCatchAll" ma:index="18" nillable="true" ma:displayName="Taxonomy Catch All Column" ma:hidden="true" ma:list="{a917b5ed-1bb0-4422-8ab5-15135d0a8c20}" ma:internalName="TaxCatchAll" ma:readOnly="false" ma:showField="CatchAllData" ma:web="04555ccc-02cf-4eaf-9181-9aded612be4d">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a917b5ed-1bb0-4422-8ab5-15135d0a8c20}" ma:internalName="TaxCatchAllLabel" ma:readOnly="false" ma:showField="CatchAllDataLabel" ma:web="04555ccc-02cf-4eaf-9181-9aded612be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BE9E52-7023-491E-A457-F4FE92164596}">
  <ds:schemaRefs>
    <ds:schemaRef ds:uri="http://schemas.openxmlformats.org/package/2006/metadata/core-properties"/>
    <ds:schemaRef ds:uri="http://purl.org/dc/elements/1.1/"/>
    <ds:schemaRef ds:uri="http://schemas.microsoft.com/office/infopath/2007/PartnerControls"/>
    <ds:schemaRef ds:uri="a492f8fe-533e-4a70-8eb1-d37c78b5faac"/>
    <ds:schemaRef ds:uri="97f6b044-f745-4e9f-a58a-d65e51b11528"/>
    <ds:schemaRef ds:uri="04555ccc-02cf-4eaf-9181-9aded612be4d"/>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B6CEF23-B879-48EF-BA64-2AAA29179960}">
  <ds:schemaRefs>
    <ds:schemaRef ds:uri="http://schemas.microsoft.com/sharepoint/v3/contenttype/forms"/>
  </ds:schemaRefs>
</ds:datastoreItem>
</file>

<file path=customXml/itemProps3.xml><?xml version="1.0" encoding="utf-8"?>
<ds:datastoreItem xmlns:ds="http://schemas.openxmlformats.org/officeDocument/2006/customXml" ds:itemID="{6AFEBD09-1625-4F49-98C5-2911255ADD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92f8fe-533e-4a70-8eb1-d37c78b5faac"/>
    <ds:schemaRef ds:uri="97f6b044-f745-4e9f-a58a-d65e51b11528"/>
    <ds:schemaRef ds:uri="04555ccc-02cf-4eaf-9181-9aded612be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01 Widescreen PPT Template Faegre Drinker Green</Template>
  <TotalTime>1648</TotalTime>
  <Words>601</Words>
  <Application>Microsoft Office PowerPoint</Application>
  <PresentationFormat>Widescreen</PresentationFormat>
  <Paragraphs>56</Paragraphs>
  <Slides>10</Slides>
  <Notes>8</Notes>
  <HiddenSlides>0</HiddenSlides>
  <MMClips>0</MMClips>
  <ScaleCrop>false</ScaleCrop>
  <HeadingPairs>
    <vt:vector size="8" baseType="variant">
      <vt:variant>
        <vt:lpstr>Fonts Used</vt:lpstr>
      </vt:variant>
      <vt:variant>
        <vt:i4>3</vt:i4>
      </vt:variant>
      <vt:variant>
        <vt:lpstr>Theme</vt:lpstr>
      </vt:variant>
      <vt:variant>
        <vt:i4>14</vt:i4>
      </vt:variant>
      <vt:variant>
        <vt:lpstr>Embedded OLE Servers</vt:lpstr>
      </vt:variant>
      <vt:variant>
        <vt:i4>0</vt:i4>
      </vt:variant>
      <vt:variant>
        <vt:lpstr>Slide Titles</vt:lpstr>
      </vt:variant>
      <vt:variant>
        <vt:i4>10</vt:i4>
      </vt:variant>
    </vt:vector>
  </HeadingPairs>
  <TitlesOfParts>
    <vt:vector size="27" baseType="lpstr">
      <vt:lpstr>Arial</vt:lpstr>
      <vt:lpstr>Calibri</vt:lpstr>
      <vt:lpstr>Wingdings</vt:lpstr>
      <vt:lpstr>Covers: Faegre Green</vt:lpstr>
      <vt:lpstr>Covers: White/Gray</vt:lpstr>
      <vt:lpstr>Covers: Photo Background 85% Transparency</vt:lpstr>
      <vt:lpstr>Covers: Photo Background 50% Transparency</vt:lpstr>
      <vt:lpstr>Covers: Photo Background 25% Transparency</vt:lpstr>
      <vt:lpstr>Section Dividers: Solid</vt:lpstr>
      <vt:lpstr>Section Dividers: Photo Background</vt:lpstr>
      <vt:lpstr>Content</vt:lpstr>
      <vt:lpstr>People</vt:lpstr>
      <vt:lpstr>Closing: Solid Color</vt:lpstr>
      <vt:lpstr>Closing: Photo Background 85% Transparency</vt:lpstr>
      <vt:lpstr>Closing: Photo Background 50% Transparency</vt:lpstr>
      <vt:lpstr>Closing: Photo Background 25% Transparency</vt:lpstr>
      <vt:lpstr>Reference</vt:lpstr>
      <vt:lpstr>PowerPoint Presentation</vt:lpstr>
      <vt:lpstr>Introduction to MTAC</vt:lpstr>
      <vt:lpstr>What are Medicaid Waiver Programs?</vt:lpstr>
      <vt:lpstr>Where Does Transportation Fit In?</vt:lpstr>
      <vt:lpstr>Current CMS policy on Transportation Waivers - Twofold</vt:lpstr>
      <vt:lpstr>Section 1115 HRSN Demonstrations</vt:lpstr>
      <vt:lpstr>State Landscape of HRSN Demonstrations</vt:lpstr>
      <vt:lpstr>Examples of How States are Using HRSN Demos to Address Transportation Needs </vt:lpstr>
      <vt:lpstr>Examples of How States are Using HRSN Demos to Address Transportation Needs</vt:lpstr>
      <vt:lpstr>Thank You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 Widescreen PPT Template Faegre Drinker Green</dc:title>
  <dc:creator>Miczek, Holly F.</dc:creator>
  <cp:lastModifiedBy>Beckmann, Tricia A.</cp:lastModifiedBy>
  <cp:revision>5</cp:revision>
  <cp:lastPrinted>2021-02-26T16:38:43Z</cp:lastPrinted>
  <dcterms:created xsi:type="dcterms:W3CDTF">2024-01-02T16:01:24Z</dcterms:created>
  <dcterms:modified xsi:type="dcterms:W3CDTF">2024-06-06T20:53:14Z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0x010100840A4B3F4074904894C600EA1889F2FF010063CBFA78D088414388A511CC281AF0FC</vt:lpwstr>
  </property>
  <property fmtid="{D5CDD505-2E9C-101B-9397-08002B2CF9AE}" pid="3" name="FBDGroupsDepts">
    <vt:lpwstr/>
  </property>
  <property fmtid="{D5CDD505-2E9C-101B-9397-08002B2CF9AE}" pid="4" name="FBDOffices">
    <vt:lpwstr/>
  </property>
  <property fmtid="{D5CDD505-2E9C-101B-9397-08002B2CF9AE}" pid="5" name="FBDIndustryTeams">
    <vt:lpwstr/>
  </property>
  <property fmtid="{D5CDD505-2E9C-101B-9397-08002B2CF9AE}" pid="6" name="FBDPracticeArea">
    <vt:lpwstr/>
  </property>
  <property fmtid="{D5CDD505-2E9C-101B-9397-08002B2CF9AE}" pid="7" name="FBDStaffCategory">
    <vt:lpwstr/>
  </property>
</Properties>
</file>