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14"/>
  </p:notesMasterIdLst>
  <p:handoutMasterIdLst>
    <p:handoutMasterId r:id="rId15"/>
  </p:handoutMasterIdLst>
  <p:sldIdLst>
    <p:sldId id="256" r:id="rId5"/>
    <p:sldId id="257" r:id="rId6"/>
    <p:sldId id="262" r:id="rId7"/>
    <p:sldId id="322" r:id="rId8"/>
    <p:sldId id="313" r:id="rId9"/>
    <p:sldId id="315" r:id="rId10"/>
    <p:sldId id="320" r:id="rId11"/>
    <p:sldId id="318"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598D"/>
    <a:srgbClr val="646C92"/>
    <a:srgbClr val="5A6B76"/>
    <a:srgbClr val="5A6E6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505E3EF-67EA-436B-97B2-0124C06EBD2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0" autoAdjust="0"/>
    <p:restoredTop sz="95600" autoAdjust="0"/>
  </p:normalViewPr>
  <p:slideViewPr>
    <p:cSldViewPr snapToGrid="0">
      <p:cViewPr varScale="1">
        <p:scale>
          <a:sx n="153" d="100"/>
          <a:sy n="153" d="100"/>
        </p:scale>
        <p:origin x="840" y="176"/>
      </p:cViewPr>
      <p:guideLst/>
    </p:cSldViewPr>
  </p:slideViewPr>
  <p:outlineViewPr>
    <p:cViewPr>
      <p:scale>
        <a:sx n="33" d="100"/>
        <a:sy n="33" d="100"/>
      </p:scale>
      <p:origin x="0" y="-4464"/>
    </p:cViewPr>
  </p:outlineViewPr>
  <p:notesTextViewPr>
    <p:cViewPr>
      <p:scale>
        <a:sx n="1" d="1"/>
        <a:sy n="1" d="1"/>
      </p:scale>
      <p:origin x="0" y="0"/>
    </p:cViewPr>
  </p:notesTextViewPr>
  <p:sorterViewPr>
    <p:cViewPr varScale="1">
      <p:scale>
        <a:sx n="1" d="1"/>
        <a:sy n="1" d="1"/>
      </p:scale>
      <p:origin x="0" y="-3149"/>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E52182-8ED2-2CD9-1769-D9951A9939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4873A34-C368-6B6E-8816-ABC664A857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2FBC06-9676-42B7-A8B4-279236EF9829}" type="datetimeFigureOut">
              <a:rPr lang="en-US" smtClean="0"/>
              <a:t>6/3/24</a:t>
            </a:fld>
            <a:endParaRPr lang="en-US" dirty="0"/>
          </a:p>
        </p:txBody>
      </p:sp>
      <p:sp>
        <p:nvSpPr>
          <p:cNvPr id="4" name="Footer Placeholder 3">
            <a:extLst>
              <a:ext uri="{FF2B5EF4-FFF2-40B4-BE49-F238E27FC236}">
                <a16:creationId xmlns:a16="http://schemas.microsoft.com/office/drawing/2014/main" id="{AE355158-3742-8894-B074-C872916FE8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A6B5579-9D25-81D6-8171-2F8C3F5377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B3735C-CF2D-4272-874B-84D65FE3CAEA}" type="slidenum">
              <a:rPr lang="en-US" smtClean="0"/>
              <a:t>‹#›</a:t>
            </a:fld>
            <a:endParaRPr lang="en-US" dirty="0"/>
          </a:p>
        </p:txBody>
      </p:sp>
    </p:spTree>
    <p:extLst>
      <p:ext uri="{BB962C8B-B14F-4D97-AF65-F5344CB8AC3E}">
        <p14:creationId xmlns:p14="http://schemas.microsoft.com/office/powerpoint/2010/main" val="357665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63451-F71A-45EA-8B10-04A09C28CC19}" type="datetimeFigureOut">
              <a:rPr lang="en-US" smtClean="0"/>
              <a:t>6/3/24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B270D-091D-4ED2-8C85-0898DD7D9F21}" type="slidenum">
              <a:rPr lang="en-US" smtClean="0"/>
              <a:t>‹#›</a:t>
            </a:fld>
            <a:endParaRPr lang="en-US" dirty="0"/>
          </a:p>
        </p:txBody>
      </p:sp>
    </p:spTree>
    <p:extLst>
      <p:ext uri="{BB962C8B-B14F-4D97-AF65-F5344CB8AC3E}">
        <p14:creationId xmlns:p14="http://schemas.microsoft.com/office/powerpoint/2010/main" val="225311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Hello all I am Monique Allen a community health worker for a national team as well as the board president for the state of California community health worker association. I am also one of the authors on a published article with Stanford on </a:t>
            </a:r>
            <a:r>
              <a:rPr lang="en-US" b="0" i="0" dirty="0">
                <a:solidFill>
                  <a:srgbClr val="000000"/>
                </a:solidFill>
                <a:effectLst/>
                <a:highlight>
                  <a:srgbClr val="FFFFFF"/>
                </a:highlight>
                <a:latin typeface="Arial" panose="020B0604020202020204" pitchFamily="34" charset="0"/>
              </a:rPr>
              <a:t>“Exploring Individual Identity, Belonging, and Collective Organizing of Community Health Workers (CHWs) in California.” </a:t>
            </a:r>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a:t>
            </a:fld>
            <a:endParaRPr lang="en-US" dirty="0"/>
          </a:p>
        </p:txBody>
      </p:sp>
    </p:spTree>
    <p:extLst>
      <p:ext uri="{BB962C8B-B14F-4D97-AF65-F5344CB8AC3E}">
        <p14:creationId xmlns:p14="http://schemas.microsoft.com/office/powerpoint/2010/main" val="4133141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2</a:t>
            </a:fld>
            <a:endParaRPr lang="en-US" dirty="0"/>
          </a:p>
        </p:txBody>
      </p:sp>
    </p:spTree>
    <p:extLst>
      <p:ext uri="{BB962C8B-B14F-4D97-AF65-F5344CB8AC3E}">
        <p14:creationId xmlns:p14="http://schemas.microsoft.com/office/powerpoint/2010/main" val="336416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3</a:t>
            </a:fld>
            <a:endParaRPr lang="en-US" dirty="0"/>
          </a:p>
        </p:txBody>
      </p:sp>
    </p:spTree>
    <p:extLst>
      <p:ext uri="{BB962C8B-B14F-4D97-AF65-F5344CB8AC3E}">
        <p14:creationId xmlns:p14="http://schemas.microsoft.com/office/powerpoint/2010/main" val="163292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lived experience: When I move from LA to Victorville standing out waiting on the bus. As one example. </a:t>
            </a:r>
          </a:p>
        </p:txBody>
      </p:sp>
      <p:sp>
        <p:nvSpPr>
          <p:cNvPr id="4" name="Slide Number Placeholder 3"/>
          <p:cNvSpPr>
            <a:spLocks noGrp="1"/>
          </p:cNvSpPr>
          <p:nvPr>
            <p:ph type="sldNum" sz="quarter" idx="5"/>
          </p:nvPr>
        </p:nvSpPr>
        <p:spPr/>
        <p:txBody>
          <a:bodyPr/>
          <a:lstStyle/>
          <a:p>
            <a:fld id="{5B8B270D-091D-4ED2-8C85-0898DD7D9F21}" type="slidenum">
              <a:rPr lang="en-US" smtClean="0"/>
              <a:t>4</a:t>
            </a:fld>
            <a:endParaRPr lang="en-US" dirty="0"/>
          </a:p>
        </p:txBody>
      </p:sp>
    </p:spTree>
    <p:extLst>
      <p:ext uri="{BB962C8B-B14F-4D97-AF65-F5344CB8AC3E}">
        <p14:creationId xmlns:p14="http://schemas.microsoft.com/office/powerpoint/2010/main" val="518923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Hours of operation: If you have a job and need to get home and live in a rural area most likely the buses stop at about 8 pm.</a:t>
            </a:r>
          </a:p>
          <a:p>
            <a:r>
              <a:rPr lang="en-US" dirty="0"/>
              <a:t>Addressing concerns: Holding community of practice meetings, hearing the concerns, and coming together to address those concerns looking at who </a:t>
            </a:r>
            <a:r>
              <a:rPr lang="en-US" dirty="0" err="1"/>
              <a:t>needst</a:t>
            </a:r>
            <a:r>
              <a:rPr lang="en-US" dirty="0"/>
              <a:t> to be involved and the steps that needs to be taken to get there</a:t>
            </a:r>
          </a:p>
          <a:p>
            <a:r>
              <a:rPr lang="en-US" dirty="0"/>
              <a:t>Locally working with the city to work on improving the health needs of community including safer streets for walking </a:t>
            </a:r>
            <a:r>
              <a:rPr lang="en-US"/>
              <a:t>and cycling</a:t>
            </a:r>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5</a:t>
            </a:fld>
            <a:endParaRPr lang="en-US" dirty="0"/>
          </a:p>
        </p:txBody>
      </p:sp>
    </p:spTree>
    <p:extLst>
      <p:ext uri="{BB962C8B-B14F-4D97-AF65-F5344CB8AC3E}">
        <p14:creationId xmlns:p14="http://schemas.microsoft.com/office/powerpoint/2010/main" val="3899098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6</a:t>
            </a:fld>
            <a:endParaRPr lang="en-US" dirty="0"/>
          </a:p>
        </p:txBody>
      </p:sp>
    </p:spTree>
    <p:extLst>
      <p:ext uri="{BB962C8B-B14F-4D97-AF65-F5344CB8AC3E}">
        <p14:creationId xmlns:p14="http://schemas.microsoft.com/office/powerpoint/2010/main" val="3772922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https://smartgrowthamerica.org/what-are-complete-streets/</a:t>
            </a:r>
          </a:p>
          <a:p>
            <a:r>
              <a:rPr lang="en-US" dirty="0"/>
              <a:t>This is an example of how a team came together and addressed safety…</a:t>
            </a:r>
            <a:r>
              <a:rPr lang="en-US" b="0" i="0" dirty="0">
                <a:solidFill>
                  <a:srgbClr val="363636"/>
                </a:solidFill>
                <a:effectLst/>
                <a:highlight>
                  <a:srgbClr val="FFFFFF"/>
                </a:highlight>
                <a:latin typeface="Lato" panose="020F0502020204030203" pitchFamily="34" charset="0"/>
              </a:rPr>
              <a:t>Complete Streets is an approach to planning, designing and building streets that enables safe access for all users, including pedestrians, bicyclists, motorists and transit riders of all ages and abilities. This approach also emphasizes the needs of those who have experienced systemic underinvestment, or those whose needs have not been met through a traditional transportation approach, such as older adults, people living with disabilities, people who don’t have access to vehicles, and Black, Native, and Hispanic or Latino/a/x communities.</a:t>
            </a:r>
          </a:p>
          <a:p>
            <a:r>
              <a:rPr lang="en-US" b="0" i="0" dirty="0">
                <a:solidFill>
                  <a:srgbClr val="363636"/>
                </a:solidFill>
                <a:effectLst/>
                <a:highlight>
                  <a:srgbClr val="FFFFFF"/>
                </a:highlight>
                <a:latin typeface="Lato" panose="020F0502020204030203" pitchFamily="34" charset="0"/>
              </a:rPr>
              <a:t>This is just an example of how the community can come together and create change for the betterment of the community</a:t>
            </a:r>
            <a:endParaRPr lang="en-US" dirty="0"/>
          </a:p>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7</a:t>
            </a:fld>
            <a:endParaRPr lang="en-US" dirty="0"/>
          </a:p>
        </p:txBody>
      </p:sp>
    </p:spTree>
    <p:extLst>
      <p:ext uri="{BB962C8B-B14F-4D97-AF65-F5344CB8AC3E}">
        <p14:creationId xmlns:p14="http://schemas.microsoft.com/office/powerpoint/2010/main" val="2734442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8</a:t>
            </a:fld>
            <a:endParaRPr lang="en-US" dirty="0"/>
          </a:p>
        </p:txBody>
      </p:sp>
    </p:spTree>
    <p:extLst>
      <p:ext uri="{BB962C8B-B14F-4D97-AF65-F5344CB8AC3E}">
        <p14:creationId xmlns:p14="http://schemas.microsoft.com/office/powerpoint/2010/main" val="623940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9</a:t>
            </a:fld>
            <a:endParaRPr lang="en-US" dirty="0"/>
          </a:p>
        </p:txBody>
      </p:sp>
    </p:spTree>
    <p:extLst>
      <p:ext uri="{BB962C8B-B14F-4D97-AF65-F5344CB8AC3E}">
        <p14:creationId xmlns:p14="http://schemas.microsoft.com/office/powerpoint/2010/main" val="3757332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7852517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18381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0318446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Pictu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9E50B4-1616-9029-9FC0-901DDF9BF608}"/>
              </a:ext>
              <a:ext uri="{C183D7F6-B498-43B3-948B-1728B52AA6E4}">
                <adec:decorative xmlns:adec="http://schemas.microsoft.com/office/drawing/2017/decorative" val="1"/>
              </a:ext>
            </a:extLst>
          </p:cNvPr>
          <p:cNvSpPr/>
          <p:nvPr userDrawn="1"/>
        </p:nvSpPr>
        <p:spPr>
          <a:xfrm>
            <a:off x="4449680" y="0"/>
            <a:ext cx="774232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530307" y="430521"/>
            <a:ext cx="3389065" cy="1847528"/>
          </a:xfrm>
        </p:spPr>
        <p:txBody>
          <a:bodyPr>
            <a:noAutofit/>
          </a:bodyPr>
          <a:lstStyle>
            <a:lvl1pPr algn="ctr">
              <a:defRPr sz="3600"/>
            </a:lvl1pPr>
          </a:lstStyle>
          <a:p>
            <a:r>
              <a:rPr lang="en-US" dirty="0"/>
              <a:t>Click to add title</a:t>
            </a:r>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1954839" y="2511829"/>
            <a:ext cx="5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674FFBCF-911F-5818-60FE-B018CA677353}"/>
              </a:ext>
            </a:extLst>
          </p:cNvPr>
          <p:cNvSpPr>
            <a:spLocks noGrp="1"/>
          </p:cNvSpPr>
          <p:nvPr>
            <p:ph sz="quarter" idx="15" hasCustomPrompt="1"/>
          </p:nvPr>
        </p:nvSpPr>
        <p:spPr>
          <a:xfrm>
            <a:off x="530307" y="2745610"/>
            <a:ext cx="3389065" cy="3499611"/>
          </a:xfrm>
        </p:spPr>
        <p:txBody>
          <a:bodyPr>
            <a:normAutofit/>
          </a:bodyPr>
          <a:lstStyle>
            <a:lvl1pPr marL="0" indent="0" algn="ctr">
              <a:buNone/>
              <a:defRPr lang="en-US" sz="2000" kern="1200" spc="50" dirty="0">
                <a:solidFill>
                  <a:schemeClr val="tx1">
                    <a:alpha val="60000"/>
                  </a:schemeClr>
                </a:solidFill>
                <a:latin typeface="+mn-lt"/>
                <a:ea typeface="+mn-ea"/>
                <a:cs typeface="+mn-cs"/>
              </a:defRPr>
            </a:lvl1pPr>
            <a:lvl2pPr marL="360000" indent="0">
              <a:buNone/>
              <a:defRPr/>
            </a:lvl2pPr>
            <a:lvl3pPr marL="720000" indent="0">
              <a:buNone/>
              <a:defRPr/>
            </a:lvl3pPr>
            <a:lvl4pPr marL="1080000" indent="0">
              <a:buNone/>
              <a:defRPr/>
            </a:lvl4pPr>
            <a:lvl5pPr marL="1440000" indent="0">
              <a:buNone/>
              <a:defRPr/>
            </a:lvl5pPr>
          </a:lstStyle>
          <a:p>
            <a:pPr marL="0" indent="0" algn="ctr">
              <a:buNone/>
            </a:pPr>
            <a:r>
              <a:rPr lang="en-US" dirty="0"/>
              <a:t>Click to add text</a:t>
            </a:r>
          </a:p>
        </p:txBody>
      </p:sp>
      <p:sp>
        <p:nvSpPr>
          <p:cNvPr id="9" name="Picture Placeholder 8">
            <a:extLst>
              <a:ext uri="{FF2B5EF4-FFF2-40B4-BE49-F238E27FC236}">
                <a16:creationId xmlns:a16="http://schemas.microsoft.com/office/drawing/2014/main" id="{EF1A84F6-2D30-446A-9D91-44FBCB825679}"/>
              </a:ext>
            </a:extLst>
          </p:cNvPr>
          <p:cNvSpPr>
            <a:spLocks noGrp="1"/>
          </p:cNvSpPr>
          <p:nvPr>
            <p:ph type="pic" sz="quarter" idx="14" hasCustomPrompt="1"/>
          </p:nvPr>
        </p:nvSpPr>
        <p:spPr>
          <a:xfrm>
            <a:off x="4979988" y="430521"/>
            <a:ext cx="6681704" cy="6019264"/>
          </a:xfrm>
        </p:spPr>
        <p:txBody>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1052376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ictur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7C0FA93-7C0D-4CC0-BB42-DF569688ED8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462643" y="995760"/>
            <a:ext cx="5170860" cy="4869882"/>
          </a:xfrm>
        </p:spPr>
        <p:txBody>
          <a:bodyPr anchor="ctr">
            <a:noAutofit/>
          </a:bodyPr>
          <a:lstStyle>
            <a:lvl1pPr algn="ctr">
              <a:defRPr sz="4800"/>
            </a:lvl1pPr>
          </a:lstStyle>
          <a:p>
            <a:r>
              <a:rPr lang="en-US" dirty="0"/>
              <a:t>Click to add title</a:t>
            </a:r>
          </a:p>
        </p:txBody>
      </p:sp>
      <p:sp>
        <p:nvSpPr>
          <p:cNvPr id="24" name="Picture Placeholder 23">
            <a:extLst>
              <a:ext uri="{FF2B5EF4-FFF2-40B4-BE49-F238E27FC236}">
                <a16:creationId xmlns:a16="http://schemas.microsoft.com/office/drawing/2014/main" id="{C9D32952-2D0C-4A3E-9354-E014C717894E}"/>
              </a:ext>
            </a:extLst>
          </p:cNvPr>
          <p:cNvSpPr>
            <a:spLocks noGrp="1"/>
          </p:cNvSpPr>
          <p:nvPr>
            <p:ph type="pic" sz="quarter" idx="13" hasCustomPrompt="1"/>
          </p:nvPr>
        </p:nvSpPr>
        <p:spPr>
          <a:xfrm>
            <a:off x="6654800" y="430213"/>
            <a:ext cx="4995863" cy="5997574"/>
          </a:xfrm>
        </p:spPr>
        <p:txBody>
          <a:bodyPr>
            <a:normAutofit/>
          </a:bodyPr>
          <a:lstStyle>
            <a:lvl1pPr marL="0" indent="0" algn="ctr">
              <a:buNone/>
              <a:defRPr sz="1600"/>
            </a:lvl1pPr>
          </a:lstStyle>
          <a:p>
            <a:r>
              <a:rPr lang="en-US" dirty="0"/>
              <a:t>Click to add picture</a:t>
            </a:r>
          </a:p>
        </p:txBody>
      </p:sp>
      <p:grpSp>
        <p:nvGrpSpPr>
          <p:cNvPr id="6" name="Group 5">
            <a:extLst>
              <a:ext uri="{FF2B5EF4-FFF2-40B4-BE49-F238E27FC236}">
                <a16:creationId xmlns:a16="http://schemas.microsoft.com/office/drawing/2014/main" id="{36D3DA45-FD99-405B-8BF9-260DD97C0D4F}"/>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1939998" y="5634038"/>
            <a:ext cx="2216150" cy="1177924"/>
            <a:chOff x="4987925" y="2840038"/>
            <a:chExt cx="2216150" cy="1177924"/>
          </a:xfrm>
        </p:grpSpPr>
        <p:sp>
          <p:nvSpPr>
            <p:cNvPr id="7" name="Rectangle 6">
              <a:extLst>
                <a:ext uri="{FF2B5EF4-FFF2-40B4-BE49-F238E27FC236}">
                  <a16:creationId xmlns:a16="http://schemas.microsoft.com/office/drawing/2014/main" id="{C5C2A03C-F372-4C6D-929D-FD97AD4396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E8FEDBB3-0BD6-41BC-BB57-9FEC2E96C0F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9" name="Group 8">
                <a:extLst>
                  <a:ext uri="{FF2B5EF4-FFF2-40B4-BE49-F238E27FC236}">
                    <a16:creationId xmlns:a16="http://schemas.microsoft.com/office/drawing/2014/main" id="{7D12B81D-3F14-4DA1-BECA-669824832A0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4" name="Freeform 68">
                  <a:extLst>
                    <a:ext uri="{FF2B5EF4-FFF2-40B4-BE49-F238E27FC236}">
                      <a16:creationId xmlns:a16="http://schemas.microsoft.com/office/drawing/2014/main" id="{EA11E57D-88DD-4899-907A-2A5772002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69">
                  <a:extLst>
                    <a:ext uri="{FF2B5EF4-FFF2-40B4-BE49-F238E27FC236}">
                      <a16:creationId xmlns:a16="http://schemas.microsoft.com/office/drawing/2014/main" id="{7A5AEE18-30A4-4777-975F-02D107A171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Line 70">
                  <a:extLst>
                    <a:ext uri="{FF2B5EF4-FFF2-40B4-BE49-F238E27FC236}">
                      <a16:creationId xmlns:a16="http://schemas.microsoft.com/office/drawing/2014/main" id="{39EA21FB-AE36-478E-9770-CB84281439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9">
                <a:extLst>
                  <a:ext uri="{FF2B5EF4-FFF2-40B4-BE49-F238E27FC236}">
                    <a16:creationId xmlns:a16="http://schemas.microsoft.com/office/drawing/2014/main" id="{BC45D5C4-2D3A-4F84-BED1-D9B75234B07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1" name="Freeform 68">
                  <a:extLst>
                    <a:ext uri="{FF2B5EF4-FFF2-40B4-BE49-F238E27FC236}">
                      <a16:creationId xmlns:a16="http://schemas.microsoft.com/office/drawing/2014/main" id="{259762E8-7432-4501-9FE5-92B04D37C7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69">
                  <a:extLst>
                    <a:ext uri="{FF2B5EF4-FFF2-40B4-BE49-F238E27FC236}">
                      <a16:creationId xmlns:a16="http://schemas.microsoft.com/office/drawing/2014/main" id="{FF91FD3E-0148-4B50-8906-7D9CD382A3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Line 70">
                  <a:extLst>
                    <a:ext uri="{FF2B5EF4-FFF2-40B4-BE49-F238E27FC236}">
                      <a16:creationId xmlns:a16="http://schemas.microsoft.com/office/drawing/2014/main" id="{506FA1AD-488A-4FD4-A79F-4343698EA7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17" name="Group 16">
            <a:extLst>
              <a:ext uri="{FF2B5EF4-FFF2-40B4-BE49-F238E27FC236}">
                <a16:creationId xmlns:a16="http://schemas.microsoft.com/office/drawing/2014/main" id="{FE79776F-EEB5-464D-19DD-92EC7B3B3296}"/>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rot="10800000">
            <a:off x="1939998" y="49440"/>
            <a:ext cx="2216150" cy="1177924"/>
            <a:chOff x="4987925" y="2840038"/>
            <a:chExt cx="2216150" cy="1177924"/>
          </a:xfrm>
        </p:grpSpPr>
        <p:sp>
          <p:nvSpPr>
            <p:cNvPr id="19" name="Rectangle 18">
              <a:extLst>
                <a:ext uri="{FF2B5EF4-FFF2-40B4-BE49-F238E27FC236}">
                  <a16:creationId xmlns:a16="http://schemas.microsoft.com/office/drawing/2014/main" id="{309A16CC-7006-C92A-F15C-618A3235AF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035D8D8D-001E-352F-FE03-CC3EE1D7CFC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22" name="Group 21">
                <a:extLst>
                  <a:ext uri="{FF2B5EF4-FFF2-40B4-BE49-F238E27FC236}">
                    <a16:creationId xmlns:a16="http://schemas.microsoft.com/office/drawing/2014/main" id="{51CE1C6F-D1A5-FD45-5120-8F87F05DCFD9}"/>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9" name="Freeform 68">
                  <a:extLst>
                    <a:ext uri="{FF2B5EF4-FFF2-40B4-BE49-F238E27FC236}">
                      <a16:creationId xmlns:a16="http://schemas.microsoft.com/office/drawing/2014/main" id="{FE946A41-95B9-A9F4-17ED-A011312446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69">
                  <a:extLst>
                    <a:ext uri="{FF2B5EF4-FFF2-40B4-BE49-F238E27FC236}">
                      <a16:creationId xmlns:a16="http://schemas.microsoft.com/office/drawing/2014/main" id="{FDFB515A-8805-F10C-2933-35BDDF1DD3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Line 70">
                  <a:extLst>
                    <a:ext uri="{FF2B5EF4-FFF2-40B4-BE49-F238E27FC236}">
                      <a16:creationId xmlns:a16="http://schemas.microsoft.com/office/drawing/2014/main" id="{F63B17C2-189B-28FA-8876-976CC481C7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2">
                <a:extLst>
                  <a:ext uri="{FF2B5EF4-FFF2-40B4-BE49-F238E27FC236}">
                    <a16:creationId xmlns:a16="http://schemas.microsoft.com/office/drawing/2014/main" id="{613E90FB-54AC-A2FC-9D01-C95ACC91FC8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5" name="Freeform 68">
                  <a:extLst>
                    <a:ext uri="{FF2B5EF4-FFF2-40B4-BE49-F238E27FC236}">
                      <a16:creationId xmlns:a16="http://schemas.microsoft.com/office/drawing/2014/main" id="{58A6A556-AB2C-1636-63D4-9E2806E367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69">
                  <a:extLst>
                    <a:ext uri="{FF2B5EF4-FFF2-40B4-BE49-F238E27FC236}">
                      <a16:creationId xmlns:a16="http://schemas.microsoft.com/office/drawing/2014/main" id="{A43047F1-413F-99DB-01CC-293FC1813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Line 70">
                  <a:extLst>
                    <a:ext uri="{FF2B5EF4-FFF2-40B4-BE49-F238E27FC236}">
                      <a16:creationId xmlns:a16="http://schemas.microsoft.com/office/drawing/2014/main" id="{47C2B72F-C97F-770D-5F99-50DD97EB27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2472699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7D905AD-2C09-A80F-FBF0-4F45A7A148CC}"/>
              </a:ext>
            </a:extLst>
          </p:cNvPr>
          <p:cNvSpPr>
            <a:spLocks noGrp="1"/>
          </p:cNvSpPr>
          <p:nvPr>
            <p:ph type="title" hasCustomPrompt="1"/>
          </p:nvPr>
        </p:nvSpPr>
        <p:spPr>
          <a:xfrm>
            <a:off x="568163" y="400049"/>
            <a:ext cx="8647721" cy="1185045"/>
          </a:xfrm>
        </p:spPr>
        <p:txBody>
          <a:bodyPr lIns="0">
            <a:normAutofit/>
          </a:bodyPr>
          <a:lstStyle>
            <a:lvl1pPr>
              <a:defRPr sz="3600"/>
            </a:lvl1pPr>
          </a:lstStyle>
          <a:p>
            <a:r>
              <a:rPr lang="en-US" dirty="0"/>
              <a:t>Click to add title</a:t>
            </a:r>
          </a:p>
        </p:txBody>
      </p:sp>
      <p:sp>
        <p:nvSpPr>
          <p:cNvPr id="10" name="Content Placeholder 2">
            <a:extLst>
              <a:ext uri="{FF2B5EF4-FFF2-40B4-BE49-F238E27FC236}">
                <a16:creationId xmlns:a16="http://schemas.microsoft.com/office/drawing/2014/main" id="{76F87AC4-493F-1EB8-D127-C21530FA824E}"/>
              </a:ext>
            </a:extLst>
          </p:cNvPr>
          <p:cNvSpPr>
            <a:spLocks noGrp="1"/>
          </p:cNvSpPr>
          <p:nvPr>
            <p:ph idx="10" hasCustomPrompt="1"/>
          </p:nvPr>
        </p:nvSpPr>
        <p:spPr>
          <a:xfrm>
            <a:off x="568163" y="1997132"/>
            <a:ext cx="8652793" cy="4232218"/>
          </a:xfrm>
        </p:spPr>
        <p:txBody>
          <a:bodyPr lIns="0">
            <a:normAutofit/>
          </a:bodyPr>
          <a:lstStyle>
            <a:lvl1pPr marL="285750" indent="-285750">
              <a:lnSpc>
                <a:spcPct val="130000"/>
              </a:lnSpc>
              <a:buFont typeface="Arial" panose="020B0604020202020204" pitchFamily="34" charset="0"/>
              <a:buChar char="•"/>
              <a:defRPr sz="1800"/>
            </a:lvl1pPr>
            <a:lvl2pPr marL="645750" indent="-285750">
              <a:lnSpc>
                <a:spcPct val="130000"/>
              </a:lnSpc>
              <a:buFont typeface="Arial" panose="020B0604020202020204" pitchFamily="34" charset="0"/>
              <a:buChar char="•"/>
              <a:defRPr sz="1800"/>
            </a:lvl2pPr>
            <a:lvl3pPr marL="1005750" indent="-285750">
              <a:lnSpc>
                <a:spcPct val="130000"/>
              </a:lnSpc>
              <a:buFont typeface="Arial" panose="020B0604020202020204" pitchFamily="34" charset="0"/>
              <a:buChar char="•"/>
              <a:defRPr sz="1800"/>
            </a:lvl3pPr>
            <a:lvl4pPr marL="1365750" indent="-285750">
              <a:lnSpc>
                <a:spcPct val="130000"/>
              </a:lnSpc>
              <a:buFont typeface="Arial" panose="020B0604020202020204" pitchFamily="34" charset="0"/>
              <a:buChar char="•"/>
              <a:defRPr sz="1800"/>
            </a:lvl4pPr>
            <a:lvl5pPr marL="1725750" indent="-285750">
              <a:lnSpc>
                <a:spcPct val="130000"/>
              </a:lnSpc>
              <a:buFont typeface="Arial" panose="020B0604020202020204" pitchFamily="34" charset="0"/>
              <a:buChar char="•"/>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CBBE6897-C551-2BCB-F552-C4B761D2C77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50" name="Group 49">
              <a:extLst>
                <a:ext uri="{FF2B5EF4-FFF2-40B4-BE49-F238E27FC236}">
                  <a16:creationId xmlns:a16="http://schemas.microsoft.com/office/drawing/2014/main" id="{C8215B7C-A98D-6F6C-9039-6F2AAEEFDDD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184D4E7B-7775-1603-2C3F-5C265357728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6F97B093-B348-8A25-789A-743A43E90385}"/>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732DEA9-6233-9CDE-64C6-744FC6CD6E4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9274C521-E533-D3E5-CE64-E3A3AEC0FE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2C69CF99-91AA-9E24-24AE-5A89748B46E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A35D6C12-B227-D277-0499-FA2765DB20A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01FCD87F-4621-47F3-CC5C-A1A8F67332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CA7C3364-8305-C08F-4132-18DA2D39BF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18093390-6F0E-5ED5-5DAF-40FF11548946}"/>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52" name="Group 51">
                <a:extLst>
                  <a:ext uri="{FF2B5EF4-FFF2-40B4-BE49-F238E27FC236}">
                    <a16:creationId xmlns:a16="http://schemas.microsoft.com/office/drawing/2014/main" id="{CEAA9FA7-0165-F161-72DC-F2E001FCF3A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9F185D91-004D-5474-3DD0-9153A2AEA2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D995CD54-9374-D2B3-957D-6925B750A69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EDCD4830-6A47-A59E-6569-B352E6D6617F}"/>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cxnSp>
        <p:nvCxnSpPr>
          <p:cNvPr id="89" name="Straight Connector 88">
            <a:extLst>
              <a:ext uri="{FF2B5EF4-FFF2-40B4-BE49-F238E27FC236}">
                <a16:creationId xmlns:a16="http://schemas.microsoft.com/office/drawing/2014/main" id="{000E8D63-E827-790A-519A-B36BFBDEB4B5}"/>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68163"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A908D1ED-4589-9577-8D42-858F2E0054C9}"/>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134" name="Group 133">
              <a:extLst>
                <a:ext uri="{FF2B5EF4-FFF2-40B4-BE49-F238E27FC236}">
                  <a16:creationId xmlns:a16="http://schemas.microsoft.com/office/drawing/2014/main" id="{2657C24A-988F-290D-0D82-858C3E574A3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40" name="Group 139">
                <a:extLst>
                  <a:ext uri="{FF2B5EF4-FFF2-40B4-BE49-F238E27FC236}">
                    <a16:creationId xmlns:a16="http://schemas.microsoft.com/office/drawing/2014/main" id="{3AB3F4C6-5635-3075-CCEA-4675932DD47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44" name="Straight Connector 143">
                  <a:extLst>
                    <a:ext uri="{FF2B5EF4-FFF2-40B4-BE49-F238E27FC236}">
                      <a16:creationId xmlns:a16="http://schemas.microsoft.com/office/drawing/2014/main" id="{02F5D12D-62A1-0F12-12B0-572BA5657EF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47EADA3-585F-FC49-7481-AF5B4DA0939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46" name="Rectangle 30">
                  <a:extLst>
                    <a:ext uri="{FF2B5EF4-FFF2-40B4-BE49-F238E27FC236}">
                      <a16:creationId xmlns:a16="http://schemas.microsoft.com/office/drawing/2014/main" id="{DFB52899-BBD4-527C-5990-88BF84565D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30">
                  <a:extLst>
                    <a:ext uri="{FF2B5EF4-FFF2-40B4-BE49-F238E27FC236}">
                      <a16:creationId xmlns:a16="http://schemas.microsoft.com/office/drawing/2014/main" id="{653A3527-A6E3-89A6-71ED-9A7D8EBA4C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CD03B7A9-CD70-40B9-650E-43C78D4F16F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42" name="Freeform: Shape 141">
                  <a:extLst>
                    <a:ext uri="{FF2B5EF4-FFF2-40B4-BE49-F238E27FC236}">
                      <a16:creationId xmlns:a16="http://schemas.microsoft.com/office/drawing/2014/main" id="{451CBB11-40F3-F130-BA91-6311C58CB1B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3" name="Freeform: Shape 142">
                  <a:extLst>
                    <a:ext uri="{FF2B5EF4-FFF2-40B4-BE49-F238E27FC236}">
                      <a16:creationId xmlns:a16="http://schemas.microsoft.com/office/drawing/2014/main" id="{2CCB9535-280C-59F1-2408-AFAD8D1BE2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5" name="Group 134">
              <a:extLst>
                <a:ext uri="{FF2B5EF4-FFF2-40B4-BE49-F238E27FC236}">
                  <a16:creationId xmlns:a16="http://schemas.microsoft.com/office/drawing/2014/main" id="{44493786-0B0A-24D5-26A9-8E820E6AB8F3}"/>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36" name="Group 135">
                <a:extLst>
                  <a:ext uri="{FF2B5EF4-FFF2-40B4-BE49-F238E27FC236}">
                    <a16:creationId xmlns:a16="http://schemas.microsoft.com/office/drawing/2014/main" id="{F66FA07F-4726-2875-B812-6BCC5ABCC25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8" name="Freeform 68">
                  <a:extLst>
                    <a:ext uri="{FF2B5EF4-FFF2-40B4-BE49-F238E27FC236}">
                      <a16:creationId xmlns:a16="http://schemas.microsoft.com/office/drawing/2014/main" id="{A3457F2F-D92C-2F19-7ECB-5110F6A2BB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69">
                  <a:extLst>
                    <a:ext uri="{FF2B5EF4-FFF2-40B4-BE49-F238E27FC236}">
                      <a16:creationId xmlns:a16="http://schemas.microsoft.com/office/drawing/2014/main" id="{6ABA0333-6EC3-6BEF-E476-C0072364AA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37" name="Line 70">
                <a:extLst>
                  <a:ext uri="{FF2B5EF4-FFF2-40B4-BE49-F238E27FC236}">
                    <a16:creationId xmlns:a16="http://schemas.microsoft.com/office/drawing/2014/main" id="{D9E689F1-3CC0-2CE6-27B1-34AA1949B9CB}"/>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6" name="Date Placeholder 3">
            <a:extLst>
              <a:ext uri="{FF2B5EF4-FFF2-40B4-BE49-F238E27FC236}">
                <a16:creationId xmlns:a16="http://schemas.microsoft.com/office/drawing/2014/main" id="{6811096D-7051-CD8E-3C9B-63077216B6FE}"/>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7" name="Footer Placeholder 6">
            <a:extLst>
              <a:ext uri="{FF2B5EF4-FFF2-40B4-BE49-F238E27FC236}">
                <a16:creationId xmlns:a16="http://schemas.microsoft.com/office/drawing/2014/main" id="{83375748-D6D7-A497-C19F-581BC09345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31AC1AD6-D101-6CA6-45FC-DC48C0F32DC9}"/>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78445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2968408" y="1187450"/>
            <a:ext cx="6255903" cy="2996901"/>
          </a:xfrm>
        </p:spPr>
        <p:txBody>
          <a:bodyPr>
            <a:noAutofit/>
          </a:bodyPr>
          <a:lstStyle>
            <a:lvl1pPr algn="ctr">
              <a:defRPr sz="4800"/>
            </a:lvl1pPr>
          </a:lstStyle>
          <a:p>
            <a:r>
              <a:rPr lang="en-US" dirty="0"/>
              <a:t>Click to add title</a:t>
            </a:r>
          </a:p>
        </p:txBody>
      </p:sp>
      <p:sp>
        <p:nvSpPr>
          <p:cNvPr id="9" name="Content Placeholder 8">
            <a:extLst>
              <a:ext uri="{FF2B5EF4-FFF2-40B4-BE49-F238E27FC236}">
                <a16:creationId xmlns:a16="http://schemas.microsoft.com/office/drawing/2014/main" id="{1C6B76DB-2767-87C4-10EE-4BBBF2841129}"/>
              </a:ext>
            </a:extLst>
          </p:cNvPr>
          <p:cNvSpPr>
            <a:spLocks noGrp="1"/>
          </p:cNvSpPr>
          <p:nvPr>
            <p:ph sz="quarter" idx="10" hasCustomPrompt="1"/>
          </p:nvPr>
        </p:nvSpPr>
        <p:spPr>
          <a:xfrm>
            <a:off x="2286000" y="4557712"/>
            <a:ext cx="7659688" cy="1639275"/>
          </a:xfrm>
        </p:spPr>
        <p:txBody>
          <a:bodyPr/>
          <a:lstStyle>
            <a:lvl1pPr marL="0" indent="0" algn="ctr" defTabSz="914400" rtl="0" eaLnBrk="1" latinLnBrk="0" hangingPunct="1">
              <a:lnSpc>
                <a:spcPct val="130000"/>
              </a:lnSpc>
              <a:spcBef>
                <a:spcPts val="1000"/>
              </a:spcBef>
              <a:buClr>
                <a:schemeClr val="accent3"/>
              </a:buClr>
              <a:buFont typeface="Arial" panose="020B0604020202020204" pitchFamily="34" charset="0"/>
              <a:buNone/>
              <a:defRPr lang="en-US" sz="1800" kern="1200" cap="all" spc="300" dirty="0" smtClean="0">
                <a:solidFill>
                  <a:schemeClr val="tx1">
                    <a:alpha val="60000"/>
                  </a:schemeClr>
                </a:solidFill>
                <a:latin typeface="+mn-lt"/>
                <a:ea typeface="+mn-ea"/>
                <a:cs typeface="+mn-cs"/>
              </a:defRPr>
            </a:lvl1pPr>
            <a:lvl2pPr marL="360000" indent="0" algn="ctr">
              <a:buFont typeface="Arial" panose="020B0604020202020204" pitchFamily="34" charset="0"/>
              <a:buNone/>
              <a:defRPr/>
            </a:lvl2pPr>
          </a:lstStyle>
          <a:p>
            <a:pPr lvl="0"/>
            <a:r>
              <a:rPr lang="en-US" dirty="0"/>
              <a:t>Click to add text</a:t>
            </a:r>
          </a:p>
          <a:p>
            <a:pPr lvl="1"/>
            <a:endParaRPr lang="en-US" dirty="0"/>
          </a:p>
        </p:txBody>
      </p:sp>
      <p:grpSp>
        <p:nvGrpSpPr>
          <p:cNvPr id="3" name="Group 2">
            <a:extLst>
              <a:ext uri="{FF2B5EF4-FFF2-40B4-BE49-F238E27FC236}">
                <a16:creationId xmlns:a16="http://schemas.microsoft.com/office/drawing/2014/main" id="{99F4A9DA-0E0F-BB15-37FE-7C47230AF41A}"/>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4" name="Group 3">
              <a:extLst>
                <a:ext uri="{FF2B5EF4-FFF2-40B4-BE49-F238E27FC236}">
                  <a16:creationId xmlns:a16="http://schemas.microsoft.com/office/drawing/2014/main" id="{A6D7EE9A-A325-1078-BB60-9FC75CAEB6E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38" name="Freeform 64">
                <a:extLst>
                  <a:ext uri="{FF2B5EF4-FFF2-40B4-BE49-F238E27FC236}">
                    <a16:creationId xmlns:a16="http://schemas.microsoft.com/office/drawing/2014/main" id="{E3B36E34-9750-EC15-036F-4B675C295A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1">
                <a:extLst>
                  <a:ext uri="{FF2B5EF4-FFF2-40B4-BE49-F238E27FC236}">
                    <a16:creationId xmlns:a16="http://schemas.microsoft.com/office/drawing/2014/main" id="{06586384-27A4-246C-E62A-33558F884F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61">
                <a:extLst>
                  <a:ext uri="{FF2B5EF4-FFF2-40B4-BE49-F238E27FC236}">
                    <a16:creationId xmlns:a16="http://schemas.microsoft.com/office/drawing/2014/main" id="{5AA0A056-987B-0766-D8E8-C8D89A7EC7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78">
                <a:extLst>
                  <a:ext uri="{FF2B5EF4-FFF2-40B4-BE49-F238E27FC236}">
                    <a16:creationId xmlns:a16="http://schemas.microsoft.com/office/drawing/2014/main" id="{B8359D64-1AAE-C3D6-1AEB-701A902686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84">
                <a:extLst>
                  <a:ext uri="{FF2B5EF4-FFF2-40B4-BE49-F238E27FC236}">
                    <a16:creationId xmlns:a16="http://schemas.microsoft.com/office/drawing/2014/main" id="{40C577F2-9B8C-9987-0FDA-0B46E995AE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87">
                <a:extLst>
                  <a:ext uri="{FF2B5EF4-FFF2-40B4-BE49-F238E27FC236}">
                    <a16:creationId xmlns:a16="http://schemas.microsoft.com/office/drawing/2014/main" id="{E4A8A441-14F2-1181-7C03-9AF4D75DE0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60">
                <a:extLst>
                  <a:ext uri="{FF2B5EF4-FFF2-40B4-BE49-F238E27FC236}">
                    <a16:creationId xmlns:a16="http://schemas.microsoft.com/office/drawing/2014/main" id="{3A0F5B06-DAD1-414A-4045-AC177880096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59">
                <a:extLst>
                  <a:ext uri="{FF2B5EF4-FFF2-40B4-BE49-F238E27FC236}">
                    <a16:creationId xmlns:a16="http://schemas.microsoft.com/office/drawing/2014/main" id="{6EAB1EB7-4688-82CC-051F-DB66DE38B8B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62">
                <a:extLst>
                  <a:ext uri="{FF2B5EF4-FFF2-40B4-BE49-F238E27FC236}">
                    <a16:creationId xmlns:a16="http://schemas.microsoft.com/office/drawing/2014/main" id="{A9AB2401-8BD6-D082-7D34-198A6545D1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65">
                <a:extLst>
                  <a:ext uri="{FF2B5EF4-FFF2-40B4-BE49-F238E27FC236}">
                    <a16:creationId xmlns:a16="http://schemas.microsoft.com/office/drawing/2014/main" id="{3A90FDBC-4B7A-EDE5-0D04-338D0D44656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79">
                <a:extLst>
                  <a:ext uri="{FF2B5EF4-FFF2-40B4-BE49-F238E27FC236}">
                    <a16:creationId xmlns:a16="http://schemas.microsoft.com/office/drawing/2014/main" id="{A8D3C6B9-6FD6-25DA-E318-38517D1729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82">
                <a:extLst>
                  <a:ext uri="{FF2B5EF4-FFF2-40B4-BE49-F238E27FC236}">
                    <a16:creationId xmlns:a16="http://schemas.microsoft.com/office/drawing/2014/main" id="{7B45605F-50DD-B936-79D0-4D5D3DCCF6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85">
                <a:extLst>
                  <a:ext uri="{FF2B5EF4-FFF2-40B4-BE49-F238E27FC236}">
                    <a16:creationId xmlns:a16="http://schemas.microsoft.com/office/drawing/2014/main" id="{AA2CCC3A-D444-734A-6925-5778565003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88">
                <a:extLst>
                  <a:ext uri="{FF2B5EF4-FFF2-40B4-BE49-F238E27FC236}">
                    <a16:creationId xmlns:a16="http://schemas.microsoft.com/office/drawing/2014/main" id="{A2BD9A0D-1346-B3F5-7383-79EB805ABD5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52" name="Group 51">
                <a:extLst>
                  <a:ext uri="{FF2B5EF4-FFF2-40B4-BE49-F238E27FC236}">
                    <a16:creationId xmlns:a16="http://schemas.microsoft.com/office/drawing/2014/main" id="{16EB22E5-C3DE-A015-B732-9C99977BB77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53" name="Line 63">
                  <a:extLst>
                    <a:ext uri="{FF2B5EF4-FFF2-40B4-BE49-F238E27FC236}">
                      <a16:creationId xmlns:a16="http://schemas.microsoft.com/office/drawing/2014/main" id="{93CF15FE-A466-3FBE-1E87-307BF004FC3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Line 66">
                  <a:extLst>
                    <a:ext uri="{FF2B5EF4-FFF2-40B4-BE49-F238E27FC236}">
                      <a16:creationId xmlns:a16="http://schemas.microsoft.com/office/drawing/2014/main" id="{3C84471E-53D8-C7CA-359C-EA3D084335B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Line 67">
                  <a:extLst>
                    <a:ext uri="{FF2B5EF4-FFF2-40B4-BE49-F238E27FC236}">
                      <a16:creationId xmlns:a16="http://schemas.microsoft.com/office/drawing/2014/main" id="{BC3DC9EB-7ADF-8A40-A0B1-806A49FDD1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Line 80">
                  <a:extLst>
                    <a:ext uri="{FF2B5EF4-FFF2-40B4-BE49-F238E27FC236}">
                      <a16:creationId xmlns:a16="http://schemas.microsoft.com/office/drawing/2014/main" id="{A9814A17-E78A-F4E9-E11C-91D474D977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Line 83">
                  <a:extLst>
                    <a:ext uri="{FF2B5EF4-FFF2-40B4-BE49-F238E27FC236}">
                      <a16:creationId xmlns:a16="http://schemas.microsoft.com/office/drawing/2014/main" id="{317CBEE3-C973-721D-F6E1-B01AB38460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Line 86">
                  <a:extLst>
                    <a:ext uri="{FF2B5EF4-FFF2-40B4-BE49-F238E27FC236}">
                      <a16:creationId xmlns:a16="http://schemas.microsoft.com/office/drawing/2014/main" id="{B94FEC87-B417-D6A3-C64B-28FBFF77E6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Line 89">
                  <a:extLst>
                    <a:ext uri="{FF2B5EF4-FFF2-40B4-BE49-F238E27FC236}">
                      <a16:creationId xmlns:a16="http://schemas.microsoft.com/office/drawing/2014/main" id="{E06EF271-57E5-EEF4-D040-2024C9C5E22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 name="Group 4">
              <a:extLst>
                <a:ext uri="{FF2B5EF4-FFF2-40B4-BE49-F238E27FC236}">
                  <a16:creationId xmlns:a16="http://schemas.microsoft.com/office/drawing/2014/main" id="{8B6F3B2D-71C3-22D2-3FE7-AEB56473B07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30" name="Group 29">
                <a:extLst>
                  <a:ext uri="{FF2B5EF4-FFF2-40B4-BE49-F238E27FC236}">
                    <a16:creationId xmlns:a16="http://schemas.microsoft.com/office/drawing/2014/main" id="{97575CCE-8AB7-7F62-6647-54A79E708F6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Straight Connector 33">
                  <a:extLst>
                    <a:ext uri="{FF2B5EF4-FFF2-40B4-BE49-F238E27FC236}">
                      <a16:creationId xmlns:a16="http://schemas.microsoft.com/office/drawing/2014/main" id="{B17ABC5D-B6B9-F1AF-A5E6-4E86BF397359}"/>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D90BB42-FD51-C2C9-345D-87DED4AC79F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0">
                  <a:extLst>
                    <a:ext uri="{FF2B5EF4-FFF2-40B4-BE49-F238E27FC236}">
                      <a16:creationId xmlns:a16="http://schemas.microsoft.com/office/drawing/2014/main" id="{385D3C2A-6509-6882-27B6-96C8742214B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0">
                  <a:extLst>
                    <a:ext uri="{FF2B5EF4-FFF2-40B4-BE49-F238E27FC236}">
                      <a16:creationId xmlns:a16="http://schemas.microsoft.com/office/drawing/2014/main" id="{4BF0830E-092E-8582-FD37-25EBB95D93E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380A303-EA12-90C6-733E-C85628E6E95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eform: Shape 31">
                  <a:extLst>
                    <a:ext uri="{FF2B5EF4-FFF2-40B4-BE49-F238E27FC236}">
                      <a16:creationId xmlns:a16="http://schemas.microsoft.com/office/drawing/2014/main" id="{641257D7-35B4-17E4-164F-621D979A03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3" name="Freeform: Shape 32">
                  <a:extLst>
                    <a:ext uri="{FF2B5EF4-FFF2-40B4-BE49-F238E27FC236}">
                      <a16:creationId xmlns:a16="http://schemas.microsoft.com/office/drawing/2014/main" id="{6F3910AB-8CA8-F456-4738-9F48854BD06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7" name="Group 16">
              <a:extLst>
                <a:ext uri="{FF2B5EF4-FFF2-40B4-BE49-F238E27FC236}">
                  <a16:creationId xmlns:a16="http://schemas.microsoft.com/office/drawing/2014/main" id="{B586CB42-F5B6-83EC-94BC-143860A116A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9" name="Group 18">
                <a:extLst>
                  <a:ext uri="{FF2B5EF4-FFF2-40B4-BE49-F238E27FC236}">
                    <a16:creationId xmlns:a16="http://schemas.microsoft.com/office/drawing/2014/main" id="{635060AB-ED2F-208F-81B5-BEB45F802FA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27" name="Freeform 68">
                  <a:extLst>
                    <a:ext uri="{FF2B5EF4-FFF2-40B4-BE49-F238E27FC236}">
                      <a16:creationId xmlns:a16="http://schemas.microsoft.com/office/drawing/2014/main" id="{6E687AEB-A199-BAD0-2E9A-3ACBFE2841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9">
                  <a:extLst>
                    <a:ext uri="{FF2B5EF4-FFF2-40B4-BE49-F238E27FC236}">
                      <a16:creationId xmlns:a16="http://schemas.microsoft.com/office/drawing/2014/main" id="{DAFE85D5-581E-A320-6774-95E0233C56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Line 70">
                  <a:extLst>
                    <a:ext uri="{FF2B5EF4-FFF2-40B4-BE49-F238E27FC236}">
                      <a16:creationId xmlns:a16="http://schemas.microsoft.com/office/drawing/2014/main" id="{7270347A-DB8B-CFEA-D5B1-DBC3659BBE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a:extLst>
                  <a:ext uri="{FF2B5EF4-FFF2-40B4-BE49-F238E27FC236}">
                    <a16:creationId xmlns:a16="http://schemas.microsoft.com/office/drawing/2014/main" id="{21965131-3F3E-E213-B710-81D71722A97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22" name="Freeform 68">
                  <a:extLst>
                    <a:ext uri="{FF2B5EF4-FFF2-40B4-BE49-F238E27FC236}">
                      <a16:creationId xmlns:a16="http://schemas.microsoft.com/office/drawing/2014/main" id="{A3D07104-0A30-F679-34AF-C21FD6FACE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B13E5798-2DCB-9131-C54F-6F0D08D86F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Line 70">
                  <a:extLst>
                    <a:ext uri="{FF2B5EF4-FFF2-40B4-BE49-F238E27FC236}">
                      <a16:creationId xmlns:a16="http://schemas.microsoft.com/office/drawing/2014/main" id="{2F125324-9871-5BDF-13D3-6E4113AFD0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60" name="Group 59">
            <a:extLst>
              <a:ext uri="{FF2B5EF4-FFF2-40B4-BE49-F238E27FC236}">
                <a16:creationId xmlns:a16="http://schemas.microsoft.com/office/drawing/2014/main" id="{BE0CCD1F-2B54-D361-E053-5FF87DD59BCE}"/>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192855" y="716800"/>
            <a:ext cx="3838575" cy="5583025"/>
            <a:chOff x="199766" y="716800"/>
            <a:chExt cx="3838575" cy="5583025"/>
          </a:xfrm>
        </p:grpSpPr>
        <p:grpSp>
          <p:nvGrpSpPr>
            <p:cNvPr id="61" name="Group 60">
              <a:extLst>
                <a:ext uri="{FF2B5EF4-FFF2-40B4-BE49-F238E27FC236}">
                  <a16:creationId xmlns:a16="http://schemas.microsoft.com/office/drawing/2014/main" id="{B3F3EEBC-EBC4-0038-38A9-A494FED7A6E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80" name="Freeform 64">
                <a:extLst>
                  <a:ext uri="{FF2B5EF4-FFF2-40B4-BE49-F238E27FC236}">
                    <a16:creationId xmlns:a16="http://schemas.microsoft.com/office/drawing/2014/main" id="{581DA3CF-C0A0-8E1A-B2CA-B465ACA6C8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81">
                <a:extLst>
                  <a:ext uri="{FF2B5EF4-FFF2-40B4-BE49-F238E27FC236}">
                    <a16:creationId xmlns:a16="http://schemas.microsoft.com/office/drawing/2014/main" id="{DB32943F-D66E-F068-1ECE-FF375616F2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61">
                <a:extLst>
                  <a:ext uri="{FF2B5EF4-FFF2-40B4-BE49-F238E27FC236}">
                    <a16:creationId xmlns:a16="http://schemas.microsoft.com/office/drawing/2014/main" id="{3B13BE8F-A9CD-C462-43E9-D182FCF05E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78">
                <a:extLst>
                  <a:ext uri="{FF2B5EF4-FFF2-40B4-BE49-F238E27FC236}">
                    <a16:creationId xmlns:a16="http://schemas.microsoft.com/office/drawing/2014/main" id="{F75852E9-400B-CA0A-4A1A-0B754AE008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84">
                <a:extLst>
                  <a:ext uri="{FF2B5EF4-FFF2-40B4-BE49-F238E27FC236}">
                    <a16:creationId xmlns:a16="http://schemas.microsoft.com/office/drawing/2014/main" id="{1D8ECB49-B6E6-DA8C-61EE-CB6BB20FF4A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87">
                <a:extLst>
                  <a:ext uri="{FF2B5EF4-FFF2-40B4-BE49-F238E27FC236}">
                    <a16:creationId xmlns:a16="http://schemas.microsoft.com/office/drawing/2014/main" id="{53A3DB70-240A-ADEB-E7B2-84B3837F44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60">
                <a:extLst>
                  <a:ext uri="{FF2B5EF4-FFF2-40B4-BE49-F238E27FC236}">
                    <a16:creationId xmlns:a16="http://schemas.microsoft.com/office/drawing/2014/main" id="{9B713D37-E240-145B-9C3E-F8D262CF7B9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59">
                <a:extLst>
                  <a:ext uri="{FF2B5EF4-FFF2-40B4-BE49-F238E27FC236}">
                    <a16:creationId xmlns:a16="http://schemas.microsoft.com/office/drawing/2014/main" id="{17B81BF5-2C3A-46BE-E721-022FD3C1F46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62">
                <a:extLst>
                  <a:ext uri="{FF2B5EF4-FFF2-40B4-BE49-F238E27FC236}">
                    <a16:creationId xmlns:a16="http://schemas.microsoft.com/office/drawing/2014/main" id="{2885C111-E5DD-8443-FE17-0569B46EC84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65">
                <a:extLst>
                  <a:ext uri="{FF2B5EF4-FFF2-40B4-BE49-F238E27FC236}">
                    <a16:creationId xmlns:a16="http://schemas.microsoft.com/office/drawing/2014/main" id="{029DD684-1B88-2889-DA3A-5870D67614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79">
                <a:extLst>
                  <a:ext uri="{FF2B5EF4-FFF2-40B4-BE49-F238E27FC236}">
                    <a16:creationId xmlns:a16="http://schemas.microsoft.com/office/drawing/2014/main" id="{3C566D20-0174-75CC-D855-AB274699D83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82">
                <a:extLst>
                  <a:ext uri="{FF2B5EF4-FFF2-40B4-BE49-F238E27FC236}">
                    <a16:creationId xmlns:a16="http://schemas.microsoft.com/office/drawing/2014/main" id="{36A8E32A-151B-A3D3-49DE-6008D6C45F3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85">
                <a:extLst>
                  <a:ext uri="{FF2B5EF4-FFF2-40B4-BE49-F238E27FC236}">
                    <a16:creationId xmlns:a16="http://schemas.microsoft.com/office/drawing/2014/main" id="{76E7A491-283C-6A17-EB8C-B02383E9A2C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88">
                <a:extLst>
                  <a:ext uri="{FF2B5EF4-FFF2-40B4-BE49-F238E27FC236}">
                    <a16:creationId xmlns:a16="http://schemas.microsoft.com/office/drawing/2014/main" id="{E91E0A05-94DE-D7F7-3A60-DEA330713B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4" name="Group 93">
                <a:extLst>
                  <a:ext uri="{FF2B5EF4-FFF2-40B4-BE49-F238E27FC236}">
                    <a16:creationId xmlns:a16="http://schemas.microsoft.com/office/drawing/2014/main" id="{FF3DE174-682A-6361-8639-CDA2D81AA07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95" name="Line 63">
                  <a:extLst>
                    <a:ext uri="{FF2B5EF4-FFF2-40B4-BE49-F238E27FC236}">
                      <a16:creationId xmlns:a16="http://schemas.microsoft.com/office/drawing/2014/main" id="{2234DE9F-CB30-6186-5B72-493836DF14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Line 66">
                  <a:extLst>
                    <a:ext uri="{FF2B5EF4-FFF2-40B4-BE49-F238E27FC236}">
                      <a16:creationId xmlns:a16="http://schemas.microsoft.com/office/drawing/2014/main" id="{DAF283E5-22FA-93DD-FB58-AA9A0424C9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Line 67">
                  <a:extLst>
                    <a:ext uri="{FF2B5EF4-FFF2-40B4-BE49-F238E27FC236}">
                      <a16:creationId xmlns:a16="http://schemas.microsoft.com/office/drawing/2014/main" id="{CE496269-4163-B3BB-A9E1-56F00C65A0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 name="Line 80">
                  <a:extLst>
                    <a:ext uri="{FF2B5EF4-FFF2-40B4-BE49-F238E27FC236}">
                      <a16:creationId xmlns:a16="http://schemas.microsoft.com/office/drawing/2014/main" id="{90179A3F-210B-6566-A4A2-F50DAB4E89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 name="Line 83">
                  <a:extLst>
                    <a:ext uri="{FF2B5EF4-FFF2-40B4-BE49-F238E27FC236}">
                      <a16:creationId xmlns:a16="http://schemas.microsoft.com/office/drawing/2014/main" id="{772AEF66-4E36-6C46-BEE9-2E18CDC2AE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 name="Line 86">
                  <a:extLst>
                    <a:ext uri="{FF2B5EF4-FFF2-40B4-BE49-F238E27FC236}">
                      <a16:creationId xmlns:a16="http://schemas.microsoft.com/office/drawing/2014/main" id="{258703F6-E13A-5C69-B4D3-DE791D24F11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 name="Line 89">
                  <a:extLst>
                    <a:ext uri="{FF2B5EF4-FFF2-40B4-BE49-F238E27FC236}">
                      <a16:creationId xmlns:a16="http://schemas.microsoft.com/office/drawing/2014/main" id="{EEC221A3-F3A0-F165-B37C-BF65A34237A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2" name="Group 61">
              <a:extLst>
                <a:ext uri="{FF2B5EF4-FFF2-40B4-BE49-F238E27FC236}">
                  <a16:creationId xmlns:a16="http://schemas.microsoft.com/office/drawing/2014/main" id="{E1BE042E-E49B-4A5F-357E-8DB2C56DDBD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72" name="Group 71">
                <a:extLst>
                  <a:ext uri="{FF2B5EF4-FFF2-40B4-BE49-F238E27FC236}">
                    <a16:creationId xmlns:a16="http://schemas.microsoft.com/office/drawing/2014/main" id="{C166BC29-F4E6-A651-BD21-70A8B85B4D3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76" name="Straight Connector 75">
                  <a:extLst>
                    <a:ext uri="{FF2B5EF4-FFF2-40B4-BE49-F238E27FC236}">
                      <a16:creationId xmlns:a16="http://schemas.microsoft.com/office/drawing/2014/main" id="{6002A7A7-B4BB-9C4C-3948-E72F7F44D1F2}"/>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F73A36C-4216-A151-D845-77BCCDC9E71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8" name="Rectangle 30">
                  <a:extLst>
                    <a:ext uri="{FF2B5EF4-FFF2-40B4-BE49-F238E27FC236}">
                      <a16:creationId xmlns:a16="http://schemas.microsoft.com/office/drawing/2014/main" id="{5BBF4110-E046-056F-4D58-88966101088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30">
                  <a:extLst>
                    <a:ext uri="{FF2B5EF4-FFF2-40B4-BE49-F238E27FC236}">
                      <a16:creationId xmlns:a16="http://schemas.microsoft.com/office/drawing/2014/main" id="{809EE42A-5648-154F-432A-D9F3570862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a:extLst>
                  <a:ext uri="{FF2B5EF4-FFF2-40B4-BE49-F238E27FC236}">
                    <a16:creationId xmlns:a16="http://schemas.microsoft.com/office/drawing/2014/main" id="{A783DC31-F0EF-CF42-ED90-75B1ABD16C4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74" name="Freeform: Shape 73">
                  <a:extLst>
                    <a:ext uri="{FF2B5EF4-FFF2-40B4-BE49-F238E27FC236}">
                      <a16:creationId xmlns:a16="http://schemas.microsoft.com/office/drawing/2014/main" id="{798C938D-4846-6187-1846-8DF73B4DD1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5" name="Freeform: Shape 74">
                  <a:extLst>
                    <a:ext uri="{FF2B5EF4-FFF2-40B4-BE49-F238E27FC236}">
                      <a16:creationId xmlns:a16="http://schemas.microsoft.com/office/drawing/2014/main" id="{E52F3A13-6583-B19D-8326-EDCA4E9994D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63" name="Group 62">
              <a:extLst>
                <a:ext uri="{FF2B5EF4-FFF2-40B4-BE49-F238E27FC236}">
                  <a16:creationId xmlns:a16="http://schemas.microsoft.com/office/drawing/2014/main" id="{0AC02D64-2157-DCA3-9D5E-57703AAB781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64" name="Group 63">
                <a:extLst>
                  <a:ext uri="{FF2B5EF4-FFF2-40B4-BE49-F238E27FC236}">
                    <a16:creationId xmlns:a16="http://schemas.microsoft.com/office/drawing/2014/main" id="{7EDD009B-AFCE-7C90-EDC0-4823F23EA1A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69" name="Freeform 68">
                  <a:extLst>
                    <a:ext uri="{FF2B5EF4-FFF2-40B4-BE49-F238E27FC236}">
                      <a16:creationId xmlns:a16="http://schemas.microsoft.com/office/drawing/2014/main" id="{8DCD1D20-6F7B-2005-233C-448F727696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9">
                  <a:extLst>
                    <a:ext uri="{FF2B5EF4-FFF2-40B4-BE49-F238E27FC236}">
                      <a16:creationId xmlns:a16="http://schemas.microsoft.com/office/drawing/2014/main" id="{C701A3C9-3B53-4238-2638-1B8BA0EC5F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Line 70">
                  <a:extLst>
                    <a:ext uri="{FF2B5EF4-FFF2-40B4-BE49-F238E27FC236}">
                      <a16:creationId xmlns:a16="http://schemas.microsoft.com/office/drawing/2014/main" id="{36AC7693-785F-3C83-9A64-E6039FA0E0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5" name="Group 64">
                <a:extLst>
                  <a:ext uri="{FF2B5EF4-FFF2-40B4-BE49-F238E27FC236}">
                    <a16:creationId xmlns:a16="http://schemas.microsoft.com/office/drawing/2014/main" id="{CF359D63-C81D-206A-44F3-F1273C0708F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66" name="Freeform 68">
                  <a:extLst>
                    <a:ext uri="{FF2B5EF4-FFF2-40B4-BE49-F238E27FC236}">
                      <a16:creationId xmlns:a16="http://schemas.microsoft.com/office/drawing/2014/main" id="{220AC73E-818C-B36C-CBD0-B0B5802981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69">
                  <a:extLst>
                    <a:ext uri="{FF2B5EF4-FFF2-40B4-BE49-F238E27FC236}">
                      <a16:creationId xmlns:a16="http://schemas.microsoft.com/office/drawing/2014/main" id="{E5255418-4DCC-DA3A-8A94-1E4253DD4C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Line 70">
                  <a:extLst>
                    <a:ext uri="{FF2B5EF4-FFF2-40B4-BE49-F238E27FC236}">
                      <a16:creationId xmlns:a16="http://schemas.microsoft.com/office/drawing/2014/main" id="{81D8F951-4C97-BFA4-4434-DCEC72D59E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107" name="Straight Connector 106">
            <a:extLst>
              <a:ext uri="{FF2B5EF4-FFF2-40B4-BE49-F238E27FC236}">
                <a16:creationId xmlns:a16="http://schemas.microsoft.com/office/drawing/2014/main" id="{3784D93E-84DF-A671-0102-F4445B9DB2A7}"/>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826000" y="4377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303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6F8AB8B9-9DB5-3592-13B2-C6EAC9964CDC}"/>
              </a:ext>
            </a:extLst>
          </p:cNvPr>
          <p:cNvSpPr>
            <a:spLocks noGrp="1"/>
          </p:cNvSpPr>
          <p:nvPr>
            <p:ph type="title" hasCustomPrompt="1"/>
          </p:nvPr>
        </p:nvSpPr>
        <p:spPr>
          <a:xfrm>
            <a:off x="568164" y="400049"/>
            <a:ext cx="11104724" cy="1185045"/>
          </a:xfrm>
        </p:spPr>
        <p:txBody>
          <a:bodyPr lIns="0">
            <a:normAutofit/>
          </a:bodyPr>
          <a:lstStyle>
            <a:lvl1pPr>
              <a:defRPr sz="3600"/>
            </a:lvl1pPr>
          </a:lstStyle>
          <a:p>
            <a:r>
              <a:rPr lang="en-US" dirty="0"/>
              <a:t>Click to add title</a:t>
            </a:r>
          </a:p>
        </p:txBody>
      </p:sp>
      <p:sp>
        <p:nvSpPr>
          <p:cNvPr id="10" name="Content Placeholder 3">
            <a:extLst>
              <a:ext uri="{FF2B5EF4-FFF2-40B4-BE49-F238E27FC236}">
                <a16:creationId xmlns:a16="http://schemas.microsoft.com/office/drawing/2014/main" id="{96B6B9D5-CD1B-A940-279D-F71F01ADB003}"/>
              </a:ext>
            </a:extLst>
          </p:cNvPr>
          <p:cNvSpPr>
            <a:spLocks noGrp="1"/>
          </p:cNvSpPr>
          <p:nvPr>
            <p:ph sz="half" idx="12" hasCustomPrompt="1"/>
          </p:nvPr>
        </p:nvSpPr>
        <p:spPr>
          <a:xfrm>
            <a:off x="568164" y="1997132"/>
            <a:ext cx="5398686" cy="4232218"/>
          </a:xfrm>
        </p:spPr>
        <p:txBody>
          <a:bodyPr lIns="0">
            <a:normAutofit/>
          </a:bodyPr>
          <a:lstStyle>
            <a:lvl1pPr marL="0" indent="0">
              <a:lnSpc>
                <a:spcPct val="130000"/>
              </a:lnSpc>
              <a:spcBef>
                <a:spcPts val="1000"/>
              </a:spcBef>
              <a:buNone/>
              <a:defRPr sz="1800"/>
            </a:lvl1pPr>
            <a:lvl2pPr marL="283464" indent="-283464">
              <a:lnSpc>
                <a:spcPct val="130000"/>
              </a:lnSpc>
              <a:spcBef>
                <a:spcPts val="1000"/>
              </a:spcBef>
              <a:defRPr sz="1800"/>
            </a:lvl2pPr>
            <a:lvl3pPr marL="566928" indent="-283464">
              <a:lnSpc>
                <a:spcPct val="130000"/>
              </a:lnSpc>
              <a:spcBef>
                <a:spcPts val="1000"/>
              </a:spcBef>
              <a:defRPr sz="1800"/>
            </a:lvl3pPr>
            <a:lvl4pPr marL="850392" indent="-283464">
              <a:lnSpc>
                <a:spcPct val="130000"/>
              </a:lnSpc>
              <a:spcBef>
                <a:spcPts val="1000"/>
              </a:spcBef>
              <a:defRPr sz="1800"/>
            </a:lvl4pPr>
            <a:lvl5pPr marL="1371600" indent="-283464">
              <a:lnSpc>
                <a:spcPct val="130000"/>
              </a:lnSpc>
              <a:spcBef>
                <a:spcPts val="1000"/>
              </a:spcBef>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3269BDF9-7C8E-6E41-2B0A-E6156A56F0EF}"/>
              </a:ext>
            </a:extLst>
          </p:cNvPr>
          <p:cNvSpPr>
            <a:spLocks noGrp="1"/>
          </p:cNvSpPr>
          <p:nvPr>
            <p:ph sz="half" idx="13" hasCustomPrompt="1"/>
          </p:nvPr>
        </p:nvSpPr>
        <p:spPr>
          <a:xfrm>
            <a:off x="6274202" y="1997132"/>
            <a:ext cx="5398686" cy="4232218"/>
          </a:xfrm>
        </p:spPr>
        <p:txBody>
          <a:bodyPr lIns="0">
            <a:normAutofit/>
          </a:bodyPr>
          <a:lstStyle>
            <a:lvl1pPr marL="0" indent="0">
              <a:lnSpc>
                <a:spcPct val="130000"/>
              </a:lnSpc>
              <a:spcBef>
                <a:spcPts val="1000"/>
              </a:spcBef>
              <a:buNone/>
              <a:defRPr sz="1800"/>
            </a:lvl1pPr>
            <a:lvl2pPr marL="283464" indent="-283464">
              <a:lnSpc>
                <a:spcPct val="130000"/>
              </a:lnSpc>
              <a:spcBef>
                <a:spcPts val="1000"/>
              </a:spcBef>
              <a:defRPr sz="1800"/>
            </a:lvl2pPr>
            <a:lvl3pPr marL="566928" indent="-283464">
              <a:lnSpc>
                <a:spcPct val="130000"/>
              </a:lnSpc>
              <a:spcBef>
                <a:spcPts val="1000"/>
              </a:spcBef>
              <a:defRPr sz="1800"/>
            </a:lvl3pPr>
            <a:lvl4pPr marL="850392" indent="-283464">
              <a:lnSpc>
                <a:spcPct val="130000"/>
              </a:lnSpc>
              <a:spcBef>
                <a:spcPts val="1000"/>
              </a:spcBef>
              <a:defRPr sz="1800"/>
            </a:lvl4pPr>
            <a:lvl5pPr marL="1371600" indent="-283464">
              <a:lnSpc>
                <a:spcPct val="130000"/>
              </a:lnSpc>
              <a:spcBef>
                <a:spcPts val="1000"/>
              </a:spcBef>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51B8ED33-4EE7-7B50-3C8D-2D43FCEE2B34}"/>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68164"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Date Placeholder 3">
            <a:extLst>
              <a:ext uri="{FF2B5EF4-FFF2-40B4-BE49-F238E27FC236}">
                <a16:creationId xmlns:a16="http://schemas.microsoft.com/office/drawing/2014/main" id="{9C8F833A-02FB-E36B-45C9-0645070F68FD}"/>
              </a:ext>
            </a:extLst>
          </p:cNvPr>
          <p:cNvSpPr>
            <a:spLocks noGrp="1"/>
          </p:cNvSpPr>
          <p:nvPr>
            <p:ph type="dt" sz="half" idx="11"/>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3" name="Footer Placeholder 6">
            <a:extLst>
              <a:ext uri="{FF2B5EF4-FFF2-40B4-BE49-F238E27FC236}">
                <a16:creationId xmlns:a16="http://schemas.microsoft.com/office/drawing/2014/main" id="{7BDAEEC9-E6ED-C61A-85C7-C1E0B67B16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a:extLst>
              <a:ext uri="{FF2B5EF4-FFF2-40B4-BE49-F238E27FC236}">
                <a16:creationId xmlns:a16="http://schemas.microsoft.com/office/drawing/2014/main" id="{E71492A7-053E-DE52-D433-9715A1632BE3}"/>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63932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3">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120C2CE9-09D7-C315-9A26-E750905F8DE9}"/>
              </a:ext>
            </a:extLst>
          </p:cNvPr>
          <p:cNvSpPr>
            <a:spLocks noGrp="1"/>
          </p:cNvSpPr>
          <p:nvPr>
            <p:ph type="title" hasCustomPrompt="1"/>
          </p:nvPr>
        </p:nvSpPr>
        <p:spPr>
          <a:xfrm>
            <a:off x="3157636" y="400049"/>
            <a:ext cx="8467760" cy="1185045"/>
          </a:xfrm>
        </p:spPr>
        <p:txBody>
          <a:bodyPr lIns="0">
            <a:normAutofit/>
          </a:bodyPr>
          <a:lstStyle>
            <a:lvl1pPr>
              <a:defRPr sz="3600"/>
            </a:lvl1pPr>
          </a:lstStyle>
          <a:p>
            <a:r>
              <a:rPr lang="en-US" dirty="0"/>
              <a:t>Click to add title</a:t>
            </a:r>
          </a:p>
        </p:txBody>
      </p:sp>
      <p:sp>
        <p:nvSpPr>
          <p:cNvPr id="8" name="Content Placeholder 2">
            <a:extLst>
              <a:ext uri="{FF2B5EF4-FFF2-40B4-BE49-F238E27FC236}">
                <a16:creationId xmlns:a16="http://schemas.microsoft.com/office/drawing/2014/main" id="{BB5F0A77-8ECB-36B0-0483-E734AB12FD75}"/>
              </a:ext>
            </a:extLst>
          </p:cNvPr>
          <p:cNvSpPr>
            <a:spLocks noGrp="1"/>
          </p:cNvSpPr>
          <p:nvPr>
            <p:ph idx="11" hasCustomPrompt="1"/>
          </p:nvPr>
        </p:nvSpPr>
        <p:spPr>
          <a:xfrm>
            <a:off x="3157636" y="1997132"/>
            <a:ext cx="5597686" cy="4356056"/>
          </a:xfrm>
        </p:spPr>
        <p:txBody>
          <a:bodyPr lIns="0">
            <a:normAutofit/>
          </a:bodyPr>
          <a:lstStyle>
            <a:lvl1pPr marL="0" indent="0">
              <a:lnSpc>
                <a:spcPct val="130000"/>
              </a:lnSpc>
              <a:buNone/>
              <a:defRPr sz="1800"/>
            </a:lvl1pPr>
            <a:lvl2pPr marL="645750" indent="-285750">
              <a:lnSpc>
                <a:spcPct val="130000"/>
              </a:lnSpc>
              <a:buFont typeface="Arial" panose="020B0604020202020204" pitchFamily="34" charset="0"/>
              <a:buChar char="•"/>
              <a:defRPr sz="1800"/>
            </a:lvl2pPr>
            <a:lvl3pPr marL="720000" indent="0">
              <a:lnSpc>
                <a:spcPct val="130000"/>
              </a:lnSpc>
              <a:buNone/>
              <a:defRPr sz="1800"/>
            </a:lvl3pPr>
            <a:lvl4pPr marL="1080000" indent="0">
              <a:lnSpc>
                <a:spcPct val="130000"/>
              </a:lnSpc>
              <a:buNone/>
              <a:defRPr sz="1800"/>
            </a:lvl4pPr>
            <a:lvl5pPr marL="1440000" indent="0">
              <a:lnSpc>
                <a:spcPct val="130000"/>
              </a:lnSpc>
              <a:buNone/>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Content Placeholder 2">
            <a:extLst>
              <a:ext uri="{FF2B5EF4-FFF2-40B4-BE49-F238E27FC236}">
                <a16:creationId xmlns:a16="http://schemas.microsoft.com/office/drawing/2014/main" id="{CB4063C8-82E1-0B52-0D41-B642726AD1E6}"/>
              </a:ext>
            </a:extLst>
          </p:cNvPr>
          <p:cNvSpPr>
            <a:spLocks noGrp="1"/>
          </p:cNvSpPr>
          <p:nvPr>
            <p:ph sz="half" idx="10" hasCustomPrompt="1"/>
          </p:nvPr>
        </p:nvSpPr>
        <p:spPr>
          <a:xfrm>
            <a:off x="8945821" y="1997134"/>
            <a:ext cx="2679575" cy="4356054"/>
          </a:xfrm>
        </p:spPr>
        <p:txBody>
          <a:bodyPr>
            <a:normAutofit/>
          </a:bodyPr>
          <a:lstStyle>
            <a:lvl1pPr>
              <a:defRPr sz="1800"/>
            </a:lvl1pPr>
            <a:lvl2pPr>
              <a:defRPr sz="1800"/>
            </a:lvl2pPr>
            <a:lvl3pPr>
              <a:defRPr sz="1800"/>
            </a:lvl3pPr>
            <a:lvl4pPr>
              <a:defRPr sz="1800"/>
            </a:lvl4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p:txBody>
      </p:sp>
      <p:grpSp>
        <p:nvGrpSpPr>
          <p:cNvPr id="93" name="Group 92">
            <a:extLst>
              <a:ext uri="{FF2B5EF4-FFF2-40B4-BE49-F238E27FC236}">
                <a16:creationId xmlns:a16="http://schemas.microsoft.com/office/drawing/2014/main" id="{0374DF95-81A4-1CFF-D87E-1DBCA565C792}"/>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a:off x="285095" y="457964"/>
            <a:ext cx="2211229" cy="2707415"/>
            <a:chOff x="9728105" y="457964"/>
            <a:chExt cx="2211229" cy="2707415"/>
          </a:xfrm>
        </p:grpSpPr>
        <p:grpSp>
          <p:nvGrpSpPr>
            <p:cNvPr id="94" name="Group 93">
              <a:extLst>
                <a:ext uri="{FF2B5EF4-FFF2-40B4-BE49-F238E27FC236}">
                  <a16:creationId xmlns:a16="http://schemas.microsoft.com/office/drawing/2014/main" id="{C15172FB-4F23-B7CE-4A45-A96A16F64CA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00" name="Group 99">
                <a:extLst>
                  <a:ext uri="{FF2B5EF4-FFF2-40B4-BE49-F238E27FC236}">
                    <a16:creationId xmlns:a16="http://schemas.microsoft.com/office/drawing/2014/main" id="{78A1988F-4EE5-01C8-E1E2-EE21A6AF800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04" name="Straight Connector 103">
                  <a:extLst>
                    <a:ext uri="{FF2B5EF4-FFF2-40B4-BE49-F238E27FC236}">
                      <a16:creationId xmlns:a16="http://schemas.microsoft.com/office/drawing/2014/main" id="{59707535-B3AB-7212-B069-A366ABAFE26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14A54E3-A9EA-3476-B996-946D455F3562}"/>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6" name="Rectangle 30">
                  <a:extLst>
                    <a:ext uri="{FF2B5EF4-FFF2-40B4-BE49-F238E27FC236}">
                      <a16:creationId xmlns:a16="http://schemas.microsoft.com/office/drawing/2014/main" id="{8096AB25-3A2B-B9B7-A68E-1974E3ED8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30">
                  <a:extLst>
                    <a:ext uri="{FF2B5EF4-FFF2-40B4-BE49-F238E27FC236}">
                      <a16:creationId xmlns:a16="http://schemas.microsoft.com/office/drawing/2014/main" id="{2085403A-97EF-4203-C58B-E41070E516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B2F8BD77-64E1-4FBD-81A4-E43A307C934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02" name="Freeform: Shape 101">
                  <a:extLst>
                    <a:ext uri="{FF2B5EF4-FFF2-40B4-BE49-F238E27FC236}">
                      <a16:creationId xmlns:a16="http://schemas.microsoft.com/office/drawing/2014/main" id="{323A0F3A-5730-3AFC-409F-6A67460C5A7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3" name="Freeform: Shape 102">
                  <a:extLst>
                    <a:ext uri="{FF2B5EF4-FFF2-40B4-BE49-F238E27FC236}">
                      <a16:creationId xmlns:a16="http://schemas.microsoft.com/office/drawing/2014/main" id="{70681FEE-64CB-7074-366C-42CED63713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5" name="Group 94">
              <a:extLst>
                <a:ext uri="{FF2B5EF4-FFF2-40B4-BE49-F238E27FC236}">
                  <a16:creationId xmlns:a16="http://schemas.microsoft.com/office/drawing/2014/main" id="{08813273-0B3B-17D4-89E5-22B5D6407859}"/>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96" name="Group 95">
                <a:extLst>
                  <a:ext uri="{FF2B5EF4-FFF2-40B4-BE49-F238E27FC236}">
                    <a16:creationId xmlns:a16="http://schemas.microsoft.com/office/drawing/2014/main" id="{8DEE50A8-DEB8-82E4-6939-22346B41BF8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98" name="Freeform 68">
                  <a:extLst>
                    <a:ext uri="{FF2B5EF4-FFF2-40B4-BE49-F238E27FC236}">
                      <a16:creationId xmlns:a16="http://schemas.microsoft.com/office/drawing/2014/main" id="{7C268328-6EF0-F968-28D1-9F0E5B0177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69">
                  <a:extLst>
                    <a:ext uri="{FF2B5EF4-FFF2-40B4-BE49-F238E27FC236}">
                      <a16:creationId xmlns:a16="http://schemas.microsoft.com/office/drawing/2014/main" id="{37BFDF79-1029-8C4B-621E-4A6C9DFB6D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97" name="Line 70">
                <a:extLst>
                  <a:ext uri="{FF2B5EF4-FFF2-40B4-BE49-F238E27FC236}">
                    <a16:creationId xmlns:a16="http://schemas.microsoft.com/office/drawing/2014/main" id="{20958208-D7CF-3479-7930-E3FB39DAA4D0}"/>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08" name="Group 107">
            <a:extLst>
              <a:ext uri="{FF2B5EF4-FFF2-40B4-BE49-F238E27FC236}">
                <a16:creationId xmlns:a16="http://schemas.microsoft.com/office/drawing/2014/main" id="{A5445BB5-50E8-C707-7C74-32796AC9867A}"/>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flipV="1">
            <a:off x="268449" y="3721100"/>
            <a:ext cx="2211229" cy="2707415"/>
            <a:chOff x="9728105" y="457964"/>
            <a:chExt cx="2211229" cy="2707415"/>
          </a:xfrm>
        </p:grpSpPr>
        <p:grpSp>
          <p:nvGrpSpPr>
            <p:cNvPr id="109" name="Group 108">
              <a:extLst>
                <a:ext uri="{FF2B5EF4-FFF2-40B4-BE49-F238E27FC236}">
                  <a16:creationId xmlns:a16="http://schemas.microsoft.com/office/drawing/2014/main" id="{60348311-F256-5764-CF61-E4D36CE7B8B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15" name="Group 114">
                <a:extLst>
                  <a:ext uri="{FF2B5EF4-FFF2-40B4-BE49-F238E27FC236}">
                    <a16:creationId xmlns:a16="http://schemas.microsoft.com/office/drawing/2014/main" id="{965C0C66-56A0-6241-4611-3A2493CC25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19" name="Straight Connector 118">
                  <a:extLst>
                    <a:ext uri="{FF2B5EF4-FFF2-40B4-BE49-F238E27FC236}">
                      <a16:creationId xmlns:a16="http://schemas.microsoft.com/office/drawing/2014/main" id="{EACD9C93-31AC-1752-5BBC-966E9B2DBF9F}"/>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D9C47F5-E53F-7F26-B78D-C86305CF012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1" name="Rectangle 30">
                  <a:extLst>
                    <a:ext uri="{FF2B5EF4-FFF2-40B4-BE49-F238E27FC236}">
                      <a16:creationId xmlns:a16="http://schemas.microsoft.com/office/drawing/2014/main" id="{83DE65FD-926B-50A2-C5CD-C1ED2C6BFDB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30">
                  <a:extLst>
                    <a:ext uri="{FF2B5EF4-FFF2-40B4-BE49-F238E27FC236}">
                      <a16:creationId xmlns:a16="http://schemas.microsoft.com/office/drawing/2014/main" id="{B2D4F39F-E241-2969-4965-6940516FC55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6" name="Group 115">
                <a:extLst>
                  <a:ext uri="{FF2B5EF4-FFF2-40B4-BE49-F238E27FC236}">
                    <a16:creationId xmlns:a16="http://schemas.microsoft.com/office/drawing/2014/main" id="{38E667E2-23D6-06EC-B435-059EACC0489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17" name="Freeform: Shape 116">
                  <a:extLst>
                    <a:ext uri="{FF2B5EF4-FFF2-40B4-BE49-F238E27FC236}">
                      <a16:creationId xmlns:a16="http://schemas.microsoft.com/office/drawing/2014/main" id="{76B00091-7194-5945-8734-F08C954FA7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8" name="Freeform: Shape 117">
                  <a:extLst>
                    <a:ext uri="{FF2B5EF4-FFF2-40B4-BE49-F238E27FC236}">
                      <a16:creationId xmlns:a16="http://schemas.microsoft.com/office/drawing/2014/main" id="{BBC29BA4-16A3-1452-4146-20264C0146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10" name="Group 109">
              <a:extLst>
                <a:ext uri="{FF2B5EF4-FFF2-40B4-BE49-F238E27FC236}">
                  <a16:creationId xmlns:a16="http://schemas.microsoft.com/office/drawing/2014/main" id="{6DEF5151-E1C8-79DA-AA94-F406CE561B04}"/>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11" name="Group 110">
                <a:extLst>
                  <a:ext uri="{FF2B5EF4-FFF2-40B4-BE49-F238E27FC236}">
                    <a16:creationId xmlns:a16="http://schemas.microsoft.com/office/drawing/2014/main" id="{A63FFA48-1F7E-5963-4AAD-A6E2C1D4B1A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13" name="Freeform 68">
                  <a:extLst>
                    <a:ext uri="{FF2B5EF4-FFF2-40B4-BE49-F238E27FC236}">
                      <a16:creationId xmlns:a16="http://schemas.microsoft.com/office/drawing/2014/main" id="{9B0AC0F7-48CE-DBC4-877B-C36BD9A0E2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69">
                  <a:extLst>
                    <a:ext uri="{FF2B5EF4-FFF2-40B4-BE49-F238E27FC236}">
                      <a16:creationId xmlns:a16="http://schemas.microsoft.com/office/drawing/2014/main" id="{9CE55AA7-08FE-768A-DFEA-13EE468895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2" name="Line 70">
                <a:extLst>
                  <a:ext uri="{FF2B5EF4-FFF2-40B4-BE49-F238E27FC236}">
                    <a16:creationId xmlns:a16="http://schemas.microsoft.com/office/drawing/2014/main" id="{EE9CD552-7569-2A39-A082-9790C85B6AA4}"/>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cxnSp>
        <p:nvCxnSpPr>
          <p:cNvPr id="2" name="Straight Connector 1">
            <a:extLst>
              <a:ext uri="{FF2B5EF4-FFF2-40B4-BE49-F238E27FC236}">
                <a16:creationId xmlns:a16="http://schemas.microsoft.com/office/drawing/2014/main" id="{6F9AEDFC-F371-37C8-E0DA-7AAFA49CB821}"/>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3157636"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Date Placeholder 3">
            <a:extLst>
              <a:ext uri="{FF2B5EF4-FFF2-40B4-BE49-F238E27FC236}">
                <a16:creationId xmlns:a16="http://schemas.microsoft.com/office/drawing/2014/main" id="{0FD4A2EC-3D37-5ED6-3C9F-0CE19E6E5BD2}"/>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4" name="Footer Placeholder 6">
            <a:extLst>
              <a:ext uri="{FF2B5EF4-FFF2-40B4-BE49-F238E27FC236}">
                <a16:creationId xmlns:a16="http://schemas.microsoft.com/office/drawing/2014/main" id="{F4A13167-ABFC-A428-5DDD-7F6BAA8E98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a:extLst>
              <a:ext uri="{FF2B5EF4-FFF2-40B4-BE49-F238E27FC236}">
                <a16:creationId xmlns:a16="http://schemas.microsoft.com/office/drawing/2014/main" id="{FCEF8E96-D06F-D077-7044-401B18EE50E6}"/>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848641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7630301" y="533292"/>
            <a:ext cx="4132469" cy="2213542"/>
          </a:xfrm>
        </p:spPr>
        <p:txBody>
          <a:bodyPr>
            <a:noAutofit/>
          </a:bodyPr>
          <a:lstStyle>
            <a:lvl1pPr algn="ctr">
              <a:defRPr sz="3600"/>
            </a:lvl1pPr>
          </a:lstStyle>
          <a:p>
            <a:r>
              <a:rPr lang="en-US" dirty="0"/>
              <a:t>Click to add title</a:t>
            </a:r>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9443525" y="298061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6CA9855B-4072-4D45-821E-549FDF548137}"/>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28958" y="457964"/>
            <a:ext cx="7681842" cy="5937065"/>
            <a:chOff x="28958" y="457964"/>
            <a:chExt cx="7681842" cy="5937065"/>
          </a:xfrm>
        </p:grpSpPr>
        <p:grpSp>
          <p:nvGrpSpPr>
            <p:cNvPr id="94" name="Group 93">
              <a:extLst>
                <a:ext uri="{FF2B5EF4-FFF2-40B4-BE49-F238E27FC236}">
                  <a16:creationId xmlns:a16="http://schemas.microsoft.com/office/drawing/2014/main" id="{CD707C0C-4086-4F35-A8FC-A45D727AA61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3417239" y="1865958"/>
              <a:ext cx="1270000" cy="3384002"/>
              <a:chOff x="7920038" y="61913"/>
              <a:chExt cx="1270000" cy="3384002"/>
            </a:xfrm>
          </p:grpSpPr>
          <p:sp>
            <p:nvSpPr>
              <p:cNvPr id="195" name="Freeform 76">
                <a:extLst>
                  <a:ext uri="{FF2B5EF4-FFF2-40B4-BE49-F238E27FC236}">
                    <a16:creationId xmlns:a16="http://schemas.microsoft.com/office/drawing/2014/main" id="{3D21528F-9013-4CD7-9F7C-D3F3624881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77">
                <a:extLst>
                  <a:ext uri="{FF2B5EF4-FFF2-40B4-BE49-F238E27FC236}">
                    <a16:creationId xmlns:a16="http://schemas.microsoft.com/office/drawing/2014/main" id="{06A8F5A2-62EC-4CDC-945A-E6C50C86CA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97" name="Group 196">
                <a:extLst>
                  <a:ext uri="{FF2B5EF4-FFF2-40B4-BE49-F238E27FC236}">
                    <a16:creationId xmlns:a16="http://schemas.microsoft.com/office/drawing/2014/main" id="{9625C8AA-1597-4CED-8301-18D382EF0DF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98" name="Line 90">
                  <a:extLst>
                    <a:ext uri="{FF2B5EF4-FFF2-40B4-BE49-F238E27FC236}">
                      <a16:creationId xmlns:a16="http://schemas.microsoft.com/office/drawing/2014/main" id="{5DF95B35-23E9-4724-A4F8-8ED718B5D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91">
                  <a:extLst>
                    <a:ext uri="{FF2B5EF4-FFF2-40B4-BE49-F238E27FC236}">
                      <a16:creationId xmlns:a16="http://schemas.microsoft.com/office/drawing/2014/main" id="{26C6754B-5776-451D-95ED-62AA4D0BA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92">
                  <a:extLst>
                    <a:ext uri="{FF2B5EF4-FFF2-40B4-BE49-F238E27FC236}">
                      <a16:creationId xmlns:a16="http://schemas.microsoft.com/office/drawing/2014/main" id="{A345A289-8D6C-4886-B54C-3E0D26D176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93">
                  <a:extLst>
                    <a:ext uri="{FF2B5EF4-FFF2-40B4-BE49-F238E27FC236}">
                      <a16:creationId xmlns:a16="http://schemas.microsoft.com/office/drawing/2014/main" id="{5690D981-545B-4A73-A22E-6E701024A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5" name="Group 94">
              <a:extLst>
                <a:ext uri="{FF2B5EF4-FFF2-40B4-BE49-F238E27FC236}">
                  <a16:creationId xmlns:a16="http://schemas.microsoft.com/office/drawing/2014/main" id="{FCB89D53-605D-4497-A82E-C5CB7B9AB10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flipH="1">
              <a:off x="28958" y="457964"/>
              <a:ext cx="5539609" cy="5682348"/>
              <a:chOff x="6623433" y="457964"/>
              <a:chExt cx="5539609" cy="5682348"/>
            </a:xfrm>
          </p:grpSpPr>
          <p:grpSp>
            <p:nvGrpSpPr>
              <p:cNvPr id="146" name="Group 145">
                <a:extLst>
                  <a:ext uri="{FF2B5EF4-FFF2-40B4-BE49-F238E27FC236}">
                    <a16:creationId xmlns:a16="http://schemas.microsoft.com/office/drawing/2014/main" id="{4200751B-2483-40F5-8C14-EF64034D453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73" name="Freeform 64">
                  <a:extLst>
                    <a:ext uri="{FF2B5EF4-FFF2-40B4-BE49-F238E27FC236}">
                      <a16:creationId xmlns:a16="http://schemas.microsoft.com/office/drawing/2014/main" id="{A9677C6B-C435-43E3-BF18-DC35709C97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81">
                  <a:extLst>
                    <a:ext uri="{FF2B5EF4-FFF2-40B4-BE49-F238E27FC236}">
                      <a16:creationId xmlns:a16="http://schemas.microsoft.com/office/drawing/2014/main" id="{56E374F1-3376-4D82-B66C-A0588A30F0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61">
                  <a:extLst>
                    <a:ext uri="{FF2B5EF4-FFF2-40B4-BE49-F238E27FC236}">
                      <a16:creationId xmlns:a16="http://schemas.microsoft.com/office/drawing/2014/main" id="{979B4E97-34CE-4034-8523-F1584A0344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78">
                  <a:extLst>
                    <a:ext uri="{FF2B5EF4-FFF2-40B4-BE49-F238E27FC236}">
                      <a16:creationId xmlns:a16="http://schemas.microsoft.com/office/drawing/2014/main" id="{F4C4EFFF-E30B-4F0B-9ED4-FF63047DC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84">
                  <a:extLst>
                    <a:ext uri="{FF2B5EF4-FFF2-40B4-BE49-F238E27FC236}">
                      <a16:creationId xmlns:a16="http://schemas.microsoft.com/office/drawing/2014/main" id="{173FDB7E-F5CA-497D-95CF-7A00D6789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87">
                  <a:extLst>
                    <a:ext uri="{FF2B5EF4-FFF2-40B4-BE49-F238E27FC236}">
                      <a16:creationId xmlns:a16="http://schemas.microsoft.com/office/drawing/2014/main" id="{42266BB1-5605-4F64-B071-80A97BAD9C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60">
                  <a:extLst>
                    <a:ext uri="{FF2B5EF4-FFF2-40B4-BE49-F238E27FC236}">
                      <a16:creationId xmlns:a16="http://schemas.microsoft.com/office/drawing/2014/main" id="{90D15A2A-0F2D-4AB8-8252-303BA5DB3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59">
                  <a:extLst>
                    <a:ext uri="{FF2B5EF4-FFF2-40B4-BE49-F238E27FC236}">
                      <a16:creationId xmlns:a16="http://schemas.microsoft.com/office/drawing/2014/main" id="{E676282C-5FCF-4E29-AE15-2545F1A68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62">
                  <a:extLst>
                    <a:ext uri="{FF2B5EF4-FFF2-40B4-BE49-F238E27FC236}">
                      <a16:creationId xmlns:a16="http://schemas.microsoft.com/office/drawing/2014/main" id="{AF7EC2A1-EAFC-4851-A4E3-47811C4456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65">
                  <a:extLst>
                    <a:ext uri="{FF2B5EF4-FFF2-40B4-BE49-F238E27FC236}">
                      <a16:creationId xmlns:a16="http://schemas.microsoft.com/office/drawing/2014/main" id="{6F9BD94B-F299-45D3-B66E-F20FBC9246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79">
                  <a:extLst>
                    <a:ext uri="{FF2B5EF4-FFF2-40B4-BE49-F238E27FC236}">
                      <a16:creationId xmlns:a16="http://schemas.microsoft.com/office/drawing/2014/main" id="{50E616C9-EAB1-4990-B569-17C6CB0889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82">
                  <a:extLst>
                    <a:ext uri="{FF2B5EF4-FFF2-40B4-BE49-F238E27FC236}">
                      <a16:creationId xmlns:a16="http://schemas.microsoft.com/office/drawing/2014/main" id="{2F983FB0-2CC2-4D5F-A331-4130F138E9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85">
                  <a:extLst>
                    <a:ext uri="{FF2B5EF4-FFF2-40B4-BE49-F238E27FC236}">
                      <a16:creationId xmlns:a16="http://schemas.microsoft.com/office/drawing/2014/main" id="{B1ABC269-0802-4C4A-9E57-6F876F122C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88">
                  <a:extLst>
                    <a:ext uri="{FF2B5EF4-FFF2-40B4-BE49-F238E27FC236}">
                      <a16:creationId xmlns:a16="http://schemas.microsoft.com/office/drawing/2014/main" id="{233153AF-C5CF-40DD-9E5E-9B84272F4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87" name="Group 186">
                  <a:extLst>
                    <a:ext uri="{FF2B5EF4-FFF2-40B4-BE49-F238E27FC236}">
                      <a16:creationId xmlns:a16="http://schemas.microsoft.com/office/drawing/2014/main" id="{95E220B7-17F2-4748-A337-3B8D5886038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88" name="Line 63">
                    <a:extLst>
                      <a:ext uri="{FF2B5EF4-FFF2-40B4-BE49-F238E27FC236}">
                        <a16:creationId xmlns:a16="http://schemas.microsoft.com/office/drawing/2014/main" id="{63DC02CB-E162-45FD-AF68-0A1DB537F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Line 66">
                    <a:extLst>
                      <a:ext uri="{FF2B5EF4-FFF2-40B4-BE49-F238E27FC236}">
                        <a16:creationId xmlns:a16="http://schemas.microsoft.com/office/drawing/2014/main" id="{4D9CBADA-7016-4987-B723-F7AE8E2E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Line 67">
                    <a:extLst>
                      <a:ext uri="{FF2B5EF4-FFF2-40B4-BE49-F238E27FC236}">
                        <a16:creationId xmlns:a16="http://schemas.microsoft.com/office/drawing/2014/main" id="{1DCEDCA0-F979-4B3C-A0CA-F98F2DEE89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Line 80">
                    <a:extLst>
                      <a:ext uri="{FF2B5EF4-FFF2-40B4-BE49-F238E27FC236}">
                        <a16:creationId xmlns:a16="http://schemas.microsoft.com/office/drawing/2014/main" id="{1B701ADB-B6EB-4BED-8D15-F358A67EC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Line 83">
                    <a:extLst>
                      <a:ext uri="{FF2B5EF4-FFF2-40B4-BE49-F238E27FC236}">
                        <a16:creationId xmlns:a16="http://schemas.microsoft.com/office/drawing/2014/main" id="{239EB39D-EF7A-4284-83B8-904957045D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 name="Line 86">
                    <a:extLst>
                      <a:ext uri="{FF2B5EF4-FFF2-40B4-BE49-F238E27FC236}">
                        <a16:creationId xmlns:a16="http://schemas.microsoft.com/office/drawing/2014/main" id="{59413AC3-6F9D-431E-8136-F15C0FCA62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Line 89">
                    <a:extLst>
                      <a:ext uri="{FF2B5EF4-FFF2-40B4-BE49-F238E27FC236}">
                        <a16:creationId xmlns:a16="http://schemas.microsoft.com/office/drawing/2014/main" id="{987DF8D6-E53D-4C41-B339-1E5094638F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47" name="Group 146">
                <a:extLst>
                  <a:ext uri="{FF2B5EF4-FFF2-40B4-BE49-F238E27FC236}">
                    <a16:creationId xmlns:a16="http://schemas.microsoft.com/office/drawing/2014/main" id="{66036562-1199-405F-B95A-C3A543B5DB4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5" name="Group 164">
                  <a:extLst>
                    <a:ext uri="{FF2B5EF4-FFF2-40B4-BE49-F238E27FC236}">
                      <a16:creationId xmlns:a16="http://schemas.microsoft.com/office/drawing/2014/main" id="{C4C4997E-6944-4940-8B33-92DB90BCE3A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69" name="Straight Connector 168">
                    <a:extLst>
                      <a:ext uri="{FF2B5EF4-FFF2-40B4-BE49-F238E27FC236}">
                        <a16:creationId xmlns:a16="http://schemas.microsoft.com/office/drawing/2014/main" id="{0A44DA53-5DA1-44E2-8EB4-F53CC84C9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F072B3FF-FEA5-46BC-8627-9B46C5F396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1" name="Rectangle 30">
                    <a:extLst>
                      <a:ext uri="{FF2B5EF4-FFF2-40B4-BE49-F238E27FC236}">
                        <a16:creationId xmlns:a16="http://schemas.microsoft.com/office/drawing/2014/main" id="{FB18587D-1BDA-4D28-9B48-3C37C764B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30">
                    <a:extLst>
                      <a:ext uri="{FF2B5EF4-FFF2-40B4-BE49-F238E27FC236}">
                        <a16:creationId xmlns:a16="http://schemas.microsoft.com/office/drawing/2014/main" id="{8CFE033B-F34F-4836-B6F3-93E6C7D9C5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6" name="Group 165">
                  <a:extLst>
                    <a:ext uri="{FF2B5EF4-FFF2-40B4-BE49-F238E27FC236}">
                      <a16:creationId xmlns:a16="http://schemas.microsoft.com/office/drawing/2014/main" id="{07F79761-CFAA-4330-8067-31EC1DC3E16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67" name="Freeform: Shape 166">
                    <a:extLst>
                      <a:ext uri="{FF2B5EF4-FFF2-40B4-BE49-F238E27FC236}">
                        <a16:creationId xmlns:a16="http://schemas.microsoft.com/office/drawing/2014/main" id="{8A0BC496-427B-4836-B989-97B0673D8F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8" name="Freeform: Shape 167">
                    <a:extLst>
                      <a:ext uri="{FF2B5EF4-FFF2-40B4-BE49-F238E27FC236}">
                        <a16:creationId xmlns:a16="http://schemas.microsoft.com/office/drawing/2014/main" id="{A0D554E1-33ED-415C-BF15-FC38D2E33C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48" name="Group 147">
                <a:extLst>
                  <a:ext uri="{FF2B5EF4-FFF2-40B4-BE49-F238E27FC236}">
                    <a16:creationId xmlns:a16="http://schemas.microsoft.com/office/drawing/2014/main" id="{D1F1EE7D-C5FF-46EA-AB9C-94E1F2D9B73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61" name="Group 160">
                  <a:extLst>
                    <a:ext uri="{FF2B5EF4-FFF2-40B4-BE49-F238E27FC236}">
                      <a16:creationId xmlns:a16="http://schemas.microsoft.com/office/drawing/2014/main" id="{2AC2FE37-AED7-4C81-A52E-FD105C1BDA8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3" name="Freeform 68">
                    <a:extLst>
                      <a:ext uri="{FF2B5EF4-FFF2-40B4-BE49-F238E27FC236}">
                        <a16:creationId xmlns:a16="http://schemas.microsoft.com/office/drawing/2014/main" id="{AB34FC05-3259-4BE2-8DA9-91435FAFC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69">
                    <a:extLst>
                      <a:ext uri="{FF2B5EF4-FFF2-40B4-BE49-F238E27FC236}">
                        <a16:creationId xmlns:a16="http://schemas.microsoft.com/office/drawing/2014/main" id="{AC11598E-3FD2-47F3-8E57-D5D6130DBC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2" name="Line 70">
                  <a:extLst>
                    <a:ext uri="{FF2B5EF4-FFF2-40B4-BE49-F238E27FC236}">
                      <a16:creationId xmlns:a16="http://schemas.microsoft.com/office/drawing/2014/main" id="{37D098FA-73CF-44E6-B612-7DE664E5DE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9" name="Group 148">
                <a:extLst>
                  <a:ext uri="{FF2B5EF4-FFF2-40B4-BE49-F238E27FC236}">
                    <a16:creationId xmlns:a16="http://schemas.microsoft.com/office/drawing/2014/main" id="{66672930-1A30-4508-A9D2-FA4271C6B1E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58" name="Freeform 68">
                  <a:extLst>
                    <a:ext uri="{FF2B5EF4-FFF2-40B4-BE49-F238E27FC236}">
                      <a16:creationId xmlns:a16="http://schemas.microsoft.com/office/drawing/2014/main" id="{174F3D5B-9943-4A8B-8699-ABB2B7991B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69">
                  <a:extLst>
                    <a:ext uri="{FF2B5EF4-FFF2-40B4-BE49-F238E27FC236}">
                      <a16:creationId xmlns:a16="http://schemas.microsoft.com/office/drawing/2014/main" id="{6834DCA2-951C-4A9B-8490-5C7BD0FFBB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Line 70">
                  <a:extLst>
                    <a:ext uri="{FF2B5EF4-FFF2-40B4-BE49-F238E27FC236}">
                      <a16:creationId xmlns:a16="http://schemas.microsoft.com/office/drawing/2014/main" id="{316B6CF4-BCF3-4765-B744-A1EB5A76D3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49">
                <a:extLst>
                  <a:ext uri="{FF2B5EF4-FFF2-40B4-BE49-F238E27FC236}">
                    <a16:creationId xmlns:a16="http://schemas.microsoft.com/office/drawing/2014/main" id="{BAD99054-FC47-4391-9369-B309A0AA258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51" name="Group 150">
                  <a:extLst>
                    <a:ext uri="{FF2B5EF4-FFF2-40B4-BE49-F238E27FC236}">
                      <a16:creationId xmlns:a16="http://schemas.microsoft.com/office/drawing/2014/main" id="{1A1CDB94-FE6F-4AAC-94D9-DDCEC703B12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56" name="Freeform: Shape 155">
                    <a:extLst>
                      <a:ext uri="{FF2B5EF4-FFF2-40B4-BE49-F238E27FC236}">
                        <a16:creationId xmlns:a16="http://schemas.microsoft.com/office/drawing/2014/main" id="{99B22DCB-54E6-4769-9DD7-3736B4041B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7" name="Freeform: Shape 156">
                    <a:extLst>
                      <a:ext uri="{FF2B5EF4-FFF2-40B4-BE49-F238E27FC236}">
                        <a16:creationId xmlns:a16="http://schemas.microsoft.com/office/drawing/2014/main" id="{67DA3C33-5733-4571-AD7C-F9D7447D18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52" name="Group 151">
                  <a:extLst>
                    <a:ext uri="{FF2B5EF4-FFF2-40B4-BE49-F238E27FC236}">
                      <a16:creationId xmlns:a16="http://schemas.microsoft.com/office/drawing/2014/main" id="{DEACDE3F-3571-479B-8545-A0EB157DFB7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53" name="Straight Connector 152">
                    <a:extLst>
                      <a:ext uri="{FF2B5EF4-FFF2-40B4-BE49-F238E27FC236}">
                        <a16:creationId xmlns:a16="http://schemas.microsoft.com/office/drawing/2014/main" id="{0EBC688C-242B-4AF8-9A28-74C5D3A7DD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54" name="Rectangle 5">
                    <a:extLst>
                      <a:ext uri="{FF2B5EF4-FFF2-40B4-BE49-F238E27FC236}">
                        <a16:creationId xmlns:a16="http://schemas.microsoft.com/office/drawing/2014/main" id="{C4C8C45C-CEB8-4DEA-A7C9-8028747D4C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5">
                    <a:extLst>
                      <a:ext uri="{FF2B5EF4-FFF2-40B4-BE49-F238E27FC236}">
                        <a16:creationId xmlns:a16="http://schemas.microsoft.com/office/drawing/2014/main" id="{7FC624AF-D992-41C1-A403-A0A4731BE0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96" name="Group 95">
              <a:extLst>
                <a:ext uri="{FF2B5EF4-FFF2-40B4-BE49-F238E27FC236}">
                  <a16:creationId xmlns:a16="http://schemas.microsoft.com/office/drawing/2014/main" id="{F63171A4-E846-4A64-8292-3ED3583B6DE9}"/>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flipH="1">
              <a:off x="2171191" y="712681"/>
              <a:ext cx="5539609" cy="5682348"/>
              <a:chOff x="6623433" y="457964"/>
              <a:chExt cx="5539609" cy="5682348"/>
            </a:xfrm>
          </p:grpSpPr>
          <p:grpSp>
            <p:nvGrpSpPr>
              <p:cNvPr id="97" name="Group 96">
                <a:extLst>
                  <a:ext uri="{FF2B5EF4-FFF2-40B4-BE49-F238E27FC236}">
                    <a16:creationId xmlns:a16="http://schemas.microsoft.com/office/drawing/2014/main" id="{E59C66F3-BAB8-46AB-849B-0BC14A74B8A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24" name="Freeform 64">
                  <a:extLst>
                    <a:ext uri="{FF2B5EF4-FFF2-40B4-BE49-F238E27FC236}">
                      <a16:creationId xmlns:a16="http://schemas.microsoft.com/office/drawing/2014/main" id="{68CD087B-52FF-4F11-A251-6F6A6B9093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81">
                  <a:extLst>
                    <a:ext uri="{FF2B5EF4-FFF2-40B4-BE49-F238E27FC236}">
                      <a16:creationId xmlns:a16="http://schemas.microsoft.com/office/drawing/2014/main" id="{7FD7CD23-A1FC-41E8-A563-0B0A87A8FC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61">
                  <a:extLst>
                    <a:ext uri="{FF2B5EF4-FFF2-40B4-BE49-F238E27FC236}">
                      <a16:creationId xmlns:a16="http://schemas.microsoft.com/office/drawing/2014/main" id="{A3A34481-695D-470B-9A01-A047EAA615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78">
                  <a:extLst>
                    <a:ext uri="{FF2B5EF4-FFF2-40B4-BE49-F238E27FC236}">
                      <a16:creationId xmlns:a16="http://schemas.microsoft.com/office/drawing/2014/main" id="{5B26EEFA-6CAA-4BF6-B4BD-7C083D59B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84">
                  <a:extLst>
                    <a:ext uri="{FF2B5EF4-FFF2-40B4-BE49-F238E27FC236}">
                      <a16:creationId xmlns:a16="http://schemas.microsoft.com/office/drawing/2014/main" id="{61976329-310A-4F70-B22C-F032D4BF7E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87">
                  <a:extLst>
                    <a:ext uri="{FF2B5EF4-FFF2-40B4-BE49-F238E27FC236}">
                      <a16:creationId xmlns:a16="http://schemas.microsoft.com/office/drawing/2014/main" id="{0A0DA1ED-70C5-4D8F-B61F-F6E9E07D5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60">
                  <a:extLst>
                    <a:ext uri="{FF2B5EF4-FFF2-40B4-BE49-F238E27FC236}">
                      <a16:creationId xmlns:a16="http://schemas.microsoft.com/office/drawing/2014/main" id="{EDF58541-8ECC-487F-96C7-3267D0F9C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59">
                  <a:extLst>
                    <a:ext uri="{FF2B5EF4-FFF2-40B4-BE49-F238E27FC236}">
                      <a16:creationId xmlns:a16="http://schemas.microsoft.com/office/drawing/2014/main" id="{D1DAAA62-5552-4436-97D9-353F629E8A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62">
                  <a:extLst>
                    <a:ext uri="{FF2B5EF4-FFF2-40B4-BE49-F238E27FC236}">
                      <a16:creationId xmlns:a16="http://schemas.microsoft.com/office/drawing/2014/main" id="{EBA1BB6B-72EF-4525-89A1-FC5BE70D71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65">
                  <a:extLst>
                    <a:ext uri="{FF2B5EF4-FFF2-40B4-BE49-F238E27FC236}">
                      <a16:creationId xmlns:a16="http://schemas.microsoft.com/office/drawing/2014/main" id="{D3BD4012-93F7-424A-9146-8E7E831D9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79">
                  <a:extLst>
                    <a:ext uri="{FF2B5EF4-FFF2-40B4-BE49-F238E27FC236}">
                      <a16:creationId xmlns:a16="http://schemas.microsoft.com/office/drawing/2014/main" id="{A2E36983-6A8E-4C78-AA27-363C0D676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82">
                  <a:extLst>
                    <a:ext uri="{FF2B5EF4-FFF2-40B4-BE49-F238E27FC236}">
                      <a16:creationId xmlns:a16="http://schemas.microsoft.com/office/drawing/2014/main" id="{AB2380FC-F201-44F0-A531-1402201E4E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85">
                  <a:extLst>
                    <a:ext uri="{FF2B5EF4-FFF2-40B4-BE49-F238E27FC236}">
                      <a16:creationId xmlns:a16="http://schemas.microsoft.com/office/drawing/2014/main" id="{737C3A27-BD47-4E93-A1E3-33B902DD06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88">
                  <a:extLst>
                    <a:ext uri="{FF2B5EF4-FFF2-40B4-BE49-F238E27FC236}">
                      <a16:creationId xmlns:a16="http://schemas.microsoft.com/office/drawing/2014/main" id="{C257BCC6-B88D-4C3B-BEFD-25D320F39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38" name="Group 137">
                  <a:extLst>
                    <a:ext uri="{FF2B5EF4-FFF2-40B4-BE49-F238E27FC236}">
                      <a16:creationId xmlns:a16="http://schemas.microsoft.com/office/drawing/2014/main" id="{0519964D-597A-4E0C-B66C-89D30B8582B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39" name="Line 63">
                    <a:extLst>
                      <a:ext uri="{FF2B5EF4-FFF2-40B4-BE49-F238E27FC236}">
                        <a16:creationId xmlns:a16="http://schemas.microsoft.com/office/drawing/2014/main" id="{A31BADE6-3732-4787-8841-96E8F05C0A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Line 66">
                    <a:extLst>
                      <a:ext uri="{FF2B5EF4-FFF2-40B4-BE49-F238E27FC236}">
                        <a16:creationId xmlns:a16="http://schemas.microsoft.com/office/drawing/2014/main" id="{447ED593-61E3-4BD7-8984-7FE5621549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67">
                    <a:extLst>
                      <a:ext uri="{FF2B5EF4-FFF2-40B4-BE49-F238E27FC236}">
                        <a16:creationId xmlns:a16="http://schemas.microsoft.com/office/drawing/2014/main" id="{6AD98272-0FC0-49AC-9877-8D2BAA514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Line 80">
                    <a:extLst>
                      <a:ext uri="{FF2B5EF4-FFF2-40B4-BE49-F238E27FC236}">
                        <a16:creationId xmlns:a16="http://schemas.microsoft.com/office/drawing/2014/main" id="{D54770D9-48C7-4C76-9F40-65C9B9C05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Line 83">
                    <a:extLst>
                      <a:ext uri="{FF2B5EF4-FFF2-40B4-BE49-F238E27FC236}">
                        <a16:creationId xmlns:a16="http://schemas.microsoft.com/office/drawing/2014/main" id="{4B9C1A3A-3DED-4CC1-820C-16B358DF9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Line 86">
                    <a:extLst>
                      <a:ext uri="{FF2B5EF4-FFF2-40B4-BE49-F238E27FC236}">
                        <a16:creationId xmlns:a16="http://schemas.microsoft.com/office/drawing/2014/main" id="{2404A56E-8A81-48CB-9AC4-2CB6EA55DD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Line 89">
                    <a:extLst>
                      <a:ext uri="{FF2B5EF4-FFF2-40B4-BE49-F238E27FC236}">
                        <a16:creationId xmlns:a16="http://schemas.microsoft.com/office/drawing/2014/main" id="{6D6A743B-85A5-41A8-9664-D654620D2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8" name="Group 97">
                <a:extLst>
                  <a:ext uri="{FF2B5EF4-FFF2-40B4-BE49-F238E27FC236}">
                    <a16:creationId xmlns:a16="http://schemas.microsoft.com/office/drawing/2014/main" id="{23DAD9FD-AF99-4D89-9BC8-E6739BD17ACA}"/>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16" name="Group 115">
                  <a:extLst>
                    <a:ext uri="{FF2B5EF4-FFF2-40B4-BE49-F238E27FC236}">
                      <a16:creationId xmlns:a16="http://schemas.microsoft.com/office/drawing/2014/main" id="{D7170781-0173-4FAB-8358-42C469FC51A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20" name="Straight Connector 119">
                    <a:extLst>
                      <a:ext uri="{FF2B5EF4-FFF2-40B4-BE49-F238E27FC236}">
                        <a16:creationId xmlns:a16="http://schemas.microsoft.com/office/drawing/2014/main" id="{03C55E22-B879-4AE0-BC46-BA8A4E950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A07E073-1978-4DCC-9E5C-FF89EF524B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2" name="Rectangle 30">
                    <a:extLst>
                      <a:ext uri="{FF2B5EF4-FFF2-40B4-BE49-F238E27FC236}">
                        <a16:creationId xmlns:a16="http://schemas.microsoft.com/office/drawing/2014/main" id="{5691F80E-D2E0-4E78-AA76-8D827AE410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30">
                    <a:extLst>
                      <a:ext uri="{FF2B5EF4-FFF2-40B4-BE49-F238E27FC236}">
                        <a16:creationId xmlns:a16="http://schemas.microsoft.com/office/drawing/2014/main" id="{E34C55D1-5C55-44D3-9C26-E1951DA393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7" name="Group 116">
                  <a:extLst>
                    <a:ext uri="{FF2B5EF4-FFF2-40B4-BE49-F238E27FC236}">
                      <a16:creationId xmlns:a16="http://schemas.microsoft.com/office/drawing/2014/main" id="{4C9CB0E6-07EF-4140-926D-D380C1A88EB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18" name="Freeform: Shape 117">
                    <a:extLst>
                      <a:ext uri="{FF2B5EF4-FFF2-40B4-BE49-F238E27FC236}">
                        <a16:creationId xmlns:a16="http://schemas.microsoft.com/office/drawing/2014/main" id="{263BBD78-504D-435B-8933-2C460DC38E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9" name="Freeform: Shape 118">
                    <a:extLst>
                      <a:ext uri="{FF2B5EF4-FFF2-40B4-BE49-F238E27FC236}">
                        <a16:creationId xmlns:a16="http://schemas.microsoft.com/office/drawing/2014/main" id="{1AD78D29-1FCF-4E88-A958-924F701D5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9" name="Group 98">
                <a:extLst>
                  <a:ext uri="{FF2B5EF4-FFF2-40B4-BE49-F238E27FC236}">
                    <a16:creationId xmlns:a16="http://schemas.microsoft.com/office/drawing/2014/main" id="{EA551A3F-69EF-45CC-87F7-867808A3FAD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12" name="Group 111">
                  <a:extLst>
                    <a:ext uri="{FF2B5EF4-FFF2-40B4-BE49-F238E27FC236}">
                      <a16:creationId xmlns:a16="http://schemas.microsoft.com/office/drawing/2014/main" id="{12724B09-E74E-49FA-BB5D-583BB89B798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14" name="Freeform 68">
                    <a:extLst>
                      <a:ext uri="{FF2B5EF4-FFF2-40B4-BE49-F238E27FC236}">
                        <a16:creationId xmlns:a16="http://schemas.microsoft.com/office/drawing/2014/main" id="{DA2788BF-64AD-4328-8CB9-8C2C98CF54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69">
                    <a:extLst>
                      <a:ext uri="{FF2B5EF4-FFF2-40B4-BE49-F238E27FC236}">
                        <a16:creationId xmlns:a16="http://schemas.microsoft.com/office/drawing/2014/main" id="{D9591CB5-16C9-44FC-B125-529D33F91B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3" name="Line 70">
                  <a:extLst>
                    <a:ext uri="{FF2B5EF4-FFF2-40B4-BE49-F238E27FC236}">
                      <a16:creationId xmlns:a16="http://schemas.microsoft.com/office/drawing/2014/main" id="{4F82A945-38F0-45AF-A28A-C6A0E6A2E7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 name="Group 99">
                <a:extLst>
                  <a:ext uri="{FF2B5EF4-FFF2-40B4-BE49-F238E27FC236}">
                    <a16:creationId xmlns:a16="http://schemas.microsoft.com/office/drawing/2014/main" id="{80FA6744-F48F-4652-86E5-BA3ABEF3227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09" name="Freeform 68">
                  <a:extLst>
                    <a:ext uri="{FF2B5EF4-FFF2-40B4-BE49-F238E27FC236}">
                      <a16:creationId xmlns:a16="http://schemas.microsoft.com/office/drawing/2014/main" id="{FAC3DEAD-5797-4CA1-A8F2-3F487AAC6B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69">
                  <a:extLst>
                    <a:ext uri="{FF2B5EF4-FFF2-40B4-BE49-F238E27FC236}">
                      <a16:creationId xmlns:a16="http://schemas.microsoft.com/office/drawing/2014/main" id="{F9AF9D64-C9FB-4D32-993D-3423A2E55E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Line 70">
                  <a:extLst>
                    <a:ext uri="{FF2B5EF4-FFF2-40B4-BE49-F238E27FC236}">
                      <a16:creationId xmlns:a16="http://schemas.microsoft.com/office/drawing/2014/main" id="{9097AC72-422F-4CE0-A772-A63E2294AC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 name="Group 100">
                <a:extLst>
                  <a:ext uri="{FF2B5EF4-FFF2-40B4-BE49-F238E27FC236}">
                    <a16:creationId xmlns:a16="http://schemas.microsoft.com/office/drawing/2014/main" id="{1A6B3F4D-48A0-4FC2-8720-2606D6AA04C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02" name="Group 101">
                  <a:extLst>
                    <a:ext uri="{FF2B5EF4-FFF2-40B4-BE49-F238E27FC236}">
                      <a16:creationId xmlns:a16="http://schemas.microsoft.com/office/drawing/2014/main" id="{67E4FA26-563D-4D19-BAEB-A370818E51A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07" name="Freeform: Shape 106">
                    <a:extLst>
                      <a:ext uri="{FF2B5EF4-FFF2-40B4-BE49-F238E27FC236}">
                        <a16:creationId xmlns:a16="http://schemas.microsoft.com/office/drawing/2014/main" id="{03B51AAC-6B1D-43D1-8885-402653BA90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8" name="Freeform: Shape 107">
                    <a:extLst>
                      <a:ext uri="{FF2B5EF4-FFF2-40B4-BE49-F238E27FC236}">
                        <a16:creationId xmlns:a16="http://schemas.microsoft.com/office/drawing/2014/main" id="{CF4180FB-7FBD-421F-A284-4C2CC61B38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03" name="Group 102">
                  <a:extLst>
                    <a:ext uri="{FF2B5EF4-FFF2-40B4-BE49-F238E27FC236}">
                      <a16:creationId xmlns:a16="http://schemas.microsoft.com/office/drawing/2014/main" id="{28E615C5-6A2E-4BF3-A3A8-9061C5B1B84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04" name="Straight Connector 103">
                    <a:extLst>
                      <a:ext uri="{FF2B5EF4-FFF2-40B4-BE49-F238E27FC236}">
                        <a16:creationId xmlns:a16="http://schemas.microsoft.com/office/drawing/2014/main" id="{B15A4CEB-6B8D-48C3-8484-3EC282A34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5" name="Rectangle 5">
                    <a:extLst>
                      <a:ext uri="{FF2B5EF4-FFF2-40B4-BE49-F238E27FC236}">
                        <a16:creationId xmlns:a16="http://schemas.microsoft.com/office/drawing/2014/main" id="{38F7FD7D-E582-4214-B1B3-D28913055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5">
                    <a:extLst>
                      <a:ext uri="{FF2B5EF4-FFF2-40B4-BE49-F238E27FC236}">
                        <a16:creationId xmlns:a16="http://schemas.microsoft.com/office/drawing/2014/main" id="{B74D1DAC-C0D4-447E-8665-EAFF34F4E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sp>
        <p:nvSpPr>
          <p:cNvPr id="4" name="Content Placeholder 3">
            <a:extLst>
              <a:ext uri="{FF2B5EF4-FFF2-40B4-BE49-F238E27FC236}">
                <a16:creationId xmlns:a16="http://schemas.microsoft.com/office/drawing/2014/main" id="{8F8E5FA1-697B-6FB5-4F63-346DF5F17039}"/>
              </a:ext>
            </a:extLst>
          </p:cNvPr>
          <p:cNvSpPr>
            <a:spLocks noGrp="1"/>
          </p:cNvSpPr>
          <p:nvPr>
            <p:ph sz="quarter" idx="15" hasCustomPrompt="1"/>
          </p:nvPr>
        </p:nvSpPr>
        <p:spPr>
          <a:xfrm>
            <a:off x="7630067" y="3219450"/>
            <a:ext cx="4128934" cy="3092780"/>
          </a:xfrm>
        </p:spPr>
        <p:txBody>
          <a:bodyPr/>
          <a:lstStyle>
            <a:lvl1pPr marL="0" indent="0" algn="ctr">
              <a:buNone/>
              <a:defRPr lang="en-US" sz="2000" kern="1200" spc="50" dirty="0" smtClean="0">
                <a:solidFill>
                  <a:schemeClr val="tx1">
                    <a:alpha val="60000"/>
                  </a:schemeClr>
                </a:solidFill>
                <a:latin typeface="+mn-lt"/>
                <a:ea typeface="+mn-ea"/>
                <a:cs typeface="Calibri"/>
              </a:defRPr>
            </a:lvl1pPr>
            <a:lvl2pPr marL="360000" indent="0">
              <a:buNone/>
              <a:defRPr lang="en-US" sz="2000" kern="1200" spc="50" dirty="0" smtClean="0">
                <a:solidFill>
                  <a:schemeClr val="tx1">
                    <a:alpha val="60000"/>
                  </a:schemeClr>
                </a:solidFill>
                <a:latin typeface="+mn-lt"/>
                <a:ea typeface="+mn-ea"/>
                <a:cs typeface="Calibri"/>
              </a:defRPr>
            </a:lvl2pPr>
            <a:lvl3pPr marL="720000" indent="0">
              <a:buNone/>
              <a:defRPr lang="en-US" sz="2000" kern="1200" spc="50" dirty="0" smtClean="0">
                <a:solidFill>
                  <a:schemeClr val="tx1">
                    <a:alpha val="60000"/>
                  </a:schemeClr>
                </a:solidFill>
                <a:latin typeface="+mn-lt"/>
                <a:ea typeface="+mn-ea"/>
                <a:cs typeface="Calibri"/>
              </a:defRPr>
            </a:lvl3pPr>
            <a:lvl4pPr marL="1080000" indent="0">
              <a:buNone/>
              <a:defRPr lang="en-US" sz="2000" kern="1200" spc="50" dirty="0" smtClean="0">
                <a:solidFill>
                  <a:schemeClr val="tx1">
                    <a:alpha val="60000"/>
                  </a:schemeClr>
                </a:solidFill>
                <a:latin typeface="+mn-lt"/>
                <a:ea typeface="+mn-ea"/>
                <a:cs typeface="Calibri"/>
              </a:defRPr>
            </a:lvl4pPr>
            <a:lvl5pPr marL="1440000" indent="0">
              <a:buNone/>
              <a:defRPr lang="en-US" sz="2000" kern="1200" spc="50" dirty="0">
                <a:solidFill>
                  <a:schemeClr val="tx1">
                    <a:alpha val="60000"/>
                  </a:schemeClr>
                </a:solidFill>
                <a:latin typeface="+mn-lt"/>
                <a:ea typeface="+mn-ea"/>
                <a:cs typeface="Calibri"/>
              </a:defRPr>
            </a:lvl5pPr>
          </a:lstStyle>
          <a:p>
            <a:pPr lvl="0"/>
            <a:r>
              <a:rPr lang="en-US" dirty="0"/>
              <a:t>Click to add text</a:t>
            </a:r>
          </a:p>
        </p:txBody>
      </p:sp>
    </p:spTree>
    <p:extLst>
      <p:ext uri="{BB962C8B-B14F-4D97-AF65-F5344CB8AC3E}">
        <p14:creationId xmlns:p14="http://schemas.microsoft.com/office/powerpoint/2010/main" val="1189466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984522" y="298564"/>
            <a:ext cx="4650901" cy="6260873"/>
          </a:xfrm>
        </p:spPr>
        <p:txBody>
          <a:bodyPr anchor="ctr">
            <a:noAutofit/>
          </a:bodyPr>
          <a:lstStyle>
            <a:lvl1pPr algn="ctr">
              <a:defRPr sz="6000"/>
            </a:lvl1pPr>
          </a:lstStyle>
          <a:p>
            <a:r>
              <a:rPr lang="en-US" dirty="0"/>
              <a:t>Click to add title</a:t>
            </a:r>
          </a:p>
        </p:txBody>
      </p:sp>
      <p:grpSp>
        <p:nvGrpSpPr>
          <p:cNvPr id="6" name="Group 5">
            <a:extLst>
              <a:ext uri="{FF2B5EF4-FFF2-40B4-BE49-F238E27FC236}">
                <a16:creationId xmlns:a16="http://schemas.microsoft.com/office/drawing/2014/main" id="{F44A4473-D4D4-4E24-B542-C5D63C28DA75}"/>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7" name="Group 6">
              <a:extLst>
                <a:ext uri="{FF2B5EF4-FFF2-40B4-BE49-F238E27FC236}">
                  <a16:creationId xmlns:a16="http://schemas.microsoft.com/office/drawing/2014/main" id="{14CA4A32-A016-460F-8B99-22A5D265B4B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a16="http://schemas.microsoft.com/office/drawing/2014/main" id="{84DB1BC2-B158-4DA5-9164-843E6B566CE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69">
                <a:extLst>
                  <a:ext uri="{FF2B5EF4-FFF2-40B4-BE49-F238E27FC236}">
                    <a16:creationId xmlns:a16="http://schemas.microsoft.com/office/drawing/2014/main" id="{751FDE2E-D749-401E-B3BA-66B2F52318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Line 70">
                <a:extLst>
                  <a:ext uri="{FF2B5EF4-FFF2-40B4-BE49-F238E27FC236}">
                    <a16:creationId xmlns:a16="http://schemas.microsoft.com/office/drawing/2014/main" id="{49546377-E2EE-4854-AA84-5575789BAF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a:extLst>
                <a:ext uri="{FF2B5EF4-FFF2-40B4-BE49-F238E27FC236}">
                  <a16:creationId xmlns:a16="http://schemas.microsoft.com/office/drawing/2014/main" id="{04FCC465-42B8-456F-951F-8C51A42F97E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48" name="Oval 47">
                <a:extLst>
                  <a:ext uri="{FF2B5EF4-FFF2-40B4-BE49-F238E27FC236}">
                    <a16:creationId xmlns:a16="http://schemas.microsoft.com/office/drawing/2014/main" id="{3D7F8A9A-8A53-4FD3-855C-C49B035CE8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49" name="Group 48">
                <a:extLst>
                  <a:ext uri="{FF2B5EF4-FFF2-40B4-BE49-F238E27FC236}">
                    <a16:creationId xmlns:a16="http://schemas.microsoft.com/office/drawing/2014/main" id="{AC347F99-AC7C-4DB2-8AAF-9E2A7AE629C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a16="http://schemas.microsoft.com/office/drawing/2014/main" id="{89B06C37-E219-479D-B324-0DC7D05651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81">
                  <a:extLst>
                    <a:ext uri="{FF2B5EF4-FFF2-40B4-BE49-F238E27FC236}">
                      <a16:creationId xmlns:a16="http://schemas.microsoft.com/office/drawing/2014/main" id="{29A1D878-CEA2-41DC-8638-A8523167266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id="{99394209-57ED-4126-A8DC-0862D1FA11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78">
                  <a:extLst>
                    <a:ext uri="{FF2B5EF4-FFF2-40B4-BE49-F238E27FC236}">
                      <a16:creationId xmlns:a16="http://schemas.microsoft.com/office/drawing/2014/main" id="{A48B0004-4618-4D71-88D1-A2FEE4F0AD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4">
                  <a:extLst>
                    <a:ext uri="{FF2B5EF4-FFF2-40B4-BE49-F238E27FC236}">
                      <a16:creationId xmlns:a16="http://schemas.microsoft.com/office/drawing/2014/main" id="{4D1C172B-2446-428A-A518-FE1B5FCE0D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7">
                  <a:extLst>
                    <a:ext uri="{FF2B5EF4-FFF2-40B4-BE49-F238E27FC236}">
                      <a16:creationId xmlns:a16="http://schemas.microsoft.com/office/drawing/2014/main" id="{E359C795-FCC1-401F-B0B6-F722AE632A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0">
                  <a:extLst>
                    <a:ext uri="{FF2B5EF4-FFF2-40B4-BE49-F238E27FC236}">
                      <a16:creationId xmlns:a16="http://schemas.microsoft.com/office/drawing/2014/main" id="{8260D102-71BB-497E-A5CF-743FB59874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9">
                  <a:extLst>
                    <a:ext uri="{FF2B5EF4-FFF2-40B4-BE49-F238E27FC236}">
                      <a16:creationId xmlns:a16="http://schemas.microsoft.com/office/drawing/2014/main" id="{811E3D98-A5FB-4BDE-A07D-A03EB898C67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62">
                  <a:extLst>
                    <a:ext uri="{FF2B5EF4-FFF2-40B4-BE49-F238E27FC236}">
                      <a16:creationId xmlns:a16="http://schemas.microsoft.com/office/drawing/2014/main" id="{9E48CE7F-B4EF-4629-8706-6838C171EF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5">
                  <a:extLst>
                    <a:ext uri="{FF2B5EF4-FFF2-40B4-BE49-F238E27FC236}">
                      <a16:creationId xmlns:a16="http://schemas.microsoft.com/office/drawing/2014/main" id="{C8EBC77A-0887-4128-A73B-2C0165C6F94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79">
                  <a:extLst>
                    <a:ext uri="{FF2B5EF4-FFF2-40B4-BE49-F238E27FC236}">
                      <a16:creationId xmlns:a16="http://schemas.microsoft.com/office/drawing/2014/main" id="{7AF3D400-AAAA-47BD-922E-AA3A2AFA30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82">
                  <a:extLst>
                    <a:ext uri="{FF2B5EF4-FFF2-40B4-BE49-F238E27FC236}">
                      <a16:creationId xmlns:a16="http://schemas.microsoft.com/office/drawing/2014/main" id="{B0A3E6A0-609D-427D-9D34-E7CF184B453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5">
                  <a:extLst>
                    <a:ext uri="{FF2B5EF4-FFF2-40B4-BE49-F238E27FC236}">
                      <a16:creationId xmlns:a16="http://schemas.microsoft.com/office/drawing/2014/main" id="{DDE08965-A3F4-426A-924B-102A6F6FE2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8">
                  <a:extLst>
                    <a:ext uri="{FF2B5EF4-FFF2-40B4-BE49-F238E27FC236}">
                      <a16:creationId xmlns:a16="http://schemas.microsoft.com/office/drawing/2014/main" id="{13FA8E6E-7F53-47E9-9BF8-1CD3130F42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8" name="Group 77">
                  <a:extLst>
                    <a:ext uri="{FF2B5EF4-FFF2-40B4-BE49-F238E27FC236}">
                      <a16:creationId xmlns:a16="http://schemas.microsoft.com/office/drawing/2014/main" id="{7A8A9991-EF8F-4128-9DB7-A2FA8CF2F68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79" name="Line 63">
                    <a:extLst>
                      <a:ext uri="{FF2B5EF4-FFF2-40B4-BE49-F238E27FC236}">
                        <a16:creationId xmlns:a16="http://schemas.microsoft.com/office/drawing/2014/main" id="{41E966B6-186E-4D17-B570-969B6951AC0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6">
                    <a:extLst>
                      <a:ext uri="{FF2B5EF4-FFF2-40B4-BE49-F238E27FC236}">
                        <a16:creationId xmlns:a16="http://schemas.microsoft.com/office/drawing/2014/main" id="{918B08AD-5F3C-4FC5-8998-8524763C750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7">
                    <a:extLst>
                      <a:ext uri="{FF2B5EF4-FFF2-40B4-BE49-F238E27FC236}">
                        <a16:creationId xmlns:a16="http://schemas.microsoft.com/office/drawing/2014/main" id="{EDF72260-B0A1-47A1-9459-FDF4600ACA6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C6A7FA58-53F7-4C2F-96D5-E97BB3CC67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3">
                    <a:extLst>
                      <a:ext uri="{FF2B5EF4-FFF2-40B4-BE49-F238E27FC236}">
                        <a16:creationId xmlns:a16="http://schemas.microsoft.com/office/drawing/2014/main" id="{1B986617-481E-450F-8FAD-CA3086A3E0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6">
                    <a:extLst>
                      <a:ext uri="{FF2B5EF4-FFF2-40B4-BE49-F238E27FC236}">
                        <a16:creationId xmlns:a16="http://schemas.microsoft.com/office/drawing/2014/main" id="{4D24CAEB-B2FE-4796-8E6E-DB5148C380F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9">
                    <a:extLst>
                      <a:ext uri="{FF2B5EF4-FFF2-40B4-BE49-F238E27FC236}">
                        <a16:creationId xmlns:a16="http://schemas.microsoft.com/office/drawing/2014/main" id="{3D577B03-E6D9-4FFA-A799-E504CBF8D7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43509C13-FDEE-45B0-B954-D80D6F38F0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21FF647D-8D8A-43E8-A2E2-46D1117839F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87B8728B-0A45-4551-99F0-CF33B850DA5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CFAA15D-9EFC-4A70-AC98-CB3EF00C3A4C}"/>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AD80CCBD-3F02-48A0-A24E-5971D229517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AB5B7D34-5A4E-48DE-8893-0F022E4CC95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2341ADC6-0CC2-46C0-BA6F-9D991366980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A93316DB-546B-41BA-AD1B-94D5C46702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35105C82-44C4-41C2-96AE-ADE6DD1D712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A7A634F2-054C-4614-9ECB-96BE809893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2" name="Group 51">
                  <a:extLst>
                    <a:ext uri="{FF2B5EF4-FFF2-40B4-BE49-F238E27FC236}">
                      <a16:creationId xmlns:a16="http://schemas.microsoft.com/office/drawing/2014/main" id="{1764AB7F-1912-4909-A04A-C8D125467E1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6B93639B-DE1C-4A46-A4B5-B88FD6FC20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A6C5D17F-13E7-4861-A839-3C56ABD56C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1C343C91-0F9E-4530-939D-2D9F15DF4A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 name="Group 8">
              <a:extLst>
                <a:ext uri="{FF2B5EF4-FFF2-40B4-BE49-F238E27FC236}">
                  <a16:creationId xmlns:a16="http://schemas.microsoft.com/office/drawing/2014/main" id="{92109E9F-E572-4202-B7A6-630155DD5BB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0" name="Oval 9">
                <a:extLst>
                  <a:ext uri="{FF2B5EF4-FFF2-40B4-BE49-F238E27FC236}">
                    <a16:creationId xmlns:a16="http://schemas.microsoft.com/office/drawing/2014/main" id="{B4FF54B2-44F5-42F7-8353-111D80A8D2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1" name="Group 10">
                <a:extLst>
                  <a:ext uri="{FF2B5EF4-FFF2-40B4-BE49-F238E27FC236}">
                    <a16:creationId xmlns:a16="http://schemas.microsoft.com/office/drawing/2014/main" id="{19A2BBF4-4F54-4179-B672-AD4C8D58A30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a16="http://schemas.microsoft.com/office/drawing/2014/main" id="{2F2D95CF-DAE2-4601-B9A6-233F4F2F30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3CD52B72-C30B-4570-A8AB-78CB884F8D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696A9FBF-C89D-4CF9-A1DC-C0275A3B326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C50B0ACE-17B4-4F11-BA43-0159796B83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F0346B01-7019-48B2-9BE7-3E90F590FD6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5C186E4B-7559-4E95-9BDD-7DA75E0873B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4FFE117A-211E-4BD5-AB76-05026DEC6B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5CC0C412-2859-4E97-924F-291318E6AD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AECE441C-0FBF-4F02-9781-35F2487E3C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951A4317-3E34-41B4-BCD9-E6E0627C18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CE2D40E4-274B-4D43-801B-7B3BAF03E4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2D939FC8-6395-4DCB-B28C-2342BFB72F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620FEEF2-AE91-48CA-8FE7-B50F83E1CF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27050D75-D26B-4BD3-A4A5-68DF13E9C1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37668160-F5BE-4756-B84F-C68992BC7A5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E7F90261-4A5A-4C39-B4B3-FEBED04E34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71681E7C-A7E8-4F01-9001-3FD1105E1B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901B0597-C838-4481-A49D-E8D85B631C7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23C2B0BF-A329-4A97-B3D5-545BC6813E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DBCCCA80-4FEE-4C79-8AF3-66B97054C8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4B9AD13F-808D-4464-989B-F40B3E77B7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076473B5-E30F-4635-8789-51368A971B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a16="http://schemas.microsoft.com/office/drawing/2014/main" id="{EF568995-35CF-4C80-A63C-82B47F1BA1D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 name="Group 17">
                  <a:extLst>
                    <a:ext uri="{FF2B5EF4-FFF2-40B4-BE49-F238E27FC236}">
                      <a16:creationId xmlns:a16="http://schemas.microsoft.com/office/drawing/2014/main" id="{99432608-19E2-4A3E-A68B-45C8E5DD471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127A2810-84DE-450A-986B-DE8AF8AE6F1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A56ED6A-BBD4-4005-A99D-65BCF8047CC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CFC0629C-AFCE-4D39-87D5-36EF1FE5CF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81F3517A-93AD-4DF3-BEC7-E607A73E5E2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CBBC251-E8DD-438C-8733-7D65F461A44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6A94A4D4-EFFA-4AE2-B533-75F01F0F00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1F4B0E1D-2F9C-444A-ADBA-BDE9F01D8D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 name="Group 12">
                <a:extLst>
                  <a:ext uri="{FF2B5EF4-FFF2-40B4-BE49-F238E27FC236}">
                    <a16:creationId xmlns:a16="http://schemas.microsoft.com/office/drawing/2014/main" id="{5F5ACA0E-A5DF-4015-8FD4-FA7A53E9D1A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4" name="Group 13">
                  <a:extLst>
                    <a:ext uri="{FF2B5EF4-FFF2-40B4-BE49-F238E27FC236}">
                      <a16:creationId xmlns:a16="http://schemas.microsoft.com/office/drawing/2014/main" id="{5A4DCFFD-FD3C-42EA-862E-5B792D9020A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0089A8F3-7530-4C17-848C-580015C3EDC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61D8EA0C-1521-4C6D-8C09-DD6D8F1F22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Line 70">
                  <a:extLst>
                    <a:ext uri="{FF2B5EF4-FFF2-40B4-BE49-F238E27FC236}">
                      <a16:creationId xmlns:a16="http://schemas.microsoft.com/office/drawing/2014/main" id="{517033B6-6B8A-4BD6-9A52-BF9E9EFBD4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4229122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9624494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294A09A9-5501-47C1-A89A-A340965A2BE2}" type="slidenum">
              <a:rPr lang="en-US" smtClean="0"/>
              <a:pPr/>
              <a:t>‹#›</a:t>
            </a:fld>
            <a:endParaRPr lang="en-US" dirty="0"/>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4504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7252712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9552302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6/3/24</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grpSp>
        <p:nvGrpSpPr>
          <p:cNvPr id="6" name="Group 5">
            <a:extLst>
              <a:ext uri="{FF2B5EF4-FFF2-40B4-BE49-F238E27FC236}">
                <a16:creationId xmlns:a16="http://schemas.microsoft.com/office/drawing/2014/main" id="{17004688-7200-27A0-AED2-FDEA0C50E2E9}"/>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7" name="Group 6">
              <a:extLst>
                <a:ext uri="{FF2B5EF4-FFF2-40B4-BE49-F238E27FC236}">
                  <a16:creationId xmlns:a16="http://schemas.microsoft.com/office/drawing/2014/main" id="{0962AE0E-CD08-E4A3-B4FB-58E3FB6095C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a16="http://schemas.microsoft.com/office/drawing/2014/main" id="{942343E8-72A7-5457-2C99-D033A36FF0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69">
                <a:extLst>
                  <a:ext uri="{FF2B5EF4-FFF2-40B4-BE49-F238E27FC236}">
                    <a16:creationId xmlns:a16="http://schemas.microsoft.com/office/drawing/2014/main" id="{1C19E638-91EB-75DC-9458-EA0229C044E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Line 70">
                <a:extLst>
                  <a:ext uri="{FF2B5EF4-FFF2-40B4-BE49-F238E27FC236}">
                    <a16:creationId xmlns:a16="http://schemas.microsoft.com/office/drawing/2014/main" id="{6E02EB3D-A45E-B4B7-9E49-65E6921C6D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a:extLst>
                <a:ext uri="{FF2B5EF4-FFF2-40B4-BE49-F238E27FC236}">
                  <a16:creationId xmlns:a16="http://schemas.microsoft.com/office/drawing/2014/main" id="{46ED0F2C-33C6-33F8-D25A-653073FA8FE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48" name="Oval 47">
                <a:extLst>
                  <a:ext uri="{FF2B5EF4-FFF2-40B4-BE49-F238E27FC236}">
                    <a16:creationId xmlns:a16="http://schemas.microsoft.com/office/drawing/2014/main" id="{76C992DF-7C76-80E6-220E-5545B437E8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49" name="Group 48">
                <a:extLst>
                  <a:ext uri="{FF2B5EF4-FFF2-40B4-BE49-F238E27FC236}">
                    <a16:creationId xmlns:a16="http://schemas.microsoft.com/office/drawing/2014/main" id="{1532E4B2-6FAE-2363-8842-E08A265B0FB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a16="http://schemas.microsoft.com/office/drawing/2014/main" id="{D7AE19E9-E19F-29AF-639C-44EB5FB5E3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81">
                  <a:extLst>
                    <a:ext uri="{FF2B5EF4-FFF2-40B4-BE49-F238E27FC236}">
                      <a16:creationId xmlns:a16="http://schemas.microsoft.com/office/drawing/2014/main" id="{FC6B75DA-401A-8C4D-421A-4A0230030C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id="{83B7B7D8-FAE1-EF25-3177-C597CA2855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78">
                  <a:extLst>
                    <a:ext uri="{FF2B5EF4-FFF2-40B4-BE49-F238E27FC236}">
                      <a16:creationId xmlns:a16="http://schemas.microsoft.com/office/drawing/2014/main" id="{D8189C2B-39BF-F3AD-761F-3EC5A413936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4">
                  <a:extLst>
                    <a:ext uri="{FF2B5EF4-FFF2-40B4-BE49-F238E27FC236}">
                      <a16:creationId xmlns:a16="http://schemas.microsoft.com/office/drawing/2014/main" id="{9B3C11E0-E220-6347-106F-7361EEF4B7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7">
                  <a:extLst>
                    <a:ext uri="{FF2B5EF4-FFF2-40B4-BE49-F238E27FC236}">
                      <a16:creationId xmlns:a16="http://schemas.microsoft.com/office/drawing/2014/main" id="{79AAD932-DEE5-826A-1B8E-BF1B2B2BB3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0">
                  <a:extLst>
                    <a:ext uri="{FF2B5EF4-FFF2-40B4-BE49-F238E27FC236}">
                      <a16:creationId xmlns:a16="http://schemas.microsoft.com/office/drawing/2014/main" id="{A9BA9C23-F16A-423E-DB70-2BBBE58B0C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9">
                  <a:extLst>
                    <a:ext uri="{FF2B5EF4-FFF2-40B4-BE49-F238E27FC236}">
                      <a16:creationId xmlns:a16="http://schemas.microsoft.com/office/drawing/2014/main" id="{237FA726-DD02-A25D-C698-4FB16B377C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62">
                  <a:extLst>
                    <a:ext uri="{FF2B5EF4-FFF2-40B4-BE49-F238E27FC236}">
                      <a16:creationId xmlns:a16="http://schemas.microsoft.com/office/drawing/2014/main" id="{A0991B4B-EDB7-1AEE-679D-75A7958333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5">
                  <a:extLst>
                    <a:ext uri="{FF2B5EF4-FFF2-40B4-BE49-F238E27FC236}">
                      <a16:creationId xmlns:a16="http://schemas.microsoft.com/office/drawing/2014/main" id="{198D13E0-51CA-CC43-BFAD-752CD4E5ED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79">
                  <a:extLst>
                    <a:ext uri="{FF2B5EF4-FFF2-40B4-BE49-F238E27FC236}">
                      <a16:creationId xmlns:a16="http://schemas.microsoft.com/office/drawing/2014/main" id="{979DDC47-298E-AFD7-CE86-9F24018FCB5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82">
                  <a:extLst>
                    <a:ext uri="{FF2B5EF4-FFF2-40B4-BE49-F238E27FC236}">
                      <a16:creationId xmlns:a16="http://schemas.microsoft.com/office/drawing/2014/main" id="{FDF6497C-C9D8-77C1-9EC1-AA3DC693FD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5">
                  <a:extLst>
                    <a:ext uri="{FF2B5EF4-FFF2-40B4-BE49-F238E27FC236}">
                      <a16:creationId xmlns:a16="http://schemas.microsoft.com/office/drawing/2014/main" id="{F94954A5-B504-9802-E8A3-D92A434B215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8">
                  <a:extLst>
                    <a:ext uri="{FF2B5EF4-FFF2-40B4-BE49-F238E27FC236}">
                      <a16:creationId xmlns:a16="http://schemas.microsoft.com/office/drawing/2014/main" id="{26CA4C70-E5AD-FFC4-4F64-9029A88E16B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8" name="Group 77">
                  <a:extLst>
                    <a:ext uri="{FF2B5EF4-FFF2-40B4-BE49-F238E27FC236}">
                      <a16:creationId xmlns:a16="http://schemas.microsoft.com/office/drawing/2014/main" id="{C2F66C97-233E-069E-842E-FC7DD613F3E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79" name="Line 63">
                    <a:extLst>
                      <a:ext uri="{FF2B5EF4-FFF2-40B4-BE49-F238E27FC236}">
                        <a16:creationId xmlns:a16="http://schemas.microsoft.com/office/drawing/2014/main" id="{AA0F3696-6B0D-543A-4D40-8B145249CB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6">
                    <a:extLst>
                      <a:ext uri="{FF2B5EF4-FFF2-40B4-BE49-F238E27FC236}">
                        <a16:creationId xmlns:a16="http://schemas.microsoft.com/office/drawing/2014/main" id="{29D21825-8498-CADF-8EB5-D08C5C4348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7">
                    <a:extLst>
                      <a:ext uri="{FF2B5EF4-FFF2-40B4-BE49-F238E27FC236}">
                        <a16:creationId xmlns:a16="http://schemas.microsoft.com/office/drawing/2014/main" id="{D1EBC7BA-66A7-56E5-19F7-65B9A2BE6E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41A6EA28-930F-EBBA-43EE-6CB627294AC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3">
                    <a:extLst>
                      <a:ext uri="{FF2B5EF4-FFF2-40B4-BE49-F238E27FC236}">
                        <a16:creationId xmlns:a16="http://schemas.microsoft.com/office/drawing/2014/main" id="{5297B34D-B81D-6350-4194-484D7EC282F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6">
                    <a:extLst>
                      <a:ext uri="{FF2B5EF4-FFF2-40B4-BE49-F238E27FC236}">
                        <a16:creationId xmlns:a16="http://schemas.microsoft.com/office/drawing/2014/main" id="{DD7C599E-910F-8D88-3AA0-B24C9A79E1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9">
                    <a:extLst>
                      <a:ext uri="{FF2B5EF4-FFF2-40B4-BE49-F238E27FC236}">
                        <a16:creationId xmlns:a16="http://schemas.microsoft.com/office/drawing/2014/main" id="{E663B789-16D2-7968-1AB9-E036E4D428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EBE4D28C-9D5D-2CDF-4E98-5D046F140CB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19D439ED-096C-BC38-ECCB-78B2B5178F8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8E820AB2-DB7A-A79D-FAE4-35AC3D677C8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88E5C4B-5B7B-FDA4-A576-7854A9D1598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E3C02BC9-4E4F-3743-8563-808D6A0B43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D0EF96EA-252F-062A-E566-42ABC6B903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58DCE928-965C-EA85-F5C1-24E19E45854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B5B70EF0-D01D-E5DD-0234-6B93EE439E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CA0351E2-397A-7FC9-6BE5-A3018AAB2BD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9EE4DD70-FCD0-DFFE-52A6-0DE9BC23311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2" name="Group 51">
                  <a:extLst>
                    <a:ext uri="{FF2B5EF4-FFF2-40B4-BE49-F238E27FC236}">
                      <a16:creationId xmlns:a16="http://schemas.microsoft.com/office/drawing/2014/main" id="{1466F87F-6F35-E28C-1556-6383A82F7F8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D4FD8A8E-2B46-F940-BD0E-086FCF7666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7532BE26-5B7C-EE9E-4191-8A54CDBBD6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BFC8ECE6-D59A-9EE4-CB81-D6162F00D8E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 name="Group 8">
              <a:extLst>
                <a:ext uri="{FF2B5EF4-FFF2-40B4-BE49-F238E27FC236}">
                  <a16:creationId xmlns:a16="http://schemas.microsoft.com/office/drawing/2014/main" id="{15080BC2-EE72-5D70-6666-DEBC4916533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0" name="Oval 9">
                <a:extLst>
                  <a:ext uri="{FF2B5EF4-FFF2-40B4-BE49-F238E27FC236}">
                    <a16:creationId xmlns:a16="http://schemas.microsoft.com/office/drawing/2014/main" id="{393AA0A3-2A8A-2332-F348-F88D6E1F3B3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1" name="Group 10">
                <a:extLst>
                  <a:ext uri="{FF2B5EF4-FFF2-40B4-BE49-F238E27FC236}">
                    <a16:creationId xmlns:a16="http://schemas.microsoft.com/office/drawing/2014/main" id="{54355255-9D4E-147B-DA9E-4FFB14E7C1B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a16="http://schemas.microsoft.com/office/drawing/2014/main" id="{0C229BCD-A083-BC81-2151-41E4947E04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F138DCEE-5B8D-D5E5-54B6-6B0BA01F6E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F00BD61F-0747-E748-6BFB-CB875F4942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07C45B1B-92EA-5E82-24D1-931DB8AF99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F11B1265-0119-731D-E758-7C0BAFE4B5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35056C9E-95B1-E743-9A73-5A39803B74B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873B7450-9F65-5384-2976-127FD87757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93FE1A96-9FB8-DD4B-5EB8-26A91007B6E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07C997E7-D2EC-2533-34E1-ADA752DD0A5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CDFD69D0-D4F6-6990-4E0A-C6FEB0CE49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825CB36E-9726-A54C-5717-F6A428FED5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F8184497-7251-D4E9-F39C-EE556E4B10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835D68A6-6C40-806B-C58A-25B22D6BC6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E36097E1-57E6-7188-7C0D-36C56EF55F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9C1BAB2A-BA9C-8C5A-13B8-CE9C056AE65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4F8DCA4A-A0D6-514F-47BB-541F133C696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0BEDD737-7AD9-32AF-DA50-AE940D883A1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9361792E-BF11-44DD-3900-9EE92815F3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EF08723B-66BF-73AE-106A-58DBBBABFA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866A6C7D-739E-6ED2-8DC9-F62F9697723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3CAE0274-E38E-54A4-13C4-FFD1A9DDC6C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7561DEAF-B810-94D1-71BB-2116BFFFA77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a16="http://schemas.microsoft.com/office/drawing/2014/main" id="{323C31A5-9409-F839-90BA-3883DC53230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 name="Group 17">
                  <a:extLst>
                    <a:ext uri="{FF2B5EF4-FFF2-40B4-BE49-F238E27FC236}">
                      <a16:creationId xmlns:a16="http://schemas.microsoft.com/office/drawing/2014/main" id="{42742EC4-5A1C-631E-398C-F3C5A9C4A2E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D2C0A335-0DBB-9CDA-7CB6-64689BB782A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21B6FD8-0F3F-70F9-2457-87BB8AAB793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44ACA065-23B9-0399-85C9-8821480A7D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360F78FE-550E-F182-27C9-8D0D0411F4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82BEC42F-0A94-4DB3-9210-90D9BA7610B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4639297D-A086-3111-DE35-3ADFC63EC52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0A57F373-E650-007D-EF3A-125835724B3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 name="Group 12">
                <a:extLst>
                  <a:ext uri="{FF2B5EF4-FFF2-40B4-BE49-F238E27FC236}">
                    <a16:creationId xmlns:a16="http://schemas.microsoft.com/office/drawing/2014/main" id="{3F7AA1C2-3BC9-2CC2-246C-891EEAAAAAD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4" name="Group 13">
                  <a:extLst>
                    <a:ext uri="{FF2B5EF4-FFF2-40B4-BE49-F238E27FC236}">
                      <a16:creationId xmlns:a16="http://schemas.microsoft.com/office/drawing/2014/main" id="{8095730D-9E3D-CB3A-4FF1-D9B51A162A3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0FDC9A03-E7DE-3D3E-74F8-C2990A5082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3B430687-A11D-CFC5-B7C6-AF9A479146F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Line 70">
                  <a:extLst>
                    <a:ext uri="{FF2B5EF4-FFF2-40B4-BE49-F238E27FC236}">
                      <a16:creationId xmlns:a16="http://schemas.microsoft.com/office/drawing/2014/main" id="{F9EEDCBB-CCC4-61BB-3480-8D21A3D2F1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190038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39105187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40213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8089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r>
              <a:rPr lang="en-US"/>
              <a:t>20XX</a:t>
            </a:r>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8199903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9" r:id="rId14"/>
    <p:sldLayoutId id="2147483710" r:id="rId15"/>
    <p:sldLayoutId id="2147483711" r:id="rId16"/>
    <p:sldLayoutId id="2147483715" r:id="rId17"/>
    <p:sldLayoutId id="2147483717" r:id="rId18"/>
    <p:sldLayoutId id="2147483672" r:id="rId19"/>
  </p:sldLayoutIdLst>
  <p:hf sldNum="0" hdr="0" ftr="0" dt="0"/>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37">
          <p15:clr>
            <a:srgbClr val="F26B43"/>
          </p15:clr>
        </p15:guide>
        <p15:guide id="2" orient="horz" pos="2160">
          <p15:clr>
            <a:srgbClr val="F26B43"/>
          </p15:clr>
        </p15:guide>
        <p15:guide id="3" pos="680">
          <p15:clr>
            <a:srgbClr val="F26B43"/>
          </p15:clr>
        </p15:guide>
        <p15:guide id="4" pos="7000">
          <p15:clr>
            <a:srgbClr val="F26B43"/>
          </p15:clr>
        </p15:guide>
        <p15:guide id="5" orient="horz" pos="679">
          <p15:clr>
            <a:srgbClr val="F26B43"/>
          </p15:clr>
        </p15:guide>
        <p15:guide id="6" orient="horz" pos="3640">
          <p15:clr>
            <a:srgbClr val="F26B43"/>
          </p15:clr>
        </p15:guide>
        <p15:guide id="7" pos="6644">
          <p15:clr>
            <a:srgbClr val="F26B43"/>
          </p15:clr>
        </p15:guide>
        <p15:guide id="8" pos="6289">
          <p15:clr>
            <a:srgbClr val="F26B43"/>
          </p15:clr>
        </p15:guide>
        <p15:guide id="9" pos="5945">
          <p15:clr>
            <a:srgbClr val="F26B43"/>
          </p15:clr>
        </p15:guide>
        <p15:guide id="10" pos="1391">
          <p15:clr>
            <a:srgbClr val="F26B43"/>
          </p15:clr>
        </p15:guide>
        <p15:guide id="11" pos="1032">
          <p15:clr>
            <a:srgbClr val="F26B43"/>
          </p15:clr>
        </p15:guide>
        <p15:guide id="12" pos="1732">
          <p15:clr>
            <a:srgbClr val="F26B43"/>
          </p15:clr>
        </p15:guide>
        <p15:guide id="13" pos="2084">
          <p15:clr>
            <a:srgbClr val="F26B43"/>
          </p15:clr>
        </p15:guide>
        <p15:guide id="14" pos="5596">
          <p15:clr>
            <a:srgbClr val="F26B43"/>
          </p15:clr>
        </p15:guide>
        <p15:guide id="15" pos="2436">
          <p15:clr>
            <a:srgbClr val="F26B43"/>
          </p15:clr>
        </p15:guide>
        <p15:guide id="16" pos="5244">
          <p15:clr>
            <a:srgbClr val="F26B43"/>
          </p15:clr>
        </p15:guide>
        <p15:guide id="17" pos="2792">
          <p15:clr>
            <a:srgbClr val="F26B43"/>
          </p15:clr>
        </p15:guide>
        <p15:guide id="18" pos="4892">
          <p15:clr>
            <a:srgbClr val="F26B43"/>
          </p15:clr>
        </p15:guide>
        <p15:guide id="19" pos="4543">
          <p15:clr>
            <a:srgbClr val="F26B43"/>
          </p15:clr>
        </p15:guide>
        <p15:guide id="20" pos="3488">
          <p15:clr>
            <a:srgbClr val="F26B43"/>
          </p15:clr>
        </p15:guide>
        <p15:guide id="21" pos="4192">
          <p15:clr>
            <a:srgbClr val="F26B43"/>
          </p15:clr>
        </p15:guide>
        <p15:guide id="22" pos="3840">
          <p15:clr>
            <a:srgbClr val="F26B43"/>
          </p15:clr>
        </p15:guide>
        <p15:guide id="23" pos="340">
          <p15:clr>
            <a:srgbClr val="A4A3A4"/>
          </p15:clr>
        </p15:guide>
        <p15:guide id="24" pos="7340">
          <p15:clr>
            <a:srgbClr val="A4A3A4"/>
          </p15:clr>
        </p15:guide>
        <p15:guide id="25" orient="horz" pos="1062">
          <p15:clr>
            <a:srgbClr val="5ACBF0"/>
          </p15:clr>
        </p15:guide>
        <p15:guide id="26" orient="horz" pos="3982">
          <p15:clr>
            <a:srgbClr val="A4A3A4"/>
          </p15:clr>
        </p15:guide>
        <p15:guide id="27" orient="horz" pos="338">
          <p15:clr>
            <a:srgbClr val="A4A3A4"/>
          </p15:clr>
        </p15:guide>
        <p15:guide id="28" orient="horz" pos="950">
          <p15:clr>
            <a:srgbClr val="5ACBF0"/>
          </p15:clr>
        </p15:guide>
        <p15:guide id="29" orient="horz" pos="249">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smartgrowthamerica.org/what-are-complete-streets/"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noAutofit/>
          </a:bodyPr>
          <a:lstStyle/>
          <a:p>
            <a:pPr rtl="0">
              <a:spcBef>
                <a:spcPts val="1000"/>
              </a:spcBef>
              <a:spcAft>
                <a:spcPts val="0"/>
              </a:spcAft>
            </a:pPr>
            <a:r>
              <a:rPr lang="en-US" sz="3200" b="1" dirty="0"/>
              <a:t>How Community Health Workers Can support transportation needs</a:t>
            </a:r>
            <a:br>
              <a:rPr lang="en-US" sz="2000" b="1" dirty="0"/>
            </a:br>
            <a:r>
              <a:rPr lang="en-US" sz="1800" b="1" i="0" u="none" strike="noStrike" dirty="0">
                <a:solidFill>
                  <a:srgbClr val="000000"/>
                </a:solidFill>
                <a:effectLst/>
                <a:latin typeface="Calibri" panose="020F0502020204030204" pitchFamily="34" charset="0"/>
              </a:rPr>
              <a:t>Monique Allen, </a:t>
            </a:r>
            <a:br>
              <a:rPr lang="en-US" b="0" dirty="0">
                <a:effectLst/>
              </a:rPr>
            </a:br>
            <a:r>
              <a:rPr lang="en-US" sz="1800" b="1" i="0" u="none" strike="noStrike" dirty="0">
                <a:solidFill>
                  <a:srgbClr val="000000"/>
                </a:solidFill>
                <a:effectLst/>
                <a:latin typeface="Calibri" panose="020F0502020204030204" pitchFamily="34" charset="0"/>
              </a:rPr>
              <a:t>CCHW, BS, GCDF</a:t>
            </a:r>
            <a:br>
              <a:rPr lang="en-US" b="0" dirty="0">
                <a:effectLst/>
              </a:rPr>
            </a:br>
            <a:r>
              <a:rPr lang="en-US" sz="1800" b="1" i="0" u="none" strike="noStrike" dirty="0">
                <a:solidFill>
                  <a:srgbClr val="000000"/>
                </a:solidFill>
                <a:effectLst/>
                <a:latin typeface="Calibri" panose="020F0502020204030204" pitchFamily="34" charset="0"/>
              </a:rPr>
              <a:t>Board President, CACHW</a:t>
            </a:r>
            <a:br>
              <a:rPr lang="en-US" b="0" dirty="0">
                <a:effectLst/>
              </a:rPr>
            </a:br>
            <a:br>
              <a:rPr lang="en-US" dirty="0"/>
            </a:br>
            <a:endParaRPr lang="en-US" dirty="0"/>
          </a:p>
        </p:txBody>
      </p:sp>
    </p:spTree>
    <p:extLst>
      <p:ext uri="{BB962C8B-B14F-4D97-AF65-F5344CB8AC3E}">
        <p14:creationId xmlns:p14="http://schemas.microsoft.com/office/powerpoint/2010/main" val="225930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p:txBody>
          <a:bodyPr wrap="square" anchor="b">
            <a:normAutofit/>
          </a:bodyPr>
          <a:lstStyle/>
          <a:p>
            <a:r>
              <a:rPr lang="en-US" dirty="0"/>
              <a:t>Agenda</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sz="quarter" idx="15"/>
          </p:nvPr>
        </p:nvSpPr>
        <p:spPr/>
        <p:txBody>
          <a:bodyPr>
            <a:normAutofit/>
          </a:bodyPr>
          <a:lstStyle/>
          <a:p>
            <a:r>
              <a:rPr lang="en-US" dirty="0"/>
              <a:t>Introduction</a:t>
            </a:r>
          </a:p>
          <a:p>
            <a:r>
              <a:rPr lang="en-US" dirty="0"/>
              <a:t>Lived Experience</a:t>
            </a:r>
          </a:p>
          <a:p>
            <a:r>
              <a:rPr lang="en-US" dirty="0"/>
              <a:t>Community trust</a:t>
            </a:r>
          </a:p>
          <a:p>
            <a:r>
              <a:rPr lang="en-US" dirty="0"/>
              <a:t>CHW involvement</a:t>
            </a:r>
          </a:p>
          <a:p>
            <a:endParaRPr lang="en-US" dirty="0"/>
          </a:p>
        </p:txBody>
      </p:sp>
      <p:pic>
        <p:nvPicPr>
          <p:cNvPr id="18" name="Picture Placeholder 17" descr="A ski lift with mountains in the background">
            <a:extLst>
              <a:ext uri="{FF2B5EF4-FFF2-40B4-BE49-F238E27FC236}">
                <a16:creationId xmlns:a16="http://schemas.microsoft.com/office/drawing/2014/main" id="{EA3B7AFC-AAF1-6309-E87A-F630716B8D8E}"/>
              </a:ext>
            </a:extLst>
          </p:cNvPr>
          <p:cNvPicPr>
            <a:picLocks noGrp="1" noChangeAspect="1"/>
          </p:cNvPicPr>
          <p:nvPr>
            <p:ph type="pic" sz="quarter" idx="14"/>
          </p:nvPr>
        </p:nvPicPr>
        <p:blipFill>
          <a:blip r:embed="rId3"/>
          <a:srcRect t="15" b="15"/>
          <a:stretch/>
        </p:blipFill>
        <p:spPr/>
      </p:pic>
    </p:spTree>
    <p:extLst>
      <p:ext uri="{BB962C8B-B14F-4D97-AF65-F5344CB8AC3E}">
        <p14:creationId xmlns:p14="http://schemas.microsoft.com/office/powerpoint/2010/main" val="132560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6E9532-6DC7-411D-A09F-8413A5B95FFE}"/>
              </a:ext>
            </a:extLst>
          </p:cNvPr>
          <p:cNvSpPr>
            <a:spLocks noGrp="1"/>
          </p:cNvSpPr>
          <p:nvPr>
            <p:ph type="title"/>
          </p:nvPr>
        </p:nvSpPr>
        <p:spPr/>
        <p:txBody>
          <a:bodyPr anchor="ctr">
            <a:normAutofit/>
          </a:bodyPr>
          <a:lstStyle/>
          <a:p>
            <a:pPr rtl="0" fontAlgn="base">
              <a:spcBef>
                <a:spcPts val="0"/>
              </a:spcBef>
              <a:spcAft>
                <a:spcPts val="0"/>
              </a:spcAft>
            </a:pPr>
            <a:r>
              <a:rPr lang="en-US" sz="1200" b="1" i="0" u="none" strike="noStrike" dirty="0">
                <a:solidFill>
                  <a:srgbClr val="000000"/>
                </a:solidFill>
                <a:effectLst/>
                <a:latin typeface="Calibri" panose="020F0502020204030204" pitchFamily="34" charset="0"/>
              </a:rPr>
              <a:t>Who are CHWs?</a:t>
            </a:r>
            <a:br>
              <a:rPr lang="en-US" sz="1200" b="1" i="0" u="none" strike="noStrike" dirty="0">
                <a:solidFill>
                  <a:srgbClr val="000000"/>
                </a:solidFill>
                <a:effectLst/>
                <a:latin typeface="Calibri" panose="020F0502020204030204" pitchFamily="34" charset="0"/>
              </a:rPr>
            </a:br>
            <a:br>
              <a:rPr lang="en-US" sz="1200" b="0" i="0" u="none" strike="noStrike" dirty="0">
                <a:solidFill>
                  <a:srgbClr val="000000"/>
                </a:solidFill>
                <a:effectLst/>
                <a:latin typeface="Calibri" panose="020F0502020204030204" pitchFamily="34" charset="0"/>
              </a:rPr>
            </a:b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A community health worker is a frontline public health worker who is a trusted member of and/or has an unusually close understanding of the community served. This trusting relationship enables the worker to serve as a liaison/link/intermediary between health/social services and the community to facilitate access to services and improve the quality and cultural competence of service delivery.  </a:t>
            </a:r>
            <a:r>
              <a:rPr lang="en-US" sz="1100" b="0" i="0" u="none" strike="noStrike" dirty="0">
                <a:solidFill>
                  <a:srgbClr val="000000"/>
                </a:solidFill>
                <a:effectLst/>
                <a:latin typeface="Calibri" panose="020F0502020204030204" pitchFamily="34" charset="0"/>
              </a:rPr>
              <a:t>(American Public Health Association)</a:t>
            </a:r>
            <a:br>
              <a:rPr lang="en-US" sz="1200" b="0" i="0" u="none" strike="noStrike" dirty="0">
                <a:solidFill>
                  <a:srgbClr val="000000"/>
                </a:solidFill>
                <a:effectLst/>
                <a:latin typeface="Arial" panose="020B0604020202020204" pitchFamily="34" charset="0"/>
              </a:rPr>
            </a:br>
            <a:br>
              <a:rPr lang="en-US" sz="800" b="0" dirty="0">
                <a:effectLst/>
              </a:rPr>
            </a:br>
            <a:r>
              <a:rPr lang="en-US" sz="1200" b="0" i="0" u="none" strike="noStrike" dirty="0">
                <a:solidFill>
                  <a:srgbClr val="000000"/>
                </a:solidFill>
                <a:effectLst/>
                <a:latin typeface="Calibri" panose="020F0502020204030204" pitchFamily="34" charset="0"/>
              </a:rPr>
              <a:t>A community health worker also builds individual and community capacity by increasing health knowledge and self-sufficiency through a range of activities such as outreach, community education, informal counseling, social support and advocacy. </a:t>
            </a:r>
            <a:r>
              <a:rPr lang="en-US" sz="1100" b="0" i="0" u="none" strike="noStrike" dirty="0">
                <a:solidFill>
                  <a:srgbClr val="000000"/>
                </a:solidFill>
                <a:effectLst/>
                <a:latin typeface="Calibri" panose="020F0502020204030204" pitchFamily="34" charset="0"/>
              </a:rPr>
              <a:t>(National Association of Community Health Workers)</a:t>
            </a:r>
            <a:br>
              <a:rPr lang="en-US" sz="1200" dirty="0"/>
            </a:br>
            <a:br>
              <a:rPr lang="en-US" dirty="0"/>
            </a:br>
            <a:endParaRPr lang="en-US" dirty="0"/>
          </a:p>
        </p:txBody>
      </p:sp>
      <p:pic>
        <p:nvPicPr>
          <p:cNvPr id="9" name="Picture Placeholder 8" descr="Angle view of a man skiing on a mountain slope">
            <a:extLst>
              <a:ext uri="{FF2B5EF4-FFF2-40B4-BE49-F238E27FC236}">
                <a16:creationId xmlns:a16="http://schemas.microsoft.com/office/drawing/2014/main" id="{3157C130-A151-49C9-841C-4727F37F3314}"/>
              </a:ext>
            </a:extLst>
          </p:cNvPr>
          <p:cNvPicPr>
            <a:picLocks noGrp="1" noChangeAspect="1"/>
          </p:cNvPicPr>
          <p:nvPr>
            <p:ph type="pic" sz="quarter" idx="13"/>
          </p:nvPr>
        </p:nvPicPr>
        <p:blipFill>
          <a:blip r:embed="rId3"/>
          <a:srcRect l="22206" r="22206"/>
          <a:stretch/>
        </p:blipFill>
        <p:spPr/>
      </p:pic>
    </p:spTree>
    <p:extLst>
      <p:ext uri="{BB962C8B-B14F-4D97-AF65-F5344CB8AC3E}">
        <p14:creationId xmlns:p14="http://schemas.microsoft.com/office/powerpoint/2010/main" val="811730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D291F2-4F3B-9988-830C-3A03B6B27807}"/>
              </a:ext>
            </a:extLst>
          </p:cNvPr>
          <p:cNvSpPr>
            <a:spLocks noGrp="1"/>
          </p:cNvSpPr>
          <p:nvPr>
            <p:ph type="title"/>
          </p:nvPr>
        </p:nvSpPr>
        <p:spPr/>
        <p:txBody>
          <a:bodyPr>
            <a:normAutofit/>
          </a:bodyPr>
          <a:lstStyle/>
          <a:p>
            <a:r>
              <a:rPr lang="en-US" dirty="0"/>
              <a:t>Lived Experience</a:t>
            </a:r>
          </a:p>
        </p:txBody>
      </p:sp>
      <p:sp>
        <p:nvSpPr>
          <p:cNvPr id="2" name="Content Placeholder 1">
            <a:extLst>
              <a:ext uri="{FF2B5EF4-FFF2-40B4-BE49-F238E27FC236}">
                <a16:creationId xmlns:a16="http://schemas.microsoft.com/office/drawing/2014/main" id="{C3957EAB-1A32-A2FE-6656-37F9DA322CC7}"/>
              </a:ext>
            </a:extLst>
          </p:cNvPr>
          <p:cNvSpPr>
            <a:spLocks noGrp="1"/>
          </p:cNvSpPr>
          <p:nvPr>
            <p:ph idx="10"/>
          </p:nvPr>
        </p:nvSpPr>
        <p:spPr/>
        <p:txBody>
          <a:bodyPr>
            <a:normAutofit lnSpcReduction="10000"/>
          </a:bodyPr>
          <a:lstStyle/>
          <a:p>
            <a:r>
              <a:rPr lang="en-US" dirty="0"/>
              <a:t>Health care and services must bridge cultural and linguistic divides to serve all communities equitably. As trusted community members with lived experience, community health workers and </a:t>
            </a:r>
            <a:r>
              <a:rPr lang="en-US" dirty="0" err="1"/>
              <a:t>promotores</a:t>
            </a:r>
            <a:r>
              <a:rPr lang="en-US" dirty="0"/>
              <a:t> (CHW/Ps) have a long history of connecting those not well served by the traditional health care system with culturally competent health and social services.</a:t>
            </a:r>
          </a:p>
          <a:p>
            <a:endParaRPr lang="en-US" dirty="0"/>
          </a:p>
          <a:p>
            <a:r>
              <a:rPr lang="en-US" dirty="0"/>
              <a:t>In California, CHW/Ps are increasingly recognized as a critical part of the workforce. In 2019,The California Future Health Workforce Commission recommended scaling the CHW/P workforce to broaden access to preventive and social support services as well as team-based integrated primary and behavioral health care.</a:t>
            </a:r>
          </a:p>
        </p:txBody>
      </p:sp>
    </p:spTree>
    <p:extLst>
      <p:ext uri="{BB962C8B-B14F-4D97-AF65-F5344CB8AC3E}">
        <p14:creationId xmlns:p14="http://schemas.microsoft.com/office/powerpoint/2010/main" val="3320847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D291F2-4F3B-9988-830C-3A03B6B27807}"/>
              </a:ext>
            </a:extLst>
          </p:cNvPr>
          <p:cNvSpPr>
            <a:spLocks noGrp="1"/>
          </p:cNvSpPr>
          <p:nvPr>
            <p:ph type="title"/>
          </p:nvPr>
        </p:nvSpPr>
        <p:spPr/>
        <p:txBody>
          <a:bodyPr>
            <a:normAutofit/>
          </a:bodyPr>
          <a:lstStyle/>
          <a:p>
            <a:r>
              <a:rPr lang="en-US" dirty="0"/>
              <a:t>Community Concerns</a:t>
            </a:r>
          </a:p>
        </p:txBody>
      </p:sp>
      <p:sp>
        <p:nvSpPr>
          <p:cNvPr id="2" name="Content Placeholder 1">
            <a:extLst>
              <a:ext uri="{FF2B5EF4-FFF2-40B4-BE49-F238E27FC236}">
                <a16:creationId xmlns:a16="http://schemas.microsoft.com/office/drawing/2014/main" id="{C3957EAB-1A32-A2FE-6656-37F9DA322CC7}"/>
              </a:ext>
            </a:extLst>
          </p:cNvPr>
          <p:cNvSpPr>
            <a:spLocks noGrp="1"/>
          </p:cNvSpPr>
          <p:nvPr>
            <p:ph idx="10"/>
          </p:nvPr>
        </p:nvSpPr>
        <p:spPr/>
        <p:txBody>
          <a:bodyPr>
            <a:normAutofit/>
          </a:bodyPr>
          <a:lstStyle/>
          <a:p>
            <a:r>
              <a:rPr lang="en-US" dirty="0"/>
              <a:t>Tribal/Rural area needs</a:t>
            </a:r>
          </a:p>
          <a:p>
            <a:pPr lvl="1"/>
            <a:r>
              <a:rPr lang="en-US" dirty="0"/>
              <a:t>Roads</a:t>
            </a:r>
          </a:p>
          <a:p>
            <a:pPr lvl="1"/>
            <a:r>
              <a:rPr lang="en-US" dirty="0"/>
              <a:t>Public transportation access</a:t>
            </a:r>
          </a:p>
          <a:p>
            <a:pPr lvl="1"/>
            <a:r>
              <a:rPr lang="en-US" dirty="0"/>
              <a:t>Hours of operation</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944867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F9A0-D364-C129-711E-DB39F65EEDBD}"/>
              </a:ext>
            </a:extLst>
          </p:cNvPr>
          <p:cNvSpPr>
            <a:spLocks noGrp="1"/>
          </p:cNvSpPr>
          <p:nvPr>
            <p:ph type="title"/>
          </p:nvPr>
        </p:nvSpPr>
        <p:spPr/>
        <p:txBody>
          <a:bodyPr/>
          <a:lstStyle/>
          <a:p>
            <a:r>
              <a:rPr lang="en-US" dirty="0"/>
              <a:t>CHW Involvement   </a:t>
            </a:r>
          </a:p>
        </p:txBody>
      </p:sp>
      <p:sp>
        <p:nvSpPr>
          <p:cNvPr id="12" name="Content Placeholder 11">
            <a:extLst>
              <a:ext uri="{FF2B5EF4-FFF2-40B4-BE49-F238E27FC236}">
                <a16:creationId xmlns:a16="http://schemas.microsoft.com/office/drawing/2014/main" id="{09A860AE-836A-6B3C-D663-F6B253827540}"/>
              </a:ext>
            </a:extLst>
          </p:cNvPr>
          <p:cNvSpPr>
            <a:spLocks noGrp="1"/>
          </p:cNvSpPr>
          <p:nvPr>
            <p:ph sz="half" idx="12"/>
          </p:nvPr>
        </p:nvSpPr>
        <p:spPr/>
        <p:txBody>
          <a:bodyPr>
            <a:normAutofit/>
          </a:bodyPr>
          <a:lstStyle/>
          <a:p>
            <a:pPr marL="285750" indent="-285750">
              <a:buFont typeface="Arial" panose="020B0604020202020204" pitchFamily="34" charset="0"/>
              <a:buChar char="•"/>
            </a:pPr>
            <a:r>
              <a:rPr lang="en-US" b="1" dirty="0"/>
              <a:t>State CHW associations</a:t>
            </a:r>
          </a:p>
          <a:p>
            <a:pPr marL="569214" lvl="1" indent="-285750">
              <a:buFont typeface="Arial" panose="020B0604020202020204" pitchFamily="34" charset="0"/>
              <a:buChar char="•"/>
            </a:pPr>
            <a:r>
              <a:rPr lang="en-US" dirty="0"/>
              <a:t>Joining associations to learn the needs</a:t>
            </a:r>
          </a:p>
          <a:p>
            <a:pPr marL="569214" lvl="1" indent="-285750">
              <a:buFont typeface="Arial" panose="020B0604020202020204" pitchFamily="34" charset="0"/>
              <a:buChar char="•"/>
            </a:pPr>
            <a:r>
              <a:rPr lang="en-US" dirty="0"/>
              <a:t>Become a board member</a:t>
            </a:r>
          </a:p>
          <a:p>
            <a:pPr marL="285750" lvl="1" indent="-285750">
              <a:buFont typeface="Arial" panose="020B0604020202020204" pitchFamily="34" charset="0"/>
              <a:buChar char="•"/>
            </a:pPr>
            <a:r>
              <a:rPr lang="en-US" b="1" dirty="0"/>
              <a:t>Partner with local health Departments and Community based organizations</a:t>
            </a:r>
          </a:p>
          <a:p>
            <a:pPr marL="569214" lvl="2" indent="-285750">
              <a:buFont typeface="Arial" panose="020B0604020202020204" pitchFamily="34" charset="0"/>
              <a:buChar char="•"/>
            </a:pPr>
            <a:r>
              <a:rPr lang="en-US" dirty="0"/>
              <a:t>Health needs assessments results (Health Dept)</a:t>
            </a:r>
          </a:p>
          <a:p>
            <a:pPr marL="569214" lvl="2" indent="-285750">
              <a:buFont typeface="Arial" panose="020B0604020202020204" pitchFamily="34" charset="0"/>
              <a:buChar char="•"/>
            </a:pPr>
            <a:r>
              <a:rPr lang="en-US" dirty="0"/>
              <a:t>Address needs from results</a:t>
            </a:r>
          </a:p>
          <a:p>
            <a:pPr marL="569214" lvl="2" indent="-285750">
              <a:buFont typeface="Arial" panose="020B0604020202020204" pitchFamily="34" charset="0"/>
              <a:buChar char="•"/>
            </a:pPr>
            <a:endParaRPr lang="en-US" dirty="0"/>
          </a:p>
          <a:p>
            <a:pPr marL="569214" lvl="2" indent="-285750">
              <a:buFont typeface="Arial" panose="020B0604020202020204" pitchFamily="34" charset="0"/>
              <a:buChar char="•"/>
            </a:pPr>
            <a:endParaRPr lang="en-US" dirty="0"/>
          </a:p>
        </p:txBody>
      </p:sp>
      <p:sp>
        <p:nvSpPr>
          <p:cNvPr id="13" name="Content Placeholder 12">
            <a:extLst>
              <a:ext uri="{FF2B5EF4-FFF2-40B4-BE49-F238E27FC236}">
                <a16:creationId xmlns:a16="http://schemas.microsoft.com/office/drawing/2014/main" id="{2BFE84A7-25EF-3EAC-827F-0F82AD57DF50}"/>
              </a:ext>
            </a:extLst>
          </p:cNvPr>
          <p:cNvSpPr>
            <a:spLocks noGrp="1"/>
          </p:cNvSpPr>
          <p:nvPr>
            <p:ph sz="half" idx="13"/>
          </p:nvPr>
        </p:nvSpPr>
        <p:spPr/>
        <p:txBody>
          <a:bodyPr>
            <a:normAutofit/>
          </a:bodyPr>
          <a:lstStyle/>
          <a:p>
            <a:pPr marL="285750" indent="-285750">
              <a:buFont typeface="Arial" panose="020B0604020202020204" pitchFamily="34" charset="0"/>
              <a:buChar char="•"/>
            </a:pPr>
            <a:r>
              <a:rPr lang="en-US" b="1" dirty="0"/>
              <a:t>Have a CHW on committees</a:t>
            </a:r>
          </a:p>
          <a:p>
            <a:pPr marL="569214" lvl="1" indent="-285750">
              <a:buFont typeface="Arial" panose="020B0604020202020204" pitchFamily="34" charset="0"/>
              <a:buChar char="•"/>
            </a:pPr>
            <a:r>
              <a:rPr lang="en-US" dirty="0"/>
              <a:t>CHWs know the disparities in the local areas</a:t>
            </a:r>
          </a:p>
          <a:p>
            <a:pPr marL="569214" lvl="1" indent="-285750">
              <a:buFont typeface="Arial" panose="020B0604020202020204" pitchFamily="34" charset="0"/>
              <a:buChar char="•"/>
            </a:pPr>
            <a:r>
              <a:rPr lang="en-US" dirty="0"/>
              <a:t>CHWs understand the communities they serve</a:t>
            </a:r>
          </a:p>
          <a:p>
            <a:pPr marL="569214" lvl="1" indent="-285750">
              <a:buFont typeface="Arial" panose="020B0604020202020204" pitchFamily="34" charset="0"/>
              <a:buChar char="•"/>
            </a:pPr>
            <a:r>
              <a:rPr lang="en-US" dirty="0"/>
              <a:t>Utilize CHWs to conduct surveys and collect data on community needs</a:t>
            </a:r>
          </a:p>
          <a:p>
            <a:pPr marL="569214" lvl="1" indent="-285750">
              <a:buFont typeface="Arial" panose="020B0604020202020204" pitchFamily="34" charset="0"/>
              <a:buChar char="•"/>
            </a:pPr>
            <a:endParaRPr lang="en-US" dirty="0"/>
          </a:p>
          <a:p>
            <a:pPr marL="569214"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723865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6E9532-6DC7-411D-A09F-8413A5B95FFE}"/>
              </a:ext>
            </a:extLst>
          </p:cNvPr>
          <p:cNvSpPr>
            <a:spLocks noGrp="1"/>
          </p:cNvSpPr>
          <p:nvPr>
            <p:ph type="title"/>
          </p:nvPr>
        </p:nvSpPr>
        <p:spPr/>
        <p:txBody>
          <a:bodyPr anchor="b">
            <a:normAutofit/>
          </a:bodyPr>
          <a:lstStyle/>
          <a:p>
            <a:r>
              <a:rPr lang="en-US" dirty="0"/>
              <a:t>Example of CHW/Community impact</a:t>
            </a:r>
          </a:p>
        </p:txBody>
      </p:sp>
      <p:sp>
        <p:nvSpPr>
          <p:cNvPr id="8" name="Subtitle 7">
            <a:extLst>
              <a:ext uri="{FF2B5EF4-FFF2-40B4-BE49-F238E27FC236}">
                <a16:creationId xmlns:a16="http://schemas.microsoft.com/office/drawing/2014/main" id="{2C602EC3-0115-4FB6-BAA7-BCA17E611651}"/>
              </a:ext>
            </a:extLst>
          </p:cNvPr>
          <p:cNvSpPr>
            <a:spLocks noGrp="1"/>
          </p:cNvSpPr>
          <p:nvPr>
            <p:ph sz="quarter" idx="10"/>
          </p:nvPr>
        </p:nvSpPr>
        <p:spPr/>
        <p:txBody>
          <a:bodyPr>
            <a:normAutofit/>
          </a:bodyPr>
          <a:lstStyle/>
          <a:p>
            <a:r>
              <a:rPr lang="en-US" dirty="0">
                <a:hlinkClick r:id="rId3"/>
              </a:rPr>
              <a:t>https://smartgrowthamerica.org/what-are-complete-streets/</a:t>
            </a:r>
            <a:endParaRPr lang="en-US" dirty="0"/>
          </a:p>
          <a:p>
            <a:endParaRPr lang="en-US" dirty="0"/>
          </a:p>
        </p:txBody>
      </p:sp>
    </p:spTree>
    <p:extLst>
      <p:ext uri="{BB962C8B-B14F-4D97-AF65-F5344CB8AC3E}">
        <p14:creationId xmlns:p14="http://schemas.microsoft.com/office/powerpoint/2010/main" val="2359185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7900A-321E-9B5B-1413-B314F2F36F75}"/>
              </a:ext>
            </a:extLst>
          </p:cNvPr>
          <p:cNvSpPr>
            <a:spLocks noGrp="1"/>
          </p:cNvSpPr>
          <p:nvPr>
            <p:ph type="title"/>
          </p:nvPr>
        </p:nvSpPr>
        <p:spPr/>
        <p:txBody>
          <a:bodyPr/>
          <a:lstStyle/>
          <a:p>
            <a:r>
              <a:rPr lang="en-US" dirty="0"/>
              <a:t>Final tips &amp; takeaways </a:t>
            </a:r>
          </a:p>
        </p:txBody>
      </p:sp>
      <p:sp>
        <p:nvSpPr>
          <p:cNvPr id="3" name="Content Placeholder 2">
            <a:extLst>
              <a:ext uri="{FF2B5EF4-FFF2-40B4-BE49-F238E27FC236}">
                <a16:creationId xmlns:a16="http://schemas.microsoft.com/office/drawing/2014/main" id="{E5A72B37-52D4-0A96-B878-D66F72705952}"/>
              </a:ext>
            </a:extLst>
          </p:cNvPr>
          <p:cNvSpPr>
            <a:spLocks noGrp="1"/>
          </p:cNvSpPr>
          <p:nvPr>
            <p:ph idx="11"/>
          </p:nvPr>
        </p:nvSpPr>
        <p:spPr/>
        <p:txBody>
          <a:bodyPr>
            <a:normAutofit/>
          </a:bodyPr>
          <a:lstStyle/>
          <a:p>
            <a:pPr marL="285750" indent="-285750">
              <a:buFont typeface="Arial" panose="020B0604020202020204" pitchFamily="34" charset="0"/>
              <a:buChar char="•"/>
            </a:pPr>
            <a:r>
              <a:rPr lang="en-US" dirty="0"/>
              <a:t>Involve CHWs in the decision-making process</a:t>
            </a:r>
          </a:p>
          <a:p>
            <a:pPr marL="285750" indent="-285750">
              <a:buFont typeface="Arial" panose="020B0604020202020204" pitchFamily="34" charset="0"/>
              <a:buChar char="•"/>
            </a:pPr>
            <a:r>
              <a:rPr lang="en-US" dirty="0"/>
              <a:t>Get involved in local CHW associations</a:t>
            </a:r>
          </a:p>
          <a:p>
            <a:pPr marL="285750" indent="-285750">
              <a:buFont typeface="Arial" panose="020B0604020202020204" pitchFamily="34" charset="0"/>
              <a:buChar char="•"/>
            </a:pPr>
            <a:r>
              <a:rPr lang="en-US" dirty="0"/>
              <a:t>Partner with local health departments</a:t>
            </a:r>
          </a:p>
          <a:p>
            <a:pPr marL="285750" indent="-285750">
              <a:buFont typeface="Arial" panose="020B0604020202020204" pitchFamily="34" charset="0"/>
              <a:buChar char="•"/>
            </a:pPr>
            <a:r>
              <a:rPr lang="en-US" dirty="0"/>
              <a:t>CHW are trusted members of the community</a:t>
            </a:r>
          </a:p>
          <a:p>
            <a:pPr marL="285750" indent="-285750">
              <a:buFont typeface="Arial" panose="020B0604020202020204" pitchFamily="34" charset="0"/>
              <a:buChar char="•"/>
            </a:pPr>
            <a:r>
              <a:rPr lang="en-US" dirty="0"/>
              <a:t>CHWs know the disparities of the community</a:t>
            </a:r>
          </a:p>
          <a:p>
            <a:endParaRPr lang="en-US" dirty="0"/>
          </a:p>
        </p:txBody>
      </p:sp>
      <p:sp>
        <p:nvSpPr>
          <p:cNvPr id="4" name="Content Placeholder 3">
            <a:extLst>
              <a:ext uri="{FF2B5EF4-FFF2-40B4-BE49-F238E27FC236}">
                <a16:creationId xmlns:a16="http://schemas.microsoft.com/office/drawing/2014/main" id="{67EC3CA0-178A-3589-C916-CA7F321825A5}"/>
              </a:ext>
            </a:extLst>
          </p:cNvPr>
          <p:cNvSpPr>
            <a:spLocks noGrp="1"/>
          </p:cNvSpPr>
          <p:nvPr>
            <p:ph sz="half" idx="10"/>
          </p:nvPr>
        </p:nvSpPr>
        <p:spPr/>
        <p:txBody>
          <a:bodyPr>
            <a:normAutofit/>
          </a:bodyPr>
          <a:lstStyle/>
          <a:p>
            <a:endParaRPr lang="en-US" dirty="0"/>
          </a:p>
        </p:txBody>
      </p:sp>
    </p:spTree>
    <p:extLst>
      <p:ext uri="{BB962C8B-B14F-4D97-AF65-F5344CB8AC3E}">
        <p14:creationId xmlns:p14="http://schemas.microsoft.com/office/powerpoint/2010/main" val="240967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p:txBody>
          <a:bodyPr wrap="square" anchor="b">
            <a:normAutofit/>
          </a:bodyPr>
          <a:lstStyle/>
          <a:p>
            <a:r>
              <a:rPr lang="en-US" dirty="0"/>
              <a:t>Thank you</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sz="quarter" idx="15"/>
          </p:nvPr>
        </p:nvSpPr>
        <p:spPr/>
        <p:txBody>
          <a:bodyPr>
            <a:normAutofit/>
          </a:bodyPr>
          <a:lstStyle/>
          <a:p>
            <a:r>
              <a:rPr lang="en-US" dirty="0"/>
              <a:t>Monique Allen</a:t>
            </a:r>
          </a:p>
          <a:p>
            <a:r>
              <a:rPr lang="en-US" dirty="0"/>
              <a:t>760 912-0542</a:t>
            </a:r>
          </a:p>
          <a:p>
            <a:r>
              <a:rPr lang="en-US" dirty="0"/>
              <a:t>myallen2@wisc.edu</a:t>
            </a:r>
          </a:p>
          <a:p>
            <a:r>
              <a:rPr lang="en-US" dirty="0"/>
              <a:t>Monique@fimswomen.com</a:t>
            </a:r>
          </a:p>
        </p:txBody>
      </p:sp>
    </p:spTree>
    <p:extLst>
      <p:ext uri="{BB962C8B-B14F-4D97-AF65-F5344CB8AC3E}">
        <p14:creationId xmlns:p14="http://schemas.microsoft.com/office/powerpoint/2010/main" val="3103683689"/>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8FEDA63D-DE73-4ED5-BDF0-D3D9FD35E1ED}">
  <ds:schemaRefs>
    <ds:schemaRef ds:uri="http://schemas.microsoft.com/sharepoint/v3/contenttype/forms"/>
  </ds:schemaRefs>
</ds:datastoreItem>
</file>

<file path=customXml/itemProps2.xml><?xml version="1.0" encoding="utf-8"?>
<ds:datastoreItem xmlns:ds="http://schemas.openxmlformats.org/officeDocument/2006/customXml" ds:itemID="{B8954E08-A2C8-44D4-BABF-5531D0DF1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AE25C0-66E9-4E74-9814-75E5D2A6CAB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{3532E491-9F03-4C5D-AC5A-E8B1355BF156}tf11158769_win32</Template>
  <TotalTime>84</TotalTime>
  <Words>745</Words>
  <Application>Microsoft Macintosh PowerPoint</Application>
  <PresentationFormat>Widescreen</PresentationFormat>
  <Paragraphs>59</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Avenir Next LT Pro</vt:lpstr>
      <vt:lpstr>Calibri</vt:lpstr>
      <vt:lpstr>Goudy Old Style</vt:lpstr>
      <vt:lpstr>Lato</vt:lpstr>
      <vt:lpstr>Wingdings</vt:lpstr>
      <vt:lpstr>FrostyVTI</vt:lpstr>
      <vt:lpstr>How Community Health Workers Can support transportation needs Monique Allen,  CCHW, BS, GCDF Board President, CACHW  </vt:lpstr>
      <vt:lpstr>Agenda</vt:lpstr>
      <vt:lpstr>Who are CHWs?   A community health worker is a frontline public health worker who is a trusted member of and/or has an unusually close understanding of the community served. This trusting relationship enables the worker to serve as a liaison/link/intermediary between health/social services and the community to facilitate access to services and improve the quality and cultural competence of service delivery.  (American Public Health Association)  A community health worker also builds individual and community capacity by increasing health knowledge and self-sufficiency through a range of activities such as outreach, community education, informal counseling, social support and advocacy. (National Association of Community Health Workers)  </vt:lpstr>
      <vt:lpstr>Lived Experience</vt:lpstr>
      <vt:lpstr>Community Concerns</vt:lpstr>
      <vt:lpstr>CHW Involvement   </vt:lpstr>
      <vt:lpstr>Example of CHW/Community impact</vt:lpstr>
      <vt:lpstr>Final tips &amp; takeaways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Monique Allen</dc:creator>
  <cp:lastModifiedBy>Bill Wagner</cp:lastModifiedBy>
  <cp:revision>5</cp:revision>
  <dcterms:created xsi:type="dcterms:W3CDTF">2024-06-03T14:56:23Z</dcterms:created>
  <dcterms:modified xsi:type="dcterms:W3CDTF">2024-06-03T18:31:37Z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