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" name="bg object 17"/>
          <p:cNvSpPr/>
          <p:nvPr/>
        </p:nvSpPr>
        <p:spPr>
          <a:xfrm>
            <a:off x="-1" y="-1"/>
            <a:ext cx="8006610" cy="6619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4169"/>
                </a:lnTo>
                <a:lnTo>
                  <a:pt x="21599" y="14202"/>
                </a:lnTo>
                <a:lnTo>
                  <a:pt x="21593" y="14356"/>
                </a:lnTo>
                <a:lnTo>
                  <a:pt x="21584" y="14510"/>
                </a:lnTo>
                <a:lnTo>
                  <a:pt x="21572" y="14663"/>
                </a:lnTo>
                <a:lnTo>
                  <a:pt x="21558" y="14816"/>
                </a:lnTo>
                <a:lnTo>
                  <a:pt x="21541" y="14967"/>
                </a:lnTo>
                <a:lnTo>
                  <a:pt x="21522" y="15117"/>
                </a:lnTo>
                <a:lnTo>
                  <a:pt x="21501" y="15267"/>
                </a:lnTo>
                <a:lnTo>
                  <a:pt x="21477" y="15416"/>
                </a:lnTo>
                <a:lnTo>
                  <a:pt x="21451" y="15563"/>
                </a:lnTo>
                <a:lnTo>
                  <a:pt x="21422" y="15710"/>
                </a:lnTo>
                <a:lnTo>
                  <a:pt x="21391" y="15855"/>
                </a:lnTo>
                <a:lnTo>
                  <a:pt x="21358" y="16000"/>
                </a:lnTo>
                <a:lnTo>
                  <a:pt x="21322" y="16143"/>
                </a:lnTo>
                <a:lnTo>
                  <a:pt x="21285" y="16285"/>
                </a:lnTo>
                <a:lnTo>
                  <a:pt x="21245" y="16427"/>
                </a:lnTo>
                <a:lnTo>
                  <a:pt x="21202" y="16566"/>
                </a:lnTo>
                <a:lnTo>
                  <a:pt x="21158" y="16705"/>
                </a:lnTo>
                <a:lnTo>
                  <a:pt x="21111" y="16842"/>
                </a:lnTo>
                <a:lnTo>
                  <a:pt x="21063" y="16978"/>
                </a:lnTo>
                <a:lnTo>
                  <a:pt x="21012" y="17113"/>
                </a:lnTo>
                <a:lnTo>
                  <a:pt x="20959" y="17247"/>
                </a:lnTo>
                <a:lnTo>
                  <a:pt x="20904" y="17379"/>
                </a:lnTo>
                <a:lnTo>
                  <a:pt x="20847" y="17509"/>
                </a:lnTo>
                <a:lnTo>
                  <a:pt x="20789" y="17638"/>
                </a:lnTo>
                <a:lnTo>
                  <a:pt x="20728" y="17766"/>
                </a:lnTo>
                <a:lnTo>
                  <a:pt x="20665" y="17892"/>
                </a:lnTo>
                <a:lnTo>
                  <a:pt x="20600" y="18017"/>
                </a:lnTo>
                <a:lnTo>
                  <a:pt x="20534" y="18140"/>
                </a:lnTo>
                <a:lnTo>
                  <a:pt x="20465" y="18261"/>
                </a:lnTo>
                <a:lnTo>
                  <a:pt x="20395" y="18381"/>
                </a:lnTo>
                <a:lnTo>
                  <a:pt x="20323" y="18499"/>
                </a:lnTo>
                <a:lnTo>
                  <a:pt x="20249" y="18615"/>
                </a:lnTo>
                <a:lnTo>
                  <a:pt x="20173" y="18730"/>
                </a:lnTo>
                <a:lnTo>
                  <a:pt x="20096" y="18843"/>
                </a:lnTo>
                <a:lnTo>
                  <a:pt x="20017" y="18954"/>
                </a:lnTo>
                <a:lnTo>
                  <a:pt x="19936" y="19064"/>
                </a:lnTo>
                <a:lnTo>
                  <a:pt x="19853" y="19171"/>
                </a:lnTo>
                <a:lnTo>
                  <a:pt x="19769" y="19277"/>
                </a:lnTo>
                <a:lnTo>
                  <a:pt x="19684" y="19380"/>
                </a:lnTo>
                <a:lnTo>
                  <a:pt x="19596" y="19482"/>
                </a:lnTo>
                <a:lnTo>
                  <a:pt x="19508" y="19582"/>
                </a:lnTo>
                <a:lnTo>
                  <a:pt x="19417" y="19679"/>
                </a:lnTo>
                <a:lnTo>
                  <a:pt x="19325" y="19775"/>
                </a:lnTo>
                <a:lnTo>
                  <a:pt x="19232" y="19869"/>
                </a:lnTo>
                <a:lnTo>
                  <a:pt x="19137" y="19960"/>
                </a:lnTo>
                <a:lnTo>
                  <a:pt x="19041" y="20050"/>
                </a:lnTo>
                <a:lnTo>
                  <a:pt x="18943" y="20137"/>
                </a:lnTo>
                <a:lnTo>
                  <a:pt x="18844" y="20222"/>
                </a:lnTo>
                <a:lnTo>
                  <a:pt x="18744" y="20305"/>
                </a:lnTo>
                <a:lnTo>
                  <a:pt x="18642" y="20385"/>
                </a:lnTo>
                <a:lnTo>
                  <a:pt x="18539" y="20464"/>
                </a:lnTo>
                <a:lnTo>
                  <a:pt x="18435" y="20539"/>
                </a:lnTo>
                <a:lnTo>
                  <a:pt x="18329" y="20613"/>
                </a:lnTo>
                <a:lnTo>
                  <a:pt x="18222" y="20684"/>
                </a:lnTo>
                <a:lnTo>
                  <a:pt x="18114" y="20753"/>
                </a:lnTo>
                <a:lnTo>
                  <a:pt x="18005" y="20819"/>
                </a:lnTo>
                <a:lnTo>
                  <a:pt x="17895" y="20883"/>
                </a:lnTo>
                <a:lnTo>
                  <a:pt x="17784" y="20945"/>
                </a:lnTo>
                <a:lnTo>
                  <a:pt x="17671" y="21003"/>
                </a:lnTo>
                <a:lnTo>
                  <a:pt x="17558" y="21060"/>
                </a:lnTo>
                <a:lnTo>
                  <a:pt x="17443" y="21113"/>
                </a:lnTo>
                <a:lnTo>
                  <a:pt x="17327" y="21164"/>
                </a:lnTo>
                <a:lnTo>
                  <a:pt x="17211" y="21213"/>
                </a:lnTo>
                <a:lnTo>
                  <a:pt x="17093" y="21259"/>
                </a:lnTo>
                <a:lnTo>
                  <a:pt x="16974" y="21302"/>
                </a:lnTo>
                <a:lnTo>
                  <a:pt x="16855" y="21342"/>
                </a:lnTo>
                <a:lnTo>
                  <a:pt x="16735" y="21379"/>
                </a:lnTo>
                <a:lnTo>
                  <a:pt x="16613" y="21414"/>
                </a:lnTo>
                <a:lnTo>
                  <a:pt x="16491" y="21446"/>
                </a:lnTo>
                <a:lnTo>
                  <a:pt x="16369" y="21474"/>
                </a:lnTo>
                <a:lnTo>
                  <a:pt x="16245" y="21500"/>
                </a:lnTo>
                <a:lnTo>
                  <a:pt x="16121" y="21523"/>
                </a:lnTo>
                <a:lnTo>
                  <a:pt x="15995" y="21543"/>
                </a:lnTo>
                <a:lnTo>
                  <a:pt x="15869" y="21561"/>
                </a:lnTo>
                <a:lnTo>
                  <a:pt x="15743" y="21575"/>
                </a:lnTo>
                <a:lnTo>
                  <a:pt x="15616" y="21586"/>
                </a:lnTo>
                <a:lnTo>
                  <a:pt x="15488" y="21593"/>
                </a:lnTo>
                <a:lnTo>
                  <a:pt x="15359" y="21598"/>
                </a:lnTo>
                <a:lnTo>
                  <a:pt x="1523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" name="Title Text"/>
          <p:cNvSpPr txBox="1"/>
          <p:nvPr>
            <p:ph type="title"/>
          </p:nvPr>
        </p:nvSpPr>
        <p:spPr>
          <a:xfrm>
            <a:off x="849112" y="960789"/>
            <a:ext cx="6197601" cy="262953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2743200" y="5760720"/>
            <a:ext cx="12801600" cy="2571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6250182" y="1601300"/>
            <a:ext cx="5787636" cy="55270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6" name="Body Level One…"/>
          <p:cNvSpPr txBox="1"/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" name="Title Text"/>
          <p:cNvSpPr txBox="1"/>
          <p:nvPr>
            <p:ph type="title"/>
          </p:nvPr>
        </p:nvSpPr>
        <p:spPr>
          <a:xfrm>
            <a:off x="6250182" y="1601300"/>
            <a:ext cx="5787636" cy="55270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914400" y="2366010"/>
            <a:ext cx="7955281" cy="67894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" name="Title Text"/>
          <p:cNvSpPr txBox="1"/>
          <p:nvPr>
            <p:ph type="title"/>
          </p:nvPr>
        </p:nvSpPr>
        <p:spPr>
          <a:xfrm>
            <a:off x="6250182" y="1601300"/>
            <a:ext cx="5787636" cy="55270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bg object 17"/>
          <p:cNvSpPr/>
          <p:nvPr/>
        </p:nvSpPr>
        <p:spPr>
          <a:xfrm>
            <a:off x="-1" y="-1"/>
            <a:ext cx="5143500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3140"/>
                </a:moveTo>
                <a:lnTo>
                  <a:pt x="21600" y="18460"/>
                </a:lnTo>
                <a:lnTo>
                  <a:pt x="21597" y="18561"/>
                </a:lnTo>
                <a:lnTo>
                  <a:pt x="21587" y="18661"/>
                </a:lnTo>
                <a:lnTo>
                  <a:pt x="21571" y="18760"/>
                </a:lnTo>
                <a:lnTo>
                  <a:pt x="21549" y="18859"/>
                </a:lnTo>
                <a:lnTo>
                  <a:pt x="21520" y="18956"/>
                </a:lnTo>
                <a:lnTo>
                  <a:pt x="21486" y="19053"/>
                </a:lnTo>
                <a:lnTo>
                  <a:pt x="21445" y="19148"/>
                </a:lnTo>
                <a:lnTo>
                  <a:pt x="21399" y="19243"/>
                </a:lnTo>
                <a:lnTo>
                  <a:pt x="21347" y="19336"/>
                </a:lnTo>
                <a:lnTo>
                  <a:pt x="21289" y="19429"/>
                </a:lnTo>
                <a:lnTo>
                  <a:pt x="21226" y="19520"/>
                </a:lnTo>
                <a:lnTo>
                  <a:pt x="21157" y="19610"/>
                </a:lnTo>
                <a:lnTo>
                  <a:pt x="21084" y="19698"/>
                </a:lnTo>
                <a:lnTo>
                  <a:pt x="21004" y="19785"/>
                </a:lnTo>
                <a:lnTo>
                  <a:pt x="20920" y="19871"/>
                </a:lnTo>
                <a:lnTo>
                  <a:pt x="20831" y="19956"/>
                </a:lnTo>
                <a:lnTo>
                  <a:pt x="20736" y="20039"/>
                </a:lnTo>
                <a:lnTo>
                  <a:pt x="20637" y="20120"/>
                </a:lnTo>
                <a:lnTo>
                  <a:pt x="20533" y="20200"/>
                </a:lnTo>
                <a:lnTo>
                  <a:pt x="20425" y="20278"/>
                </a:lnTo>
                <a:lnTo>
                  <a:pt x="20312" y="20354"/>
                </a:lnTo>
                <a:lnTo>
                  <a:pt x="20194" y="20429"/>
                </a:lnTo>
                <a:lnTo>
                  <a:pt x="20073" y="20501"/>
                </a:lnTo>
                <a:lnTo>
                  <a:pt x="19947" y="20572"/>
                </a:lnTo>
                <a:lnTo>
                  <a:pt x="19817" y="20641"/>
                </a:lnTo>
                <a:lnTo>
                  <a:pt x="19682" y="20708"/>
                </a:lnTo>
                <a:lnTo>
                  <a:pt x="19544" y="20773"/>
                </a:lnTo>
                <a:lnTo>
                  <a:pt x="19403" y="20836"/>
                </a:lnTo>
                <a:lnTo>
                  <a:pt x="19257" y="20897"/>
                </a:lnTo>
                <a:lnTo>
                  <a:pt x="19108" y="20956"/>
                </a:lnTo>
                <a:lnTo>
                  <a:pt x="18955" y="21012"/>
                </a:lnTo>
                <a:lnTo>
                  <a:pt x="18799" y="21067"/>
                </a:lnTo>
                <a:lnTo>
                  <a:pt x="18640" y="21119"/>
                </a:lnTo>
                <a:lnTo>
                  <a:pt x="18477" y="21168"/>
                </a:lnTo>
                <a:lnTo>
                  <a:pt x="18311" y="21215"/>
                </a:lnTo>
                <a:lnTo>
                  <a:pt x="18143" y="21260"/>
                </a:lnTo>
                <a:lnTo>
                  <a:pt x="17971" y="21302"/>
                </a:lnTo>
                <a:lnTo>
                  <a:pt x="17797" y="21342"/>
                </a:lnTo>
                <a:lnTo>
                  <a:pt x="17619" y="21379"/>
                </a:lnTo>
                <a:lnTo>
                  <a:pt x="17440" y="21413"/>
                </a:lnTo>
                <a:lnTo>
                  <a:pt x="17257" y="21445"/>
                </a:lnTo>
                <a:lnTo>
                  <a:pt x="17073" y="21473"/>
                </a:lnTo>
                <a:lnTo>
                  <a:pt x="16886" y="21499"/>
                </a:lnTo>
                <a:lnTo>
                  <a:pt x="16697" y="21523"/>
                </a:lnTo>
                <a:lnTo>
                  <a:pt x="16506" y="21543"/>
                </a:lnTo>
                <a:lnTo>
                  <a:pt x="16312" y="21560"/>
                </a:lnTo>
                <a:lnTo>
                  <a:pt x="16117" y="21574"/>
                </a:lnTo>
                <a:lnTo>
                  <a:pt x="15920" y="21585"/>
                </a:lnTo>
                <a:lnTo>
                  <a:pt x="15722" y="21594"/>
                </a:lnTo>
                <a:lnTo>
                  <a:pt x="15522" y="21598"/>
                </a:lnTo>
                <a:lnTo>
                  <a:pt x="15320" y="21600"/>
                </a:lnTo>
                <a:lnTo>
                  <a:pt x="0" y="21600"/>
                </a:lnTo>
                <a:lnTo>
                  <a:pt x="0" y="0"/>
                </a:lnTo>
                <a:lnTo>
                  <a:pt x="15320" y="0"/>
                </a:lnTo>
                <a:lnTo>
                  <a:pt x="15522" y="2"/>
                </a:lnTo>
                <a:lnTo>
                  <a:pt x="15722" y="6"/>
                </a:lnTo>
                <a:lnTo>
                  <a:pt x="15920" y="15"/>
                </a:lnTo>
                <a:lnTo>
                  <a:pt x="16117" y="26"/>
                </a:lnTo>
                <a:lnTo>
                  <a:pt x="16312" y="40"/>
                </a:lnTo>
                <a:lnTo>
                  <a:pt x="16506" y="57"/>
                </a:lnTo>
                <a:lnTo>
                  <a:pt x="16697" y="77"/>
                </a:lnTo>
                <a:lnTo>
                  <a:pt x="16886" y="100"/>
                </a:lnTo>
                <a:lnTo>
                  <a:pt x="17073" y="127"/>
                </a:lnTo>
                <a:lnTo>
                  <a:pt x="17257" y="155"/>
                </a:lnTo>
                <a:lnTo>
                  <a:pt x="17440" y="187"/>
                </a:lnTo>
                <a:lnTo>
                  <a:pt x="17619" y="221"/>
                </a:lnTo>
                <a:lnTo>
                  <a:pt x="17797" y="258"/>
                </a:lnTo>
                <a:lnTo>
                  <a:pt x="17971" y="298"/>
                </a:lnTo>
                <a:lnTo>
                  <a:pt x="18143" y="340"/>
                </a:lnTo>
                <a:lnTo>
                  <a:pt x="18311" y="385"/>
                </a:lnTo>
                <a:lnTo>
                  <a:pt x="18477" y="432"/>
                </a:lnTo>
                <a:lnTo>
                  <a:pt x="18640" y="481"/>
                </a:lnTo>
                <a:lnTo>
                  <a:pt x="18799" y="533"/>
                </a:lnTo>
                <a:lnTo>
                  <a:pt x="18955" y="588"/>
                </a:lnTo>
                <a:lnTo>
                  <a:pt x="19108" y="644"/>
                </a:lnTo>
                <a:lnTo>
                  <a:pt x="19257" y="703"/>
                </a:lnTo>
                <a:lnTo>
                  <a:pt x="19403" y="764"/>
                </a:lnTo>
                <a:lnTo>
                  <a:pt x="19544" y="827"/>
                </a:lnTo>
                <a:lnTo>
                  <a:pt x="19682" y="892"/>
                </a:lnTo>
                <a:lnTo>
                  <a:pt x="19817" y="959"/>
                </a:lnTo>
                <a:lnTo>
                  <a:pt x="19947" y="1028"/>
                </a:lnTo>
                <a:lnTo>
                  <a:pt x="20073" y="1099"/>
                </a:lnTo>
                <a:lnTo>
                  <a:pt x="20194" y="1171"/>
                </a:lnTo>
                <a:lnTo>
                  <a:pt x="20312" y="1246"/>
                </a:lnTo>
                <a:lnTo>
                  <a:pt x="20425" y="1322"/>
                </a:lnTo>
                <a:lnTo>
                  <a:pt x="20533" y="1400"/>
                </a:lnTo>
                <a:lnTo>
                  <a:pt x="20637" y="1480"/>
                </a:lnTo>
                <a:lnTo>
                  <a:pt x="20736" y="1561"/>
                </a:lnTo>
                <a:lnTo>
                  <a:pt x="20831" y="1644"/>
                </a:lnTo>
                <a:lnTo>
                  <a:pt x="20920" y="1729"/>
                </a:lnTo>
                <a:lnTo>
                  <a:pt x="21004" y="1815"/>
                </a:lnTo>
                <a:lnTo>
                  <a:pt x="21084" y="1902"/>
                </a:lnTo>
                <a:lnTo>
                  <a:pt x="21157" y="1990"/>
                </a:lnTo>
                <a:lnTo>
                  <a:pt x="21226" y="2080"/>
                </a:lnTo>
                <a:lnTo>
                  <a:pt x="21289" y="2171"/>
                </a:lnTo>
                <a:lnTo>
                  <a:pt x="21347" y="2264"/>
                </a:lnTo>
                <a:lnTo>
                  <a:pt x="21399" y="2357"/>
                </a:lnTo>
                <a:lnTo>
                  <a:pt x="21445" y="2452"/>
                </a:lnTo>
                <a:lnTo>
                  <a:pt x="21486" y="2547"/>
                </a:lnTo>
                <a:lnTo>
                  <a:pt x="21520" y="2644"/>
                </a:lnTo>
                <a:lnTo>
                  <a:pt x="21549" y="2741"/>
                </a:lnTo>
                <a:lnTo>
                  <a:pt x="21571" y="2840"/>
                </a:lnTo>
                <a:lnTo>
                  <a:pt x="21587" y="2939"/>
                </a:lnTo>
                <a:lnTo>
                  <a:pt x="21597" y="3039"/>
                </a:lnTo>
                <a:lnTo>
                  <a:pt x="21600" y="3140"/>
                </a:lnTo>
                <a:close/>
              </a:path>
            </a:pathLst>
          </a:custGeom>
          <a:solidFill>
            <a:srgbClr val="53AFE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14400" y="411956"/>
            <a:ext cx="16459200" cy="198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7106627" y="9566909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000" u="none">
          <a:solidFill>
            <a:srgbClr val="FAFAFA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6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Relationship Id="rId26" Type="http://schemas.openxmlformats.org/officeDocument/2006/relationships/image" Target="../media/image65.png"/><Relationship Id="rId27" Type="http://schemas.openxmlformats.org/officeDocument/2006/relationships/image" Target="../media/image66.png"/><Relationship Id="rId28" Type="http://schemas.openxmlformats.org/officeDocument/2006/relationships/image" Target="../media/image7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3.png"/><Relationship Id="rId11" Type="http://schemas.openxmlformats.org/officeDocument/2006/relationships/image" Target="../media/image84.png"/><Relationship Id="rId1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77.png"/><Relationship Id="rId15" Type="http://schemas.openxmlformats.org/officeDocument/2006/relationships/image" Target="../media/image87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6.png"/><Relationship Id="rId24" Type="http://schemas.openxmlformats.org/officeDocument/2006/relationships/image" Target="../media/image42.png"/><Relationship Id="rId25" Type="http://schemas.openxmlformats.org/officeDocument/2006/relationships/image" Target="../media/image43.png"/><Relationship Id="rId26" Type="http://schemas.openxmlformats.org/officeDocument/2006/relationships/image" Target="../media/image45.png"/><Relationship Id="rId27" Type="http://schemas.openxmlformats.org/officeDocument/2006/relationships/image" Target="../media/image44.png"/><Relationship Id="rId28" Type="http://schemas.openxmlformats.org/officeDocument/2006/relationships/image" Target="../media/image46.png"/><Relationship Id="rId29" Type="http://schemas.openxmlformats.org/officeDocument/2006/relationships/image" Target="../media/image4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6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2.png"/><Relationship Id="rId7" Type="http://schemas.openxmlformats.org/officeDocument/2006/relationships/image" Target="../media/image81.png"/><Relationship Id="rId8" Type="http://schemas.openxmlformats.org/officeDocument/2006/relationships/image" Target="../media/image3.png"/><Relationship Id="rId9" Type="http://schemas.openxmlformats.org/officeDocument/2006/relationships/image" Target="../media/image83.png"/><Relationship Id="rId10" Type="http://schemas.openxmlformats.org/officeDocument/2006/relationships/image" Target="../media/image11.jpeg"/><Relationship Id="rId11" Type="http://schemas.openxmlformats.org/officeDocument/2006/relationships/image" Target="../media/image12.jpeg"/><Relationship Id="rId1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22.png"/><Relationship Id="rId8" Type="http://schemas.openxmlformats.org/officeDocument/2006/relationships/image" Target="../media/image29.png"/><Relationship Id="rId9" Type="http://schemas.openxmlformats.org/officeDocument/2006/relationships/image" Target="../media/image12.png"/><Relationship Id="rId10" Type="http://schemas.openxmlformats.org/officeDocument/2006/relationships/image" Target="../media/image31.png"/><Relationship Id="rId11" Type="http://schemas.openxmlformats.org/officeDocument/2006/relationships/image" Target="../media/image100.png"/><Relationship Id="rId12" Type="http://schemas.openxmlformats.org/officeDocument/2006/relationships/image" Target="../media/image15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Relationship Id="rId16" Type="http://schemas.openxmlformats.org/officeDocument/2006/relationships/image" Target="../media/image104.png"/><Relationship Id="rId17" Type="http://schemas.openxmlformats.org/officeDocument/2006/relationships/image" Target="../media/image105.png"/><Relationship Id="rId18" Type="http://schemas.openxmlformats.org/officeDocument/2006/relationships/image" Target="../media/image37.png"/><Relationship Id="rId19" Type="http://schemas.openxmlformats.org/officeDocument/2006/relationships/image" Target="../media/image106.png"/><Relationship Id="rId20" Type="http://schemas.openxmlformats.org/officeDocument/2006/relationships/image" Target="../media/image107.png"/><Relationship Id="rId21" Type="http://schemas.openxmlformats.org/officeDocument/2006/relationships/image" Target="../media/image4.png"/><Relationship Id="rId22" Type="http://schemas.openxmlformats.org/officeDocument/2006/relationships/image" Target="../media/image41.png"/><Relationship Id="rId23" Type="http://schemas.openxmlformats.org/officeDocument/2006/relationships/image" Target="../media/image108.png"/><Relationship Id="rId24" Type="http://schemas.openxmlformats.org/officeDocument/2006/relationships/image" Target="../media/image109.png"/><Relationship Id="rId25" Type="http://schemas.openxmlformats.org/officeDocument/2006/relationships/image" Target="../media/image110.png"/><Relationship Id="rId26" Type="http://schemas.openxmlformats.org/officeDocument/2006/relationships/image" Target="../media/image9.png"/><Relationship Id="rId27" Type="http://schemas.openxmlformats.org/officeDocument/2006/relationships/image" Target="../media/image111.png"/><Relationship Id="rId28" Type="http://schemas.openxmlformats.org/officeDocument/2006/relationships/image" Target="../media/image46.png"/><Relationship Id="rId29" Type="http://schemas.openxmlformats.org/officeDocument/2006/relationships/image" Target="../media/image112.png"/><Relationship Id="rId30" Type="http://schemas.openxmlformats.org/officeDocument/2006/relationships/image" Target="../media/image53.png"/><Relationship Id="rId31" Type="http://schemas.openxmlformats.org/officeDocument/2006/relationships/image" Target="../media/image113.png"/><Relationship Id="rId32" Type="http://schemas.openxmlformats.org/officeDocument/2006/relationships/hyperlink" Target="mailto:tyler@sharedmobility.org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6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49.png"/><Relationship Id="rId7" Type="http://schemas.openxmlformats.org/officeDocument/2006/relationships/image" Target="../media/image6.png"/><Relationship Id="rId8" Type="http://schemas.openxmlformats.org/officeDocument/2006/relationships/image" Target="../media/image50.png"/><Relationship Id="rId9" Type="http://schemas.openxmlformats.org/officeDocument/2006/relationships/image" Target="../media/image8.png"/><Relationship Id="rId10" Type="http://schemas.openxmlformats.org/officeDocument/2006/relationships/image" Target="../media/image44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47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56.png"/><Relationship Id="rId20" Type="http://schemas.openxmlformats.org/officeDocument/2006/relationships/image" Target="../media/image11.png"/><Relationship Id="rId21" Type="http://schemas.openxmlformats.org/officeDocument/2006/relationships/image" Target="../media/image12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image" Target="../media/image6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6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Relationship Id="rId26" Type="http://schemas.openxmlformats.org/officeDocument/2006/relationships/image" Target="../media/image62.png"/><Relationship Id="rId27" Type="http://schemas.openxmlformats.org/officeDocument/2006/relationships/image" Target="../media/image6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6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Relationship Id="rId26" Type="http://schemas.openxmlformats.org/officeDocument/2006/relationships/image" Target="../media/image65.png"/><Relationship Id="rId27" Type="http://schemas.openxmlformats.org/officeDocument/2006/relationships/image" Target="../media/image6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9.png"/><Relationship Id="rId4" Type="http://schemas.openxmlformats.org/officeDocument/2006/relationships/image" Target="../media/image12.png"/><Relationship Id="rId5" Type="http://schemas.openxmlformats.org/officeDocument/2006/relationships/image" Target="../media/image67.png"/><Relationship Id="rId6" Type="http://schemas.openxmlformats.org/officeDocument/2006/relationships/image" Target="../media/image14.png"/><Relationship Id="rId7" Type="http://schemas.openxmlformats.org/officeDocument/2006/relationships/image" Target="../media/image33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3.pn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8.png"/><Relationship Id="rId17" Type="http://schemas.openxmlformats.org/officeDocument/2006/relationships/image" Target="../media/image7.png"/><Relationship Id="rId18" Type="http://schemas.openxmlformats.org/officeDocument/2006/relationships/image" Target="../media/image10.png"/><Relationship Id="rId19" Type="http://schemas.openxmlformats.org/officeDocument/2006/relationships/image" Target="../media/image44.png"/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22" Type="http://schemas.openxmlformats.org/officeDocument/2006/relationships/image" Target="../media/image7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20" Type="http://schemas.openxmlformats.org/officeDocument/2006/relationships/image" Target="../media/image6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4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3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2"/>
          <p:cNvSpPr txBox="1"/>
          <p:nvPr>
            <p:ph type="title"/>
          </p:nvPr>
        </p:nvSpPr>
        <p:spPr>
          <a:xfrm>
            <a:off x="1336939" y="2830313"/>
            <a:ext cx="4977767" cy="1111886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300" sz="7100"/>
            </a:lvl1pPr>
          </a:lstStyle>
          <a:p>
            <a:pPr/>
            <a:r>
              <a:t>Community</a:t>
            </a:r>
          </a:p>
        </p:txBody>
      </p:sp>
      <p:sp>
        <p:nvSpPr>
          <p:cNvPr id="70" name="object 3"/>
          <p:cNvSpPr txBox="1"/>
          <p:nvPr/>
        </p:nvSpPr>
        <p:spPr>
          <a:xfrm>
            <a:off x="7180047" y="2846188"/>
            <a:ext cx="2614296" cy="99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pc="-10" sz="71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Based</a:t>
            </a:r>
          </a:p>
        </p:txBody>
      </p:sp>
      <p:sp>
        <p:nvSpPr>
          <p:cNvPr id="71" name="object 4"/>
          <p:cNvSpPr txBox="1"/>
          <p:nvPr/>
        </p:nvSpPr>
        <p:spPr>
          <a:xfrm>
            <a:off x="1336939" y="3747718"/>
            <a:ext cx="7071361" cy="99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tabLst>
                <a:tab pos="3517900" algn="l"/>
              </a:tabLst>
              <a:defRPr spc="469" sz="71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Micro</a:t>
            </a:r>
            <a:r>
              <a:rPr spc="0"/>
              <a:t>	</a:t>
            </a:r>
            <a:r>
              <a:rPr spc="445"/>
              <a:t>Mobility</a:t>
            </a:r>
          </a:p>
        </p:txBody>
      </p:sp>
      <p:sp>
        <p:nvSpPr>
          <p:cNvPr id="72" name="object 5"/>
          <p:cNvSpPr txBox="1"/>
          <p:nvPr/>
        </p:nvSpPr>
        <p:spPr>
          <a:xfrm>
            <a:off x="9366646" y="3747718"/>
            <a:ext cx="427356" cy="99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pc="-1664" sz="71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&amp;</a:t>
            </a:r>
          </a:p>
        </p:txBody>
      </p:sp>
      <p:pic>
        <p:nvPicPr>
          <p:cNvPr id="73" name="object 6" descr="objec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54337"/>
            <a:ext cx="94936" cy="113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object 7" descr="objec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52066"/>
            <a:ext cx="182981" cy="164204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object 8"/>
          <p:cNvSpPr/>
          <p:nvPr/>
        </p:nvSpPr>
        <p:spPr>
          <a:xfrm>
            <a:off x="797863" y="1213382"/>
            <a:ext cx="427152" cy="121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529"/>
                </a:moveTo>
                <a:lnTo>
                  <a:pt x="17766" y="367"/>
                </a:lnTo>
                <a:lnTo>
                  <a:pt x="15417" y="0"/>
                </a:lnTo>
                <a:lnTo>
                  <a:pt x="13071" y="424"/>
                </a:lnTo>
                <a:lnTo>
                  <a:pt x="10729" y="1346"/>
                </a:lnTo>
                <a:lnTo>
                  <a:pt x="8394" y="2472"/>
                </a:lnTo>
                <a:lnTo>
                  <a:pt x="5296" y="4904"/>
                </a:lnTo>
                <a:lnTo>
                  <a:pt x="3760" y="6483"/>
                </a:lnTo>
                <a:lnTo>
                  <a:pt x="2223" y="8017"/>
                </a:lnTo>
                <a:lnTo>
                  <a:pt x="277" y="13107"/>
                </a:lnTo>
                <a:lnTo>
                  <a:pt x="0" y="15740"/>
                </a:lnTo>
                <a:lnTo>
                  <a:pt x="121" y="18146"/>
                </a:lnTo>
                <a:lnTo>
                  <a:pt x="2227" y="21464"/>
                </a:lnTo>
                <a:lnTo>
                  <a:pt x="3000" y="21600"/>
                </a:lnTo>
                <a:lnTo>
                  <a:pt x="3783" y="21475"/>
                </a:lnTo>
                <a:lnTo>
                  <a:pt x="4569" y="21208"/>
                </a:lnTo>
                <a:lnTo>
                  <a:pt x="5352" y="20913"/>
                </a:lnTo>
                <a:lnTo>
                  <a:pt x="6218" y="20603"/>
                </a:lnTo>
                <a:lnTo>
                  <a:pt x="7206" y="20259"/>
                </a:lnTo>
                <a:lnTo>
                  <a:pt x="8018" y="20036"/>
                </a:lnTo>
                <a:lnTo>
                  <a:pt x="8361" y="20091"/>
                </a:lnTo>
                <a:lnTo>
                  <a:pt x="9340" y="19746"/>
                </a:lnTo>
                <a:lnTo>
                  <a:pt x="11709" y="18856"/>
                </a:lnTo>
                <a:lnTo>
                  <a:pt x="14617" y="17637"/>
                </a:lnTo>
                <a:lnTo>
                  <a:pt x="17212" y="16313"/>
                </a:lnTo>
                <a:lnTo>
                  <a:pt x="19773" y="13465"/>
                </a:lnTo>
                <a:lnTo>
                  <a:pt x="21493" y="7353"/>
                </a:lnTo>
                <a:lnTo>
                  <a:pt x="21600" y="552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" name="object 9"/>
          <p:cNvSpPr/>
          <p:nvPr/>
        </p:nvSpPr>
        <p:spPr>
          <a:xfrm>
            <a:off x="869010" y="1433993"/>
            <a:ext cx="367424" cy="109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685"/>
                </a:moveTo>
                <a:lnTo>
                  <a:pt x="19698" y="730"/>
                </a:lnTo>
                <a:lnTo>
                  <a:pt x="16417" y="255"/>
                </a:lnTo>
                <a:lnTo>
                  <a:pt x="13207" y="0"/>
                </a:lnTo>
                <a:lnTo>
                  <a:pt x="10993" y="80"/>
                </a:lnTo>
                <a:lnTo>
                  <a:pt x="6594" y="1559"/>
                </a:lnTo>
                <a:lnTo>
                  <a:pt x="3955" y="3345"/>
                </a:lnTo>
                <a:lnTo>
                  <a:pt x="1315" y="7127"/>
                </a:lnTo>
                <a:lnTo>
                  <a:pt x="0" y="13960"/>
                </a:lnTo>
                <a:lnTo>
                  <a:pt x="116" y="16567"/>
                </a:lnTo>
                <a:lnTo>
                  <a:pt x="2833" y="20552"/>
                </a:lnTo>
                <a:lnTo>
                  <a:pt x="5418" y="21440"/>
                </a:lnTo>
                <a:lnTo>
                  <a:pt x="6713" y="21600"/>
                </a:lnTo>
                <a:lnTo>
                  <a:pt x="9878" y="21600"/>
                </a:lnTo>
                <a:lnTo>
                  <a:pt x="13021" y="20947"/>
                </a:lnTo>
                <a:lnTo>
                  <a:pt x="16118" y="19188"/>
                </a:lnTo>
                <a:lnTo>
                  <a:pt x="19145" y="15871"/>
                </a:lnTo>
                <a:lnTo>
                  <a:pt x="21171" y="11150"/>
                </a:lnTo>
                <a:lnTo>
                  <a:pt x="21600" y="6685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9" name="object 10"/>
          <p:cNvGrpSpPr/>
          <p:nvPr/>
        </p:nvGrpSpPr>
        <p:grpSpPr>
          <a:xfrm>
            <a:off x="599819" y="1404144"/>
            <a:ext cx="134188" cy="111794"/>
            <a:chOff x="0" y="0"/>
            <a:chExt cx="134187" cy="111793"/>
          </a:xfrm>
        </p:grpSpPr>
        <p:pic>
          <p:nvPicPr>
            <p:cNvPr id="77" name="object 11" descr="object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object 12" descr="object 1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" name="object 13"/>
          <p:cNvGrpSpPr/>
          <p:nvPr/>
        </p:nvGrpSpPr>
        <p:grpSpPr>
          <a:xfrm>
            <a:off x="361882" y="1368151"/>
            <a:ext cx="120768" cy="114994"/>
            <a:chOff x="0" y="0"/>
            <a:chExt cx="120766" cy="114993"/>
          </a:xfrm>
        </p:grpSpPr>
        <p:pic>
          <p:nvPicPr>
            <p:cNvPr id="80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object 15" descr="object 1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" name="object 16"/>
          <p:cNvSpPr/>
          <p:nvPr/>
        </p:nvSpPr>
        <p:spPr>
          <a:xfrm>
            <a:off x="1806574" y="1295449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" name="object 17"/>
          <p:cNvSpPr/>
          <p:nvPr/>
        </p:nvSpPr>
        <p:spPr>
          <a:xfrm>
            <a:off x="1820289" y="1076814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5" name="object 18" descr="object 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5448" y="1233540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object 19" descr="object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46321" y="1285272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object 20"/>
          <p:cNvGrpSpPr/>
          <p:nvPr/>
        </p:nvGrpSpPr>
        <p:grpSpPr>
          <a:xfrm>
            <a:off x="2693555" y="466977"/>
            <a:ext cx="503745" cy="595709"/>
            <a:chOff x="0" y="0"/>
            <a:chExt cx="503743" cy="595708"/>
          </a:xfrm>
        </p:grpSpPr>
        <p:grpSp>
          <p:nvGrpSpPr>
            <p:cNvPr id="89" name="object 21"/>
            <p:cNvGrpSpPr/>
            <p:nvPr/>
          </p:nvGrpSpPr>
          <p:grpSpPr>
            <a:xfrm>
              <a:off x="48170" y="-1"/>
              <a:ext cx="455574" cy="443028"/>
              <a:chOff x="0" y="0"/>
              <a:chExt cx="455574" cy="443025"/>
            </a:xfrm>
          </p:grpSpPr>
          <p:sp>
            <p:nvSpPr>
              <p:cNvPr id="87" name="Shape"/>
              <p:cNvSpPr/>
              <p:nvPr/>
            </p:nvSpPr>
            <p:spPr>
              <a:xfrm>
                <a:off x="0" y="0"/>
                <a:ext cx="300673" cy="335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1"/>
                    </a:lnTo>
                    <a:lnTo>
                      <a:pt x="21263" y="736"/>
                    </a:lnTo>
                    <a:lnTo>
                      <a:pt x="20896" y="151"/>
                    </a:lnTo>
                    <a:lnTo>
                      <a:pt x="20484" y="0"/>
                    </a:lnTo>
                    <a:lnTo>
                      <a:pt x="19791" y="15"/>
                    </a:lnTo>
                    <a:lnTo>
                      <a:pt x="15422" y="1950"/>
                    </a:lnTo>
                    <a:lnTo>
                      <a:pt x="12808" y="3813"/>
                    </a:lnTo>
                    <a:lnTo>
                      <a:pt x="10405" y="5891"/>
                    </a:lnTo>
                    <a:lnTo>
                      <a:pt x="8139" y="8100"/>
                    </a:lnTo>
                    <a:lnTo>
                      <a:pt x="5934" y="10359"/>
                    </a:lnTo>
                    <a:lnTo>
                      <a:pt x="3253" y="13614"/>
                    </a:lnTo>
                    <a:lnTo>
                      <a:pt x="2024" y="15328"/>
                    </a:lnTo>
                    <a:lnTo>
                      <a:pt x="783" y="17031"/>
                    </a:lnTo>
                    <a:lnTo>
                      <a:pt x="591" y="17284"/>
                    </a:lnTo>
                    <a:lnTo>
                      <a:pt x="311" y="17851"/>
                    </a:lnTo>
                    <a:lnTo>
                      <a:pt x="0" y="18923"/>
                    </a:lnTo>
                    <a:lnTo>
                      <a:pt x="41" y="20045"/>
                    </a:lnTo>
                    <a:lnTo>
                      <a:pt x="441" y="20994"/>
                    </a:lnTo>
                    <a:lnTo>
                      <a:pt x="1205" y="21549"/>
                    </a:lnTo>
                    <a:lnTo>
                      <a:pt x="1934" y="21600"/>
                    </a:lnTo>
                    <a:lnTo>
                      <a:pt x="2764" y="21422"/>
                    </a:lnTo>
                    <a:lnTo>
                      <a:pt x="5205" y="20081"/>
                    </a:lnTo>
                    <a:lnTo>
                      <a:pt x="7544" y="17928"/>
                    </a:lnTo>
                    <a:lnTo>
                      <a:pt x="8391" y="17119"/>
                    </a:lnTo>
                    <a:lnTo>
                      <a:pt x="9358" y="16199"/>
                    </a:lnTo>
                    <a:lnTo>
                      <a:pt x="10170" y="15460"/>
                    </a:lnTo>
                    <a:lnTo>
                      <a:pt x="10552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7"/>
                    </a:lnTo>
                    <a:lnTo>
                      <a:pt x="19042" y="6757"/>
                    </a:lnTo>
                    <a:lnTo>
                      <a:pt x="21034" y="3839"/>
                    </a:lnTo>
                    <a:lnTo>
                      <a:pt x="21493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" name="Shape"/>
              <p:cNvSpPr/>
              <p:nvPr/>
            </p:nvSpPr>
            <p:spPr>
              <a:xfrm>
                <a:off x="186461" y="156958"/>
                <a:ext cx="269114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3" y="0"/>
                    </a:lnTo>
                    <a:lnTo>
                      <a:pt x="17947" y="96"/>
                    </a:lnTo>
                    <a:lnTo>
                      <a:pt x="13789" y="3004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1" y="16762"/>
                    </a:lnTo>
                    <a:lnTo>
                      <a:pt x="0" y="18717"/>
                    </a:lnTo>
                    <a:lnTo>
                      <a:pt x="86" y="19669"/>
                    </a:lnTo>
                    <a:lnTo>
                      <a:pt x="541" y="20806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1" y="21183"/>
                    </a:lnTo>
                    <a:lnTo>
                      <a:pt x="6695" y="19394"/>
                    </a:lnTo>
                    <a:lnTo>
                      <a:pt x="9498" y="17358"/>
                    </a:lnTo>
                    <a:lnTo>
                      <a:pt x="12759" y="14690"/>
                    </a:lnTo>
                    <a:lnTo>
                      <a:pt x="15822" y="11851"/>
                    </a:lnTo>
                    <a:lnTo>
                      <a:pt x="18543" y="8732"/>
                    </a:lnTo>
                    <a:lnTo>
                      <a:pt x="20775" y="5221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0" name="object 22" descr="object 2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72899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3" name="object 23"/>
            <p:cNvGrpSpPr/>
            <p:nvPr/>
          </p:nvGrpSpPr>
          <p:grpSpPr>
            <a:xfrm>
              <a:off x="48170" y="-1"/>
              <a:ext cx="455574" cy="443028"/>
              <a:chOff x="0" y="0"/>
              <a:chExt cx="455574" cy="443025"/>
            </a:xfrm>
          </p:grpSpPr>
          <p:sp>
            <p:nvSpPr>
              <p:cNvPr id="91" name="Shape"/>
              <p:cNvSpPr/>
              <p:nvPr/>
            </p:nvSpPr>
            <p:spPr>
              <a:xfrm>
                <a:off x="0" y="0"/>
                <a:ext cx="300673" cy="335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1"/>
                    </a:lnTo>
                    <a:lnTo>
                      <a:pt x="21263" y="736"/>
                    </a:lnTo>
                    <a:lnTo>
                      <a:pt x="20896" y="151"/>
                    </a:lnTo>
                    <a:lnTo>
                      <a:pt x="20484" y="0"/>
                    </a:lnTo>
                    <a:lnTo>
                      <a:pt x="19791" y="15"/>
                    </a:lnTo>
                    <a:lnTo>
                      <a:pt x="15422" y="1950"/>
                    </a:lnTo>
                    <a:lnTo>
                      <a:pt x="12808" y="3813"/>
                    </a:lnTo>
                    <a:lnTo>
                      <a:pt x="10405" y="5891"/>
                    </a:lnTo>
                    <a:lnTo>
                      <a:pt x="8139" y="8100"/>
                    </a:lnTo>
                    <a:lnTo>
                      <a:pt x="5934" y="10359"/>
                    </a:lnTo>
                    <a:lnTo>
                      <a:pt x="3253" y="13614"/>
                    </a:lnTo>
                    <a:lnTo>
                      <a:pt x="2024" y="15328"/>
                    </a:lnTo>
                    <a:lnTo>
                      <a:pt x="783" y="17031"/>
                    </a:lnTo>
                    <a:lnTo>
                      <a:pt x="591" y="17284"/>
                    </a:lnTo>
                    <a:lnTo>
                      <a:pt x="311" y="17851"/>
                    </a:lnTo>
                    <a:lnTo>
                      <a:pt x="0" y="18923"/>
                    </a:lnTo>
                    <a:lnTo>
                      <a:pt x="41" y="20045"/>
                    </a:lnTo>
                    <a:lnTo>
                      <a:pt x="441" y="20994"/>
                    </a:lnTo>
                    <a:lnTo>
                      <a:pt x="1205" y="21549"/>
                    </a:lnTo>
                    <a:lnTo>
                      <a:pt x="1934" y="21600"/>
                    </a:lnTo>
                    <a:lnTo>
                      <a:pt x="2764" y="21422"/>
                    </a:lnTo>
                    <a:lnTo>
                      <a:pt x="5205" y="20081"/>
                    </a:lnTo>
                    <a:lnTo>
                      <a:pt x="7544" y="17928"/>
                    </a:lnTo>
                    <a:lnTo>
                      <a:pt x="8391" y="17119"/>
                    </a:lnTo>
                    <a:lnTo>
                      <a:pt x="9358" y="16199"/>
                    </a:lnTo>
                    <a:lnTo>
                      <a:pt x="10170" y="15460"/>
                    </a:lnTo>
                    <a:lnTo>
                      <a:pt x="10552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7"/>
                    </a:lnTo>
                    <a:lnTo>
                      <a:pt x="19042" y="6757"/>
                    </a:lnTo>
                    <a:lnTo>
                      <a:pt x="21034" y="3839"/>
                    </a:lnTo>
                    <a:lnTo>
                      <a:pt x="21493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" name="Shape"/>
              <p:cNvSpPr/>
              <p:nvPr/>
            </p:nvSpPr>
            <p:spPr>
              <a:xfrm>
                <a:off x="186461" y="156958"/>
                <a:ext cx="269114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3" y="0"/>
                    </a:lnTo>
                    <a:lnTo>
                      <a:pt x="17947" y="96"/>
                    </a:lnTo>
                    <a:lnTo>
                      <a:pt x="13789" y="3004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1" y="16762"/>
                    </a:lnTo>
                    <a:lnTo>
                      <a:pt x="0" y="18717"/>
                    </a:lnTo>
                    <a:lnTo>
                      <a:pt x="86" y="19669"/>
                    </a:lnTo>
                    <a:lnTo>
                      <a:pt x="541" y="20806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1" y="21183"/>
                    </a:lnTo>
                    <a:lnTo>
                      <a:pt x="6695" y="19394"/>
                    </a:lnTo>
                    <a:lnTo>
                      <a:pt x="9498" y="17358"/>
                    </a:lnTo>
                    <a:lnTo>
                      <a:pt x="12759" y="14690"/>
                    </a:lnTo>
                    <a:lnTo>
                      <a:pt x="15822" y="11851"/>
                    </a:lnTo>
                    <a:lnTo>
                      <a:pt x="18543" y="8732"/>
                    </a:lnTo>
                    <a:lnTo>
                      <a:pt x="20775" y="5221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4" name="object 24" descr="object 2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72899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8" name="object 25"/>
          <p:cNvGrpSpPr/>
          <p:nvPr/>
        </p:nvGrpSpPr>
        <p:grpSpPr>
          <a:xfrm>
            <a:off x="2489963" y="1065805"/>
            <a:ext cx="113463" cy="132657"/>
            <a:chOff x="0" y="0"/>
            <a:chExt cx="113462" cy="132656"/>
          </a:xfrm>
        </p:grpSpPr>
        <p:pic>
          <p:nvPicPr>
            <p:cNvPr id="96" name="object 26" descr="object 26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object 27" descr="object 2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9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90494" y="35432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64956" y="279024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object 30"/>
          <p:cNvSpPr/>
          <p:nvPr/>
        </p:nvSpPr>
        <p:spPr>
          <a:xfrm>
            <a:off x="10427969" y="8289048"/>
            <a:ext cx="427141" cy="121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859"/>
                </a:moveTo>
                <a:lnTo>
                  <a:pt x="19974" y="510"/>
                </a:lnTo>
                <a:lnTo>
                  <a:pt x="18599" y="0"/>
                </a:lnTo>
                <a:lnTo>
                  <a:pt x="17817" y="125"/>
                </a:lnTo>
                <a:lnTo>
                  <a:pt x="17031" y="392"/>
                </a:lnTo>
                <a:lnTo>
                  <a:pt x="16248" y="689"/>
                </a:lnTo>
                <a:lnTo>
                  <a:pt x="15381" y="999"/>
                </a:lnTo>
                <a:lnTo>
                  <a:pt x="14394" y="1341"/>
                </a:lnTo>
                <a:lnTo>
                  <a:pt x="13582" y="1563"/>
                </a:lnTo>
                <a:lnTo>
                  <a:pt x="13239" y="1509"/>
                </a:lnTo>
                <a:lnTo>
                  <a:pt x="12260" y="1853"/>
                </a:lnTo>
                <a:lnTo>
                  <a:pt x="9890" y="2746"/>
                </a:lnTo>
                <a:lnTo>
                  <a:pt x="6982" y="3963"/>
                </a:lnTo>
                <a:lnTo>
                  <a:pt x="4387" y="5286"/>
                </a:lnTo>
                <a:lnTo>
                  <a:pt x="1826" y="8134"/>
                </a:lnTo>
                <a:lnTo>
                  <a:pt x="106" y="14245"/>
                </a:lnTo>
                <a:lnTo>
                  <a:pt x="0" y="16069"/>
                </a:lnTo>
                <a:lnTo>
                  <a:pt x="141" y="17055"/>
                </a:lnTo>
                <a:lnTo>
                  <a:pt x="3834" y="21231"/>
                </a:lnTo>
                <a:lnTo>
                  <a:pt x="6182" y="21600"/>
                </a:lnTo>
                <a:lnTo>
                  <a:pt x="8528" y="21174"/>
                </a:lnTo>
                <a:lnTo>
                  <a:pt x="10870" y="20252"/>
                </a:lnTo>
                <a:lnTo>
                  <a:pt x="13205" y="19128"/>
                </a:lnTo>
                <a:lnTo>
                  <a:pt x="16305" y="16694"/>
                </a:lnTo>
                <a:lnTo>
                  <a:pt x="17840" y="15117"/>
                </a:lnTo>
                <a:lnTo>
                  <a:pt x="19377" y="13583"/>
                </a:lnTo>
                <a:lnTo>
                  <a:pt x="19609" y="13366"/>
                </a:lnTo>
                <a:lnTo>
                  <a:pt x="20050" y="12641"/>
                </a:lnTo>
                <a:lnTo>
                  <a:pt x="20767" y="10903"/>
                </a:lnTo>
                <a:lnTo>
                  <a:pt x="21323" y="8492"/>
                </a:lnTo>
                <a:lnTo>
                  <a:pt x="21600" y="585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object 31"/>
          <p:cNvSpPr/>
          <p:nvPr/>
        </p:nvSpPr>
        <p:spPr>
          <a:xfrm>
            <a:off x="10416540" y="8079840"/>
            <a:ext cx="367437" cy="10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7643"/>
                </a:moveTo>
                <a:lnTo>
                  <a:pt x="20041" y="1796"/>
                </a:lnTo>
                <a:lnTo>
                  <a:pt x="17477" y="508"/>
                </a:lnTo>
                <a:lnTo>
                  <a:pt x="14887" y="0"/>
                </a:lnTo>
                <a:lnTo>
                  <a:pt x="11722" y="0"/>
                </a:lnTo>
                <a:lnTo>
                  <a:pt x="8580" y="655"/>
                </a:lnTo>
                <a:lnTo>
                  <a:pt x="5483" y="2414"/>
                </a:lnTo>
                <a:lnTo>
                  <a:pt x="2455" y="5729"/>
                </a:lnTo>
                <a:lnTo>
                  <a:pt x="429" y="10450"/>
                </a:lnTo>
                <a:lnTo>
                  <a:pt x="0" y="14915"/>
                </a:lnTo>
                <a:lnTo>
                  <a:pt x="94" y="16149"/>
                </a:lnTo>
                <a:lnTo>
                  <a:pt x="1901" y="20870"/>
                </a:lnTo>
                <a:lnTo>
                  <a:pt x="5183" y="21347"/>
                </a:lnTo>
                <a:lnTo>
                  <a:pt x="8393" y="21600"/>
                </a:lnTo>
                <a:lnTo>
                  <a:pt x="10607" y="21520"/>
                </a:lnTo>
                <a:lnTo>
                  <a:pt x="15006" y="20041"/>
                </a:lnTo>
                <a:lnTo>
                  <a:pt x="17645" y="18255"/>
                </a:lnTo>
                <a:lnTo>
                  <a:pt x="20285" y="14475"/>
                </a:lnTo>
                <a:lnTo>
                  <a:pt x="21600" y="7643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3" name="object 32"/>
          <p:cNvSpPr/>
          <p:nvPr/>
        </p:nvSpPr>
        <p:spPr>
          <a:xfrm>
            <a:off x="9418257" y="8202265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4" name="object 33"/>
          <p:cNvSpPr/>
          <p:nvPr/>
        </p:nvSpPr>
        <p:spPr>
          <a:xfrm>
            <a:off x="9467043" y="8413484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05" name="object 34" descr="object 3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944175" y="8278035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object 35" descr="object 35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181781" y="8224277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object 36"/>
          <p:cNvGrpSpPr/>
          <p:nvPr/>
        </p:nvGrpSpPr>
        <p:grpSpPr>
          <a:xfrm>
            <a:off x="8455685" y="8560792"/>
            <a:ext cx="503750" cy="595731"/>
            <a:chOff x="0" y="0"/>
            <a:chExt cx="503749" cy="595730"/>
          </a:xfrm>
        </p:grpSpPr>
        <p:grpSp>
          <p:nvGrpSpPr>
            <p:cNvPr id="109" name="object 37"/>
            <p:cNvGrpSpPr/>
            <p:nvPr/>
          </p:nvGrpSpPr>
          <p:grpSpPr>
            <a:xfrm>
              <a:off x="0" y="152689"/>
              <a:ext cx="455563" cy="443042"/>
              <a:chOff x="0" y="0"/>
              <a:chExt cx="455562" cy="443040"/>
            </a:xfrm>
          </p:grpSpPr>
          <p:sp>
            <p:nvSpPr>
              <p:cNvPr id="107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" name="Shape"/>
              <p:cNvSpPr/>
              <p:nvPr/>
            </p:nvSpPr>
            <p:spPr>
              <a:xfrm>
                <a:off x="154889" y="107784"/>
                <a:ext cx="300674" cy="335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6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0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2"/>
                    </a:lnTo>
                    <a:lnTo>
                      <a:pt x="2558" y="14842"/>
                    </a:lnTo>
                    <a:lnTo>
                      <a:pt x="567" y="17760"/>
                    </a:lnTo>
                    <a:lnTo>
                      <a:pt x="0" y="19455"/>
                    </a:lnTo>
                    <a:lnTo>
                      <a:pt x="89" y="20168"/>
                    </a:lnTo>
                    <a:lnTo>
                      <a:pt x="337" y="20863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10" y="21584"/>
                    </a:lnTo>
                    <a:lnTo>
                      <a:pt x="6178" y="19649"/>
                    </a:lnTo>
                    <a:lnTo>
                      <a:pt x="8792" y="17786"/>
                    </a:lnTo>
                    <a:lnTo>
                      <a:pt x="11195" y="15709"/>
                    </a:lnTo>
                    <a:lnTo>
                      <a:pt x="13461" y="13499"/>
                    </a:lnTo>
                    <a:lnTo>
                      <a:pt x="15667" y="11240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0" name="object 38" descr="object 38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86786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3" name="object 39"/>
            <p:cNvGrpSpPr/>
            <p:nvPr/>
          </p:nvGrpSpPr>
          <p:grpSpPr>
            <a:xfrm>
              <a:off x="0" y="152689"/>
              <a:ext cx="455563" cy="443042"/>
              <a:chOff x="0" y="0"/>
              <a:chExt cx="455562" cy="443040"/>
            </a:xfrm>
          </p:grpSpPr>
          <p:sp>
            <p:nvSpPr>
              <p:cNvPr id="111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" name="Shape"/>
              <p:cNvSpPr/>
              <p:nvPr/>
            </p:nvSpPr>
            <p:spPr>
              <a:xfrm>
                <a:off x="154889" y="107784"/>
                <a:ext cx="300674" cy="335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6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0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2"/>
                    </a:lnTo>
                    <a:lnTo>
                      <a:pt x="2558" y="14842"/>
                    </a:lnTo>
                    <a:lnTo>
                      <a:pt x="567" y="17760"/>
                    </a:lnTo>
                    <a:lnTo>
                      <a:pt x="0" y="19455"/>
                    </a:lnTo>
                    <a:lnTo>
                      <a:pt x="89" y="20168"/>
                    </a:lnTo>
                    <a:lnTo>
                      <a:pt x="337" y="20863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10" y="21584"/>
                    </a:lnTo>
                    <a:lnTo>
                      <a:pt x="6178" y="19649"/>
                    </a:lnTo>
                    <a:lnTo>
                      <a:pt x="8792" y="17786"/>
                    </a:lnTo>
                    <a:lnTo>
                      <a:pt x="11195" y="15709"/>
                    </a:lnTo>
                    <a:lnTo>
                      <a:pt x="13461" y="13499"/>
                    </a:lnTo>
                    <a:lnTo>
                      <a:pt x="15667" y="11240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4" name="object 40" descr="object 40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86786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8" name="object 41"/>
          <p:cNvGrpSpPr/>
          <p:nvPr/>
        </p:nvGrpSpPr>
        <p:grpSpPr>
          <a:xfrm>
            <a:off x="9049564" y="8425018"/>
            <a:ext cx="113463" cy="132657"/>
            <a:chOff x="0" y="0"/>
            <a:chExt cx="113462" cy="132656"/>
          </a:xfrm>
        </p:grpSpPr>
        <p:pic>
          <p:nvPicPr>
            <p:cNvPr id="116" name="object 42" descr="object 42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object 43" descr="object 4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" name="object 44"/>
          <p:cNvSpPr/>
          <p:nvPr/>
        </p:nvSpPr>
        <p:spPr>
          <a:xfrm>
            <a:off x="8047118" y="9645883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" name="object 45"/>
          <p:cNvSpPr/>
          <p:nvPr/>
        </p:nvSpPr>
        <p:spPr>
          <a:xfrm>
            <a:off x="8265690" y="9729068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21" name="object 46" descr="object 4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250283" y="9455019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object 47" descr="object 47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271906" y="9223923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object 48"/>
          <p:cNvSpPr/>
          <p:nvPr/>
        </p:nvSpPr>
        <p:spPr>
          <a:xfrm>
            <a:off x="8141296" y="10255629"/>
            <a:ext cx="96636" cy="3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557" y="21241"/>
                </a:lnTo>
                <a:lnTo>
                  <a:pt x="21378" y="19518"/>
                </a:lnTo>
                <a:lnTo>
                  <a:pt x="20345" y="12041"/>
                </a:lnTo>
                <a:lnTo>
                  <a:pt x="18773" y="6104"/>
                </a:lnTo>
                <a:lnTo>
                  <a:pt x="16499" y="1993"/>
                </a:lnTo>
                <a:lnTo>
                  <a:pt x="13365" y="0"/>
                </a:lnTo>
                <a:lnTo>
                  <a:pt x="9598" y="446"/>
                </a:lnTo>
                <a:lnTo>
                  <a:pt x="6333" y="3454"/>
                </a:lnTo>
                <a:lnTo>
                  <a:pt x="3526" y="8753"/>
                </a:lnTo>
                <a:lnTo>
                  <a:pt x="1144" y="16108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5" name="object 49"/>
          <p:cNvGrpSpPr/>
          <p:nvPr/>
        </p:nvGrpSpPr>
        <p:grpSpPr>
          <a:xfrm>
            <a:off x="10918982" y="-1"/>
            <a:ext cx="7369017" cy="10287001"/>
            <a:chOff x="0" y="0"/>
            <a:chExt cx="7369015" cy="10286999"/>
          </a:xfrm>
        </p:grpSpPr>
        <p:sp>
          <p:nvSpPr>
            <p:cNvPr id="124" name="object 50"/>
            <p:cNvSpPr/>
            <p:nvPr/>
          </p:nvSpPr>
          <p:spPr>
            <a:xfrm>
              <a:off x="2225515" y="0"/>
              <a:ext cx="5143501" cy="1028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140"/>
                  </a:moveTo>
                  <a:lnTo>
                    <a:pt x="0" y="18460"/>
                  </a:lnTo>
                  <a:lnTo>
                    <a:pt x="3" y="18561"/>
                  </a:lnTo>
                  <a:lnTo>
                    <a:pt x="13" y="18661"/>
                  </a:lnTo>
                  <a:lnTo>
                    <a:pt x="29" y="18760"/>
                  </a:lnTo>
                  <a:lnTo>
                    <a:pt x="51" y="18859"/>
                  </a:lnTo>
                  <a:lnTo>
                    <a:pt x="80" y="18956"/>
                  </a:lnTo>
                  <a:lnTo>
                    <a:pt x="114" y="19053"/>
                  </a:lnTo>
                  <a:lnTo>
                    <a:pt x="155" y="19148"/>
                  </a:lnTo>
                  <a:lnTo>
                    <a:pt x="201" y="19243"/>
                  </a:lnTo>
                  <a:lnTo>
                    <a:pt x="253" y="19336"/>
                  </a:lnTo>
                  <a:lnTo>
                    <a:pt x="311" y="19429"/>
                  </a:lnTo>
                  <a:lnTo>
                    <a:pt x="374" y="19520"/>
                  </a:lnTo>
                  <a:lnTo>
                    <a:pt x="443" y="19610"/>
                  </a:lnTo>
                  <a:lnTo>
                    <a:pt x="516" y="19698"/>
                  </a:lnTo>
                  <a:lnTo>
                    <a:pt x="596" y="19785"/>
                  </a:lnTo>
                  <a:lnTo>
                    <a:pt x="680" y="19871"/>
                  </a:lnTo>
                  <a:lnTo>
                    <a:pt x="769" y="19956"/>
                  </a:lnTo>
                  <a:lnTo>
                    <a:pt x="864" y="20039"/>
                  </a:lnTo>
                  <a:lnTo>
                    <a:pt x="963" y="20120"/>
                  </a:lnTo>
                  <a:lnTo>
                    <a:pt x="1067" y="20200"/>
                  </a:lnTo>
                  <a:lnTo>
                    <a:pt x="1175" y="20278"/>
                  </a:lnTo>
                  <a:lnTo>
                    <a:pt x="1288" y="20354"/>
                  </a:lnTo>
                  <a:lnTo>
                    <a:pt x="1406" y="20429"/>
                  </a:lnTo>
                  <a:lnTo>
                    <a:pt x="1527" y="20501"/>
                  </a:lnTo>
                  <a:lnTo>
                    <a:pt x="1653" y="20572"/>
                  </a:lnTo>
                  <a:lnTo>
                    <a:pt x="1783" y="20641"/>
                  </a:lnTo>
                  <a:lnTo>
                    <a:pt x="1918" y="20708"/>
                  </a:lnTo>
                  <a:lnTo>
                    <a:pt x="2056" y="20773"/>
                  </a:lnTo>
                  <a:lnTo>
                    <a:pt x="2197" y="20836"/>
                  </a:lnTo>
                  <a:lnTo>
                    <a:pt x="2343" y="20897"/>
                  </a:lnTo>
                  <a:lnTo>
                    <a:pt x="2492" y="20956"/>
                  </a:lnTo>
                  <a:lnTo>
                    <a:pt x="2645" y="21012"/>
                  </a:lnTo>
                  <a:lnTo>
                    <a:pt x="2801" y="21067"/>
                  </a:lnTo>
                  <a:lnTo>
                    <a:pt x="2960" y="21119"/>
                  </a:lnTo>
                  <a:lnTo>
                    <a:pt x="3123" y="21168"/>
                  </a:lnTo>
                  <a:lnTo>
                    <a:pt x="3289" y="21215"/>
                  </a:lnTo>
                  <a:lnTo>
                    <a:pt x="3457" y="21260"/>
                  </a:lnTo>
                  <a:lnTo>
                    <a:pt x="3629" y="21302"/>
                  </a:lnTo>
                  <a:lnTo>
                    <a:pt x="3803" y="21342"/>
                  </a:lnTo>
                  <a:lnTo>
                    <a:pt x="3981" y="21379"/>
                  </a:lnTo>
                  <a:lnTo>
                    <a:pt x="4160" y="21413"/>
                  </a:lnTo>
                  <a:lnTo>
                    <a:pt x="4343" y="21445"/>
                  </a:lnTo>
                  <a:lnTo>
                    <a:pt x="4527" y="21473"/>
                  </a:lnTo>
                  <a:lnTo>
                    <a:pt x="4714" y="21499"/>
                  </a:lnTo>
                  <a:lnTo>
                    <a:pt x="4903" y="21523"/>
                  </a:lnTo>
                  <a:lnTo>
                    <a:pt x="5094" y="21543"/>
                  </a:lnTo>
                  <a:lnTo>
                    <a:pt x="5288" y="21560"/>
                  </a:lnTo>
                  <a:lnTo>
                    <a:pt x="5483" y="21574"/>
                  </a:lnTo>
                  <a:lnTo>
                    <a:pt x="5680" y="21585"/>
                  </a:lnTo>
                  <a:lnTo>
                    <a:pt x="5878" y="21594"/>
                  </a:lnTo>
                  <a:lnTo>
                    <a:pt x="6078" y="21598"/>
                  </a:lnTo>
                  <a:lnTo>
                    <a:pt x="628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6280" y="0"/>
                  </a:lnTo>
                  <a:lnTo>
                    <a:pt x="6078" y="2"/>
                  </a:lnTo>
                  <a:lnTo>
                    <a:pt x="5878" y="6"/>
                  </a:lnTo>
                  <a:lnTo>
                    <a:pt x="5680" y="15"/>
                  </a:lnTo>
                  <a:lnTo>
                    <a:pt x="5483" y="26"/>
                  </a:lnTo>
                  <a:lnTo>
                    <a:pt x="5288" y="40"/>
                  </a:lnTo>
                  <a:lnTo>
                    <a:pt x="5094" y="57"/>
                  </a:lnTo>
                  <a:lnTo>
                    <a:pt x="4903" y="77"/>
                  </a:lnTo>
                  <a:lnTo>
                    <a:pt x="4714" y="100"/>
                  </a:lnTo>
                  <a:lnTo>
                    <a:pt x="4527" y="127"/>
                  </a:lnTo>
                  <a:lnTo>
                    <a:pt x="4343" y="155"/>
                  </a:lnTo>
                  <a:lnTo>
                    <a:pt x="4160" y="187"/>
                  </a:lnTo>
                  <a:lnTo>
                    <a:pt x="3981" y="221"/>
                  </a:lnTo>
                  <a:lnTo>
                    <a:pt x="3803" y="258"/>
                  </a:lnTo>
                  <a:lnTo>
                    <a:pt x="3629" y="298"/>
                  </a:lnTo>
                  <a:lnTo>
                    <a:pt x="3457" y="340"/>
                  </a:lnTo>
                  <a:lnTo>
                    <a:pt x="3289" y="385"/>
                  </a:lnTo>
                  <a:lnTo>
                    <a:pt x="3123" y="432"/>
                  </a:lnTo>
                  <a:lnTo>
                    <a:pt x="2960" y="481"/>
                  </a:lnTo>
                  <a:lnTo>
                    <a:pt x="2801" y="533"/>
                  </a:lnTo>
                  <a:lnTo>
                    <a:pt x="2645" y="588"/>
                  </a:lnTo>
                  <a:lnTo>
                    <a:pt x="2492" y="644"/>
                  </a:lnTo>
                  <a:lnTo>
                    <a:pt x="2343" y="703"/>
                  </a:lnTo>
                  <a:lnTo>
                    <a:pt x="2197" y="764"/>
                  </a:lnTo>
                  <a:lnTo>
                    <a:pt x="2056" y="827"/>
                  </a:lnTo>
                  <a:lnTo>
                    <a:pt x="1918" y="892"/>
                  </a:lnTo>
                  <a:lnTo>
                    <a:pt x="1783" y="959"/>
                  </a:lnTo>
                  <a:lnTo>
                    <a:pt x="1653" y="1028"/>
                  </a:lnTo>
                  <a:lnTo>
                    <a:pt x="1527" y="1099"/>
                  </a:lnTo>
                  <a:lnTo>
                    <a:pt x="1406" y="1171"/>
                  </a:lnTo>
                  <a:lnTo>
                    <a:pt x="1288" y="1246"/>
                  </a:lnTo>
                  <a:lnTo>
                    <a:pt x="1175" y="1322"/>
                  </a:lnTo>
                  <a:lnTo>
                    <a:pt x="1067" y="1400"/>
                  </a:lnTo>
                  <a:lnTo>
                    <a:pt x="963" y="1480"/>
                  </a:lnTo>
                  <a:lnTo>
                    <a:pt x="864" y="1561"/>
                  </a:lnTo>
                  <a:lnTo>
                    <a:pt x="769" y="1644"/>
                  </a:lnTo>
                  <a:lnTo>
                    <a:pt x="680" y="1729"/>
                  </a:lnTo>
                  <a:lnTo>
                    <a:pt x="596" y="1815"/>
                  </a:lnTo>
                  <a:lnTo>
                    <a:pt x="516" y="1902"/>
                  </a:lnTo>
                  <a:lnTo>
                    <a:pt x="443" y="1990"/>
                  </a:lnTo>
                  <a:lnTo>
                    <a:pt x="374" y="2080"/>
                  </a:lnTo>
                  <a:lnTo>
                    <a:pt x="311" y="2171"/>
                  </a:lnTo>
                  <a:lnTo>
                    <a:pt x="253" y="2264"/>
                  </a:lnTo>
                  <a:lnTo>
                    <a:pt x="201" y="2357"/>
                  </a:lnTo>
                  <a:lnTo>
                    <a:pt x="155" y="2452"/>
                  </a:lnTo>
                  <a:lnTo>
                    <a:pt x="114" y="2547"/>
                  </a:lnTo>
                  <a:lnTo>
                    <a:pt x="80" y="2644"/>
                  </a:lnTo>
                  <a:lnTo>
                    <a:pt x="51" y="2741"/>
                  </a:lnTo>
                  <a:lnTo>
                    <a:pt x="29" y="2840"/>
                  </a:lnTo>
                  <a:lnTo>
                    <a:pt x="13" y="2939"/>
                  </a:lnTo>
                  <a:lnTo>
                    <a:pt x="3" y="3039"/>
                  </a:lnTo>
                  <a:lnTo>
                    <a:pt x="0" y="3140"/>
                  </a:lnTo>
                  <a:close/>
                </a:path>
              </a:pathLst>
            </a:custGeom>
            <a:solidFill>
              <a:srgbClr val="53AF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27" name="object 51"/>
            <p:cNvGrpSpPr/>
            <p:nvPr/>
          </p:nvGrpSpPr>
          <p:grpSpPr>
            <a:xfrm>
              <a:off x="1385844" y="7175296"/>
              <a:ext cx="408712" cy="472834"/>
              <a:chOff x="0" y="0"/>
              <a:chExt cx="408710" cy="472833"/>
            </a:xfrm>
          </p:grpSpPr>
          <p:sp>
            <p:nvSpPr>
              <p:cNvPr id="125" name="Shape"/>
              <p:cNvSpPr/>
              <p:nvPr/>
            </p:nvSpPr>
            <p:spPr>
              <a:xfrm>
                <a:off x="0" y="0"/>
                <a:ext cx="251842" cy="368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69"/>
                    </a:moveTo>
                    <a:lnTo>
                      <a:pt x="21546" y="1075"/>
                    </a:lnTo>
                    <a:lnTo>
                      <a:pt x="21232" y="519"/>
                    </a:lnTo>
                    <a:lnTo>
                      <a:pt x="20263" y="65"/>
                    </a:lnTo>
                    <a:lnTo>
                      <a:pt x="18917" y="0"/>
                    </a:lnTo>
                    <a:lnTo>
                      <a:pt x="17473" y="258"/>
                    </a:lnTo>
                    <a:lnTo>
                      <a:pt x="16208" y="779"/>
                    </a:lnTo>
                    <a:lnTo>
                      <a:pt x="15581" y="1145"/>
                    </a:lnTo>
                    <a:lnTo>
                      <a:pt x="15324" y="1360"/>
                    </a:lnTo>
                    <a:lnTo>
                      <a:pt x="13574" y="2772"/>
                    </a:lnTo>
                    <a:lnTo>
                      <a:pt x="10107" y="5611"/>
                    </a:lnTo>
                    <a:lnTo>
                      <a:pt x="6434" y="9423"/>
                    </a:lnTo>
                    <a:lnTo>
                      <a:pt x="4386" y="11766"/>
                    </a:lnTo>
                    <a:lnTo>
                      <a:pt x="2554" y="14182"/>
                    </a:lnTo>
                    <a:lnTo>
                      <a:pt x="1067" y="16708"/>
                    </a:lnTo>
                    <a:lnTo>
                      <a:pt x="58" y="19381"/>
                    </a:lnTo>
                    <a:lnTo>
                      <a:pt x="0" y="19973"/>
                    </a:lnTo>
                    <a:lnTo>
                      <a:pt x="86" y="20623"/>
                    </a:lnTo>
                    <a:lnTo>
                      <a:pt x="303" y="21169"/>
                    </a:lnTo>
                    <a:lnTo>
                      <a:pt x="635" y="21450"/>
                    </a:lnTo>
                    <a:lnTo>
                      <a:pt x="1509" y="21587"/>
                    </a:lnTo>
                    <a:lnTo>
                      <a:pt x="2479" y="21600"/>
                    </a:lnTo>
                    <a:lnTo>
                      <a:pt x="3420" y="21485"/>
                    </a:lnTo>
                    <a:lnTo>
                      <a:pt x="6506" y="19892"/>
                    </a:lnTo>
                    <a:lnTo>
                      <a:pt x="10834" y="15734"/>
                    </a:lnTo>
                    <a:lnTo>
                      <a:pt x="13408" y="12833"/>
                    </a:lnTo>
                    <a:lnTo>
                      <a:pt x="15461" y="10456"/>
                    </a:lnTo>
                    <a:lnTo>
                      <a:pt x="16516" y="9103"/>
                    </a:lnTo>
                    <a:lnTo>
                      <a:pt x="17184" y="8276"/>
                    </a:lnTo>
                    <a:lnTo>
                      <a:pt x="18027" y="7282"/>
                    </a:lnTo>
                    <a:lnTo>
                      <a:pt x="18771" y="6411"/>
                    </a:lnTo>
                    <a:lnTo>
                      <a:pt x="19450" y="5625"/>
                    </a:lnTo>
                    <a:lnTo>
                      <a:pt x="20119" y="4833"/>
                    </a:lnTo>
                    <a:lnTo>
                      <a:pt x="20722" y="4025"/>
                    </a:lnTo>
                    <a:lnTo>
                      <a:pt x="21206" y="3191"/>
                    </a:lnTo>
                    <a:lnTo>
                      <a:pt x="21464" y="2507"/>
                    </a:lnTo>
                    <a:lnTo>
                      <a:pt x="21600" y="176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" name="Shape"/>
              <p:cNvSpPr/>
              <p:nvPr/>
            </p:nvSpPr>
            <p:spPr>
              <a:xfrm>
                <a:off x="190817" y="148869"/>
                <a:ext cx="217894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92"/>
                    </a:moveTo>
                    <a:lnTo>
                      <a:pt x="21044" y="561"/>
                    </a:lnTo>
                    <a:lnTo>
                      <a:pt x="19929" y="75"/>
                    </a:lnTo>
                    <a:lnTo>
                      <a:pt x="18338" y="0"/>
                    </a:lnTo>
                    <a:lnTo>
                      <a:pt x="17111" y="171"/>
                    </a:lnTo>
                    <a:lnTo>
                      <a:pt x="13319" y="1838"/>
                    </a:lnTo>
                    <a:lnTo>
                      <a:pt x="9647" y="5147"/>
                    </a:lnTo>
                    <a:lnTo>
                      <a:pt x="5901" y="9482"/>
                    </a:lnTo>
                    <a:lnTo>
                      <a:pt x="3258" y="13414"/>
                    </a:lnTo>
                    <a:lnTo>
                      <a:pt x="1146" y="16824"/>
                    </a:lnTo>
                    <a:lnTo>
                      <a:pt x="0" y="19148"/>
                    </a:lnTo>
                    <a:lnTo>
                      <a:pt x="167" y="19823"/>
                    </a:lnTo>
                    <a:lnTo>
                      <a:pt x="3125" y="21600"/>
                    </a:lnTo>
                    <a:lnTo>
                      <a:pt x="3871" y="21541"/>
                    </a:lnTo>
                    <a:lnTo>
                      <a:pt x="7447" y="20110"/>
                    </a:lnTo>
                    <a:lnTo>
                      <a:pt x="11079" y="17448"/>
                    </a:lnTo>
                    <a:lnTo>
                      <a:pt x="14045" y="14497"/>
                    </a:lnTo>
                    <a:lnTo>
                      <a:pt x="16538" y="11344"/>
                    </a:lnTo>
                    <a:lnTo>
                      <a:pt x="18746" y="8076"/>
                    </a:lnTo>
                    <a:lnTo>
                      <a:pt x="20321" y="5330"/>
                    </a:lnTo>
                    <a:lnTo>
                      <a:pt x="21521" y="2503"/>
                    </a:lnTo>
                    <a:lnTo>
                      <a:pt x="21600" y="139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28" name="object 52" descr="object 52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765872" y="7059261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object 53" descr="object 53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826000" y="6828071"/>
              <a:ext cx="128147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2" name="object 54"/>
            <p:cNvGrpSpPr/>
            <p:nvPr/>
          </p:nvGrpSpPr>
          <p:grpSpPr>
            <a:xfrm>
              <a:off x="1385844" y="7175296"/>
              <a:ext cx="408712" cy="472834"/>
              <a:chOff x="0" y="0"/>
              <a:chExt cx="408710" cy="472833"/>
            </a:xfrm>
          </p:grpSpPr>
          <p:sp>
            <p:nvSpPr>
              <p:cNvPr id="130" name="Shape"/>
              <p:cNvSpPr/>
              <p:nvPr/>
            </p:nvSpPr>
            <p:spPr>
              <a:xfrm>
                <a:off x="0" y="0"/>
                <a:ext cx="251842" cy="368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69"/>
                    </a:moveTo>
                    <a:lnTo>
                      <a:pt x="21546" y="1075"/>
                    </a:lnTo>
                    <a:lnTo>
                      <a:pt x="21232" y="519"/>
                    </a:lnTo>
                    <a:lnTo>
                      <a:pt x="20263" y="65"/>
                    </a:lnTo>
                    <a:lnTo>
                      <a:pt x="18917" y="0"/>
                    </a:lnTo>
                    <a:lnTo>
                      <a:pt x="17473" y="258"/>
                    </a:lnTo>
                    <a:lnTo>
                      <a:pt x="16208" y="779"/>
                    </a:lnTo>
                    <a:lnTo>
                      <a:pt x="15581" y="1145"/>
                    </a:lnTo>
                    <a:lnTo>
                      <a:pt x="15324" y="1360"/>
                    </a:lnTo>
                    <a:lnTo>
                      <a:pt x="13574" y="2772"/>
                    </a:lnTo>
                    <a:lnTo>
                      <a:pt x="10107" y="5611"/>
                    </a:lnTo>
                    <a:lnTo>
                      <a:pt x="6434" y="9423"/>
                    </a:lnTo>
                    <a:lnTo>
                      <a:pt x="4386" y="11766"/>
                    </a:lnTo>
                    <a:lnTo>
                      <a:pt x="2554" y="14182"/>
                    </a:lnTo>
                    <a:lnTo>
                      <a:pt x="1067" y="16708"/>
                    </a:lnTo>
                    <a:lnTo>
                      <a:pt x="58" y="19381"/>
                    </a:lnTo>
                    <a:lnTo>
                      <a:pt x="0" y="19973"/>
                    </a:lnTo>
                    <a:lnTo>
                      <a:pt x="86" y="20623"/>
                    </a:lnTo>
                    <a:lnTo>
                      <a:pt x="303" y="21169"/>
                    </a:lnTo>
                    <a:lnTo>
                      <a:pt x="635" y="21450"/>
                    </a:lnTo>
                    <a:lnTo>
                      <a:pt x="1509" y="21587"/>
                    </a:lnTo>
                    <a:lnTo>
                      <a:pt x="2479" y="21600"/>
                    </a:lnTo>
                    <a:lnTo>
                      <a:pt x="3420" y="21485"/>
                    </a:lnTo>
                    <a:lnTo>
                      <a:pt x="6506" y="19892"/>
                    </a:lnTo>
                    <a:lnTo>
                      <a:pt x="10834" y="15734"/>
                    </a:lnTo>
                    <a:lnTo>
                      <a:pt x="13408" y="12833"/>
                    </a:lnTo>
                    <a:lnTo>
                      <a:pt x="15461" y="10456"/>
                    </a:lnTo>
                    <a:lnTo>
                      <a:pt x="16516" y="9103"/>
                    </a:lnTo>
                    <a:lnTo>
                      <a:pt x="17184" y="8276"/>
                    </a:lnTo>
                    <a:lnTo>
                      <a:pt x="18027" y="7282"/>
                    </a:lnTo>
                    <a:lnTo>
                      <a:pt x="18771" y="6411"/>
                    </a:lnTo>
                    <a:lnTo>
                      <a:pt x="19450" y="5625"/>
                    </a:lnTo>
                    <a:lnTo>
                      <a:pt x="20119" y="4833"/>
                    </a:lnTo>
                    <a:lnTo>
                      <a:pt x="20722" y="4025"/>
                    </a:lnTo>
                    <a:lnTo>
                      <a:pt x="21206" y="3191"/>
                    </a:lnTo>
                    <a:lnTo>
                      <a:pt x="21464" y="2507"/>
                    </a:lnTo>
                    <a:lnTo>
                      <a:pt x="21600" y="176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1" name="Shape"/>
              <p:cNvSpPr/>
              <p:nvPr/>
            </p:nvSpPr>
            <p:spPr>
              <a:xfrm>
                <a:off x="190817" y="148869"/>
                <a:ext cx="217894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92"/>
                    </a:moveTo>
                    <a:lnTo>
                      <a:pt x="21044" y="561"/>
                    </a:lnTo>
                    <a:lnTo>
                      <a:pt x="19929" y="75"/>
                    </a:lnTo>
                    <a:lnTo>
                      <a:pt x="18338" y="0"/>
                    </a:lnTo>
                    <a:lnTo>
                      <a:pt x="17111" y="171"/>
                    </a:lnTo>
                    <a:lnTo>
                      <a:pt x="13319" y="1838"/>
                    </a:lnTo>
                    <a:lnTo>
                      <a:pt x="9647" y="5147"/>
                    </a:lnTo>
                    <a:lnTo>
                      <a:pt x="5901" y="9482"/>
                    </a:lnTo>
                    <a:lnTo>
                      <a:pt x="3258" y="13414"/>
                    </a:lnTo>
                    <a:lnTo>
                      <a:pt x="1146" y="16824"/>
                    </a:lnTo>
                    <a:lnTo>
                      <a:pt x="0" y="19148"/>
                    </a:lnTo>
                    <a:lnTo>
                      <a:pt x="167" y="19823"/>
                    </a:lnTo>
                    <a:lnTo>
                      <a:pt x="3125" y="21600"/>
                    </a:lnTo>
                    <a:lnTo>
                      <a:pt x="3871" y="21541"/>
                    </a:lnTo>
                    <a:lnTo>
                      <a:pt x="7447" y="20110"/>
                    </a:lnTo>
                    <a:lnTo>
                      <a:pt x="11079" y="17448"/>
                    </a:lnTo>
                    <a:lnTo>
                      <a:pt x="14045" y="14497"/>
                    </a:lnTo>
                    <a:lnTo>
                      <a:pt x="16538" y="11344"/>
                    </a:lnTo>
                    <a:lnTo>
                      <a:pt x="18746" y="8076"/>
                    </a:lnTo>
                    <a:lnTo>
                      <a:pt x="20321" y="5330"/>
                    </a:lnTo>
                    <a:lnTo>
                      <a:pt x="21521" y="2503"/>
                    </a:lnTo>
                    <a:lnTo>
                      <a:pt x="21600" y="139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33" name="object 55" descr="object 55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765872" y="7059261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object 56" descr="object 56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826000" y="6828071"/>
              <a:ext cx="128147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7" name="object 57"/>
            <p:cNvGrpSpPr/>
            <p:nvPr/>
          </p:nvGrpSpPr>
          <p:grpSpPr>
            <a:xfrm>
              <a:off x="551021" y="7874342"/>
              <a:ext cx="471376" cy="394805"/>
              <a:chOff x="0" y="0"/>
              <a:chExt cx="471374" cy="394804"/>
            </a:xfrm>
          </p:grpSpPr>
          <p:sp>
            <p:nvSpPr>
              <p:cNvPr id="135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4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9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4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40"/>
                    </a:lnTo>
                    <a:lnTo>
                      <a:pt x="6214" y="19696"/>
                    </a:lnTo>
                    <a:lnTo>
                      <a:pt x="9551" y="17782"/>
                    </a:lnTo>
                    <a:lnTo>
                      <a:pt x="14039" y="14651"/>
                    </a:lnTo>
                    <a:lnTo>
                      <a:pt x="18272" y="10626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" name="Shape"/>
              <p:cNvSpPr/>
              <p:nvPr/>
            </p:nvSpPr>
            <p:spPr>
              <a:xfrm>
                <a:off x="88049" y="167690"/>
                <a:ext cx="383326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2"/>
                    </a:moveTo>
                    <a:lnTo>
                      <a:pt x="21214" y="565"/>
                    </a:lnTo>
                    <a:lnTo>
                      <a:pt x="20697" y="149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4" y="3258"/>
                    </a:lnTo>
                    <a:lnTo>
                      <a:pt x="13567" y="4064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7" y="5694"/>
                    </a:lnTo>
                    <a:lnTo>
                      <a:pt x="9003" y="7665"/>
                    </a:lnTo>
                    <a:lnTo>
                      <a:pt x="6089" y="10145"/>
                    </a:lnTo>
                    <a:lnTo>
                      <a:pt x="3514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6" y="20701"/>
                    </a:lnTo>
                    <a:lnTo>
                      <a:pt x="340" y="21104"/>
                    </a:lnTo>
                    <a:lnTo>
                      <a:pt x="852" y="21412"/>
                    </a:lnTo>
                    <a:lnTo>
                      <a:pt x="1471" y="21590"/>
                    </a:lnTo>
                    <a:lnTo>
                      <a:pt x="2042" y="21600"/>
                    </a:lnTo>
                    <a:lnTo>
                      <a:pt x="4657" y="20820"/>
                    </a:lnTo>
                    <a:lnTo>
                      <a:pt x="7156" y="19495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3" y="13738"/>
                    </a:lnTo>
                    <a:lnTo>
                      <a:pt x="17226" y="10526"/>
                    </a:lnTo>
                    <a:lnTo>
                      <a:pt x="18663" y="8748"/>
                    </a:lnTo>
                    <a:lnTo>
                      <a:pt x="20106" y="6991"/>
                    </a:lnTo>
                    <a:lnTo>
                      <a:pt x="20326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38" name="object 58" descr="object 58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034802" y="7819144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object 59" descr="object 59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260313" y="7725348"/>
              <a:ext cx="116875" cy="12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object 60" descr="object 60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8107541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object 61" descr="object 61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51358" y="8140333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object 62" descr="object 62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8107541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object 63" descr="object 63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51358" y="8140333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object 64" descr="object 64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88" y="388928"/>
              <a:ext cx="6339428" cy="9509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" name="object 65"/>
          <p:cNvSpPr txBox="1"/>
          <p:nvPr/>
        </p:nvSpPr>
        <p:spPr>
          <a:xfrm>
            <a:off x="1336940" y="4829591"/>
            <a:ext cx="5702301" cy="2969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ts val="7100"/>
              </a:lnSpc>
              <a:spcBef>
                <a:spcPts val="1500"/>
              </a:spcBef>
              <a:defRPr spc="520" sz="71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Transit </a:t>
            </a:r>
            <a:r>
              <a:rPr spc="375"/>
              <a:t>Partnerships</a:t>
            </a:r>
          </a:p>
          <a:p>
            <a:pPr marR="67310" indent="261620">
              <a:lnSpc>
                <a:spcPct val="115399"/>
              </a:lnSpc>
              <a:spcBef>
                <a:spcPts val="2600"/>
              </a:spcBef>
              <a:defRPr spc="75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Expanding</a:t>
            </a:r>
            <a:r>
              <a:rPr spc="-50"/>
              <a:t> </a:t>
            </a:r>
            <a:r>
              <a:rPr spc="195"/>
              <a:t>the</a:t>
            </a:r>
            <a:r>
              <a:rPr spc="-45"/>
              <a:t> </a:t>
            </a:r>
            <a:r>
              <a:rPr spc="114"/>
              <a:t>reach</a:t>
            </a:r>
            <a:r>
              <a:rPr spc="-45"/>
              <a:t> </a:t>
            </a:r>
            <a:r>
              <a:rPr spc="270"/>
              <a:t>of</a:t>
            </a:r>
            <a:r>
              <a:rPr spc="-45"/>
              <a:t> </a:t>
            </a:r>
            <a:r>
              <a:rPr spc="204"/>
              <a:t>transit</a:t>
            </a:r>
            <a:r>
              <a:rPr spc="-50"/>
              <a:t> </a:t>
            </a:r>
            <a:r>
              <a:rPr spc="145"/>
              <a:t>by </a:t>
            </a:r>
            <a:r>
              <a:rPr spc="104"/>
              <a:t>reducing</a:t>
            </a:r>
            <a:r>
              <a:rPr spc="-50"/>
              <a:t> </a:t>
            </a:r>
            <a:r>
              <a:rPr spc="150"/>
              <a:t>barriers</a:t>
            </a:r>
            <a:r>
              <a:rPr spc="-45"/>
              <a:t> </a:t>
            </a:r>
            <a:r>
              <a:rPr spc="270"/>
              <a:t>to</a:t>
            </a:r>
            <a:r>
              <a:rPr spc="-45"/>
              <a:t> </a:t>
            </a:r>
            <a:r>
              <a:rPr spc="140"/>
              <a:t>e-</a:t>
            </a:r>
            <a:r>
              <a:rPr spc="40"/>
              <a:t>bikes</a:t>
            </a:r>
          </a:p>
        </p:txBody>
      </p:sp>
      <p:pic>
        <p:nvPicPr>
          <p:cNvPr id="147" name="CCAM-TAC Logo.png" descr="CCAM-TAC Logo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842251" y="8333986"/>
            <a:ext cx="3643232" cy="1777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584" y="2127584"/>
            <a:ext cx="6031830" cy="60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object 3"/>
          <p:cNvGrpSpPr/>
          <p:nvPr/>
        </p:nvGrpSpPr>
        <p:grpSpPr>
          <a:xfrm>
            <a:off x="17525403" y="7802250"/>
            <a:ext cx="611686" cy="450006"/>
            <a:chOff x="0" y="0"/>
            <a:chExt cx="611685" cy="450005"/>
          </a:xfrm>
        </p:grpSpPr>
        <p:grpSp>
          <p:nvGrpSpPr>
            <p:cNvPr id="769" name="object 4"/>
            <p:cNvGrpSpPr/>
            <p:nvPr/>
          </p:nvGrpSpPr>
          <p:grpSpPr>
            <a:xfrm>
              <a:off x="-1" y="55201"/>
              <a:ext cx="471375" cy="394805"/>
              <a:chOff x="0" y="0"/>
              <a:chExt cx="471372" cy="394804"/>
            </a:xfrm>
          </p:grpSpPr>
          <p:sp>
            <p:nvSpPr>
              <p:cNvPr id="767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8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3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39"/>
                    </a:lnTo>
                    <a:lnTo>
                      <a:pt x="6214" y="19696"/>
                    </a:lnTo>
                    <a:lnTo>
                      <a:pt x="9550" y="17782"/>
                    </a:lnTo>
                    <a:lnTo>
                      <a:pt x="14039" y="14651"/>
                    </a:lnTo>
                    <a:lnTo>
                      <a:pt x="18272" y="10625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8" name="Shape"/>
              <p:cNvSpPr/>
              <p:nvPr/>
            </p:nvSpPr>
            <p:spPr>
              <a:xfrm>
                <a:off x="88036" y="167690"/>
                <a:ext cx="383338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8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5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7" y="20701"/>
                    </a:lnTo>
                    <a:lnTo>
                      <a:pt x="340" y="21104"/>
                    </a:lnTo>
                    <a:lnTo>
                      <a:pt x="853" y="21412"/>
                    </a:lnTo>
                    <a:lnTo>
                      <a:pt x="1471" y="21589"/>
                    </a:lnTo>
                    <a:lnTo>
                      <a:pt x="2043" y="21600"/>
                    </a:lnTo>
                    <a:lnTo>
                      <a:pt x="4658" y="20820"/>
                    </a:lnTo>
                    <a:lnTo>
                      <a:pt x="7157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4" y="13737"/>
                    </a:lnTo>
                    <a:lnTo>
                      <a:pt x="17225" y="10526"/>
                    </a:lnTo>
                    <a:lnTo>
                      <a:pt x="18663" y="8747"/>
                    </a:lnTo>
                    <a:lnTo>
                      <a:pt x="20107" y="6991"/>
                    </a:lnTo>
                    <a:lnTo>
                      <a:pt x="20325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70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3779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2" name="object 6"/>
          <p:cNvSpPr/>
          <p:nvPr/>
        </p:nvSpPr>
        <p:spPr>
          <a:xfrm>
            <a:off x="18234691" y="7712340"/>
            <a:ext cx="53307" cy="12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279"/>
                </a:lnTo>
                <a:lnTo>
                  <a:pt x="18135" y="21600"/>
                </a:lnTo>
                <a:lnTo>
                  <a:pt x="3601" y="17083"/>
                </a:lnTo>
                <a:lnTo>
                  <a:pt x="0" y="11232"/>
                </a:lnTo>
                <a:lnTo>
                  <a:pt x="812" y="8322"/>
                </a:lnTo>
                <a:lnTo>
                  <a:pt x="9850" y="2373"/>
                </a:lnTo>
                <a:lnTo>
                  <a:pt x="20967" y="80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3" name="object 7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4" name="object 8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75" name="object 9" descr="objec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object 10" descr="objec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object 11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8" name="object 12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79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object 15"/>
          <p:cNvSpPr/>
          <p:nvPr/>
        </p:nvSpPr>
        <p:spPr>
          <a:xfrm>
            <a:off x="15473655" y="8185371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82" name="object 16"/>
          <p:cNvSpPr/>
          <p:nvPr/>
        </p:nvSpPr>
        <p:spPr>
          <a:xfrm>
            <a:off x="15522440" y="839659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83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99572" y="826114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7179" y="820738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9" name="object 19"/>
          <p:cNvGrpSpPr/>
          <p:nvPr/>
        </p:nvGrpSpPr>
        <p:grpSpPr>
          <a:xfrm>
            <a:off x="14511083" y="8543898"/>
            <a:ext cx="503748" cy="595720"/>
            <a:chOff x="0" y="0"/>
            <a:chExt cx="503747" cy="595719"/>
          </a:xfrm>
        </p:grpSpPr>
        <p:grpSp>
          <p:nvGrpSpPr>
            <p:cNvPr id="787" name="object 20"/>
            <p:cNvGrpSpPr/>
            <p:nvPr/>
          </p:nvGrpSpPr>
          <p:grpSpPr>
            <a:xfrm>
              <a:off x="0" y="152691"/>
              <a:ext cx="455562" cy="443029"/>
              <a:chOff x="0" y="0"/>
              <a:chExt cx="455561" cy="443027"/>
            </a:xfrm>
          </p:grpSpPr>
          <p:sp>
            <p:nvSpPr>
              <p:cNvPr id="785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6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88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784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90" name="object 22" descr="object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3" name="object 23"/>
          <p:cNvGrpSpPr/>
          <p:nvPr/>
        </p:nvGrpSpPr>
        <p:grpSpPr>
          <a:xfrm>
            <a:off x="14511083" y="8696590"/>
            <a:ext cx="455562" cy="443028"/>
            <a:chOff x="0" y="0"/>
            <a:chExt cx="455561" cy="443027"/>
          </a:xfrm>
        </p:grpSpPr>
        <p:sp>
          <p:nvSpPr>
            <p:cNvPr id="791" name="Shape"/>
            <p:cNvSpPr/>
            <p:nvPr/>
          </p:nvSpPr>
          <p:spPr>
            <a:xfrm>
              <a:off x="0" y="0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883"/>
                  </a:moveTo>
                  <a:lnTo>
                    <a:pt x="21515" y="1932"/>
                  </a:lnTo>
                  <a:lnTo>
                    <a:pt x="21060" y="794"/>
                  </a:lnTo>
                  <a:lnTo>
                    <a:pt x="20241" y="138"/>
                  </a:lnTo>
                  <a:lnTo>
                    <a:pt x="19153" y="0"/>
                  </a:lnTo>
                  <a:lnTo>
                    <a:pt x="17888" y="417"/>
                  </a:lnTo>
                  <a:lnTo>
                    <a:pt x="14905" y="2206"/>
                  </a:lnTo>
                  <a:lnTo>
                    <a:pt x="12102" y="4242"/>
                  </a:lnTo>
                  <a:lnTo>
                    <a:pt x="8840" y="6910"/>
                  </a:lnTo>
                  <a:lnTo>
                    <a:pt x="5777" y="9749"/>
                  </a:lnTo>
                  <a:lnTo>
                    <a:pt x="3056" y="12868"/>
                  </a:lnTo>
                  <a:lnTo>
                    <a:pt x="825" y="16379"/>
                  </a:lnTo>
                  <a:lnTo>
                    <a:pt x="0" y="19452"/>
                  </a:lnTo>
                  <a:lnTo>
                    <a:pt x="104" y="20015"/>
                  </a:lnTo>
                  <a:lnTo>
                    <a:pt x="2836" y="21600"/>
                  </a:lnTo>
                  <a:lnTo>
                    <a:pt x="3653" y="21504"/>
                  </a:lnTo>
                  <a:lnTo>
                    <a:pt x="7812" y="18597"/>
                  </a:lnTo>
                  <a:lnTo>
                    <a:pt x="11186" y="15964"/>
                  </a:lnTo>
                  <a:lnTo>
                    <a:pt x="15579" y="12065"/>
                  </a:lnTo>
                  <a:lnTo>
                    <a:pt x="19442" y="7698"/>
                  </a:lnTo>
                  <a:lnTo>
                    <a:pt x="21300" y="4838"/>
                  </a:lnTo>
                  <a:lnTo>
                    <a:pt x="21600" y="2883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2" name="Shape"/>
            <p:cNvSpPr/>
            <p:nvPr/>
          </p:nvSpPr>
          <p:spPr>
            <a:xfrm>
              <a:off x="154888" y="107784"/>
              <a:ext cx="300674" cy="3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77"/>
                  </a:moveTo>
                  <a:lnTo>
                    <a:pt x="21559" y="1555"/>
                  </a:lnTo>
                  <a:lnTo>
                    <a:pt x="21160" y="606"/>
                  </a:lnTo>
                  <a:lnTo>
                    <a:pt x="20395" y="52"/>
                  </a:lnTo>
                  <a:lnTo>
                    <a:pt x="19667" y="0"/>
                  </a:lnTo>
                  <a:lnTo>
                    <a:pt x="18837" y="178"/>
                  </a:lnTo>
                  <a:lnTo>
                    <a:pt x="16395" y="1519"/>
                  </a:lnTo>
                  <a:lnTo>
                    <a:pt x="14056" y="3672"/>
                  </a:lnTo>
                  <a:lnTo>
                    <a:pt x="13210" y="4482"/>
                  </a:lnTo>
                  <a:lnTo>
                    <a:pt x="12242" y="5401"/>
                  </a:lnTo>
                  <a:lnTo>
                    <a:pt x="11430" y="6140"/>
                  </a:lnTo>
                  <a:lnTo>
                    <a:pt x="11048" y="6413"/>
                  </a:lnTo>
                  <a:lnTo>
                    <a:pt x="10089" y="7325"/>
                  </a:lnTo>
                  <a:lnTo>
                    <a:pt x="7785" y="9549"/>
                  </a:lnTo>
                  <a:lnTo>
                    <a:pt x="4990" y="12313"/>
                  </a:lnTo>
                  <a:lnTo>
                    <a:pt x="2558" y="14843"/>
                  </a:lnTo>
                  <a:lnTo>
                    <a:pt x="567" y="17761"/>
                  </a:lnTo>
                  <a:lnTo>
                    <a:pt x="0" y="19455"/>
                  </a:lnTo>
                  <a:lnTo>
                    <a:pt x="89" y="20169"/>
                  </a:lnTo>
                  <a:lnTo>
                    <a:pt x="337" y="20864"/>
                  </a:lnTo>
                  <a:lnTo>
                    <a:pt x="705" y="21449"/>
                  </a:lnTo>
                  <a:lnTo>
                    <a:pt x="1116" y="21600"/>
                  </a:lnTo>
                  <a:lnTo>
                    <a:pt x="1809" y="21585"/>
                  </a:lnTo>
                  <a:lnTo>
                    <a:pt x="6178" y="19650"/>
                  </a:lnTo>
                  <a:lnTo>
                    <a:pt x="8792" y="17787"/>
                  </a:lnTo>
                  <a:lnTo>
                    <a:pt x="11195" y="15709"/>
                  </a:lnTo>
                  <a:lnTo>
                    <a:pt x="13461" y="13500"/>
                  </a:lnTo>
                  <a:lnTo>
                    <a:pt x="15667" y="11241"/>
                  </a:lnTo>
                  <a:lnTo>
                    <a:pt x="18347" y="7986"/>
                  </a:lnTo>
                  <a:lnTo>
                    <a:pt x="19576" y="6273"/>
                  </a:lnTo>
                  <a:lnTo>
                    <a:pt x="20818" y="4570"/>
                  </a:lnTo>
                  <a:lnTo>
                    <a:pt x="21010" y="4316"/>
                  </a:lnTo>
                  <a:lnTo>
                    <a:pt x="21290" y="3750"/>
                  </a:lnTo>
                  <a:lnTo>
                    <a:pt x="21600" y="2677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794" name="object 24" descr="object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97867" y="8543898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object 26"/>
          <p:cNvSpPr/>
          <p:nvPr/>
        </p:nvSpPr>
        <p:spPr>
          <a:xfrm>
            <a:off x="14102514" y="96289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97" name="object 27"/>
          <p:cNvSpPr/>
          <p:nvPr/>
        </p:nvSpPr>
        <p:spPr>
          <a:xfrm>
            <a:off x="14321087" y="971217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98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05680" y="9438127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27303" y="9207030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object 30"/>
          <p:cNvSpPr/>
          <p:nvPr/>
        </p:nvSpPr>
        <p:spPr>
          <a:xfrm>
            <a:off x="14188732" y="10238740"/>
            <a:ext cx="109918" cy="4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0899" y="16063"/>
                </a:lnTo>
                <a:lnTo>
                  <a:pt x="20692" y="14904"/>
                </a:lnTo>
                <a:lnTo>
                  <a:pt x="20514" y="13807"/>
                </a:lnTo>
                <a:lnTo>
                  <a:pt x="13314" y="0"/>
                </a:lnTo>
                <a:lnTo>
                  <a:pt x="10003" y="290"/>
                </a:lnTo>
                <a:lnTo>
                  <a:pt x="2571" y="1047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05" name="object 31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803" name="object 32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801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2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04" name="object 33" descr="object 3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object 34" descr="object 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1" name="object 35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809" name="object 36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807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8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10" name="object 37" descr="object 3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2" name="object 38" descr="object 3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7" name="object 39"/>
          <p:cNvGrpSpPr/>
          <p:nvPr/>
        </p:nvGrpSpPr>
        <p:grpSpPr>
          <a:xfrm>
            <a:off x="950042" y="2970021"/>
            <a:ext cx="611677" cy="449987"/>
            <a:chOff x="0" y="0"/>
            <a:chExt cx="611676" cy="449985"/>
          </a:xfrm>
        </p:grpSpPr>
        <p:grpSp>
          <p:nvGrpSpPr>
            <p:cNvPr id="815" name="object 40"/>
            <p:cNvGrpSpPr/>
            <p:nvPr/>
          </p:nvGrpSpPr>
          <p:grpSpPr>
            <a:xfrm>
              <a:off x="140302" y="0"/>
              <a:ext cx="471375" cy="394792"/>
              <a:chOff x="0" y="0"/>
              <a:chExt cx="471373" cy="394791"/>
            </a:xfrm>
          </p:grpSpPr>
          <p:sp>
            <p:nvSpPr>
              <p:cNvPr id="813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3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7" y="7862"/>
                    </a:lnTo>
                    <a:lnTo>
                      <a:pt x="4374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5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6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5"/>
                    </a:lnTo>
                    <a:lnTo>
                      <a:pt x="15511" y="11455"/>
                    </a:lnTo>
                    <a:lnTo>
                      <a:pt x="18086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14" name="Shape"/>
              <p:cNvSpPr/>
              <p:nvPr/>
            </p:nvSpPr>
            <p:spPr>
              <a:xfrm>
                <a:off x="136371" y="197726"/>
                <a:ext cx="335003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8" y="21178"/>
                    </a:lnTo>
                    <a:lnTo>
                      <a:pt x="6421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16" name="object 41" descr="object 4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8" name="object 42" descr="object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5564" y="3387442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object 43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0" name="object 44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21" name="object 45" descr="object 4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object 46" descr="object 4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object 47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4" name="object 48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25" name="object 49" descr="object 49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object 50" descr="object 50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object 51"/>
          <p:cNvSpPr/>
          <p:nvPr/>
        </p:nvSpPr>
        <p:spPr>
          <a:xfrm>
            <a:off x="3185317" y="2911120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8" name="object 52"/>
          <p:cNvSpPr/>
          <p:nvPr/>
        </p:nvSpPr>
        <p:spPr>
          <a:xfrm>
            <a:off x="3199033" y="2692487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29" name="object 53" descr="object 53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954191" y="284921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object 54" descr="object 5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725066" y="2900944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5" name="object 55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833" name="object 56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831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2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34" name="object 57" descr="object 5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6" name="object 58" descr="object 58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1" name="object 59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839" name="object 60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837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8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40" name="object 61" descr="object 61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2" name="object 62" descr="object 62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object 63"/>
          <p:cNvSpPr/>
          <p:nvPr/>
        </p:nvSpPr>
        <p:spPr>
          <a:xfrm>
            <a:off x="4848230" y="1170302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4" name="object 64"/>
          <p:cNvSpPr/>
          <p:nvPr/>
        </p:nvSpPr>
        <p:spPr>
          <a:xfrm>
            <a:off x="4646588" y="1145526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45" name="object 65" descr="object 65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669237" y="1651106"/>
            <a:ext cx="112214" cy="13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object 66" descr="object 66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643699" y="1894697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object 67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8" name="object 68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49" name="object 69" descr="object 69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object 70" descr="object 70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object 71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52" name="object 72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53" name="object 73" descr="object 73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object 74" descr="object 74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object 75" descr="object 75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550527" y="4951271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object 76" descr="object 76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9529802" y="5941655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object 77" descr="object 77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9509080" y="6932038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object 78" descr="object 78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488355" y="7922421"/>
            <a:ext cx="133504" cy="133504"/>
          </a:xfrm>
          <a:prstGeom prst="rect">
            <a:avLst/>
          </a:prstGeom>
          <a:ln w="12700">
            <a:miter lim="400000"/>
          </a:ln>
        </p:spPr>
      </p:pic>
      <p:sp>
        <p:nvSpPr>
          <p:cNvPr id="859" name="object 79"/>
          <p:cNvSpPr txBox="1"/>
          <p:nvPr/>
        </p:nvSpPr>
        <p:spPr>
          <a:xfrm rot="60000">
            <a:off x="9291455" y="2325360"/>
            <a:ext cx="3656077" cy="112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8700"/>
              </a:lnSpc>
              <a:defRPr spc="-104" sz="90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170"/>
              <a:t>Bike</a:t>
            </a:r>
          </a:p>
        </p:txBody>
      </p:sp>
      <p:sp>
        <p:nvSpPr>
          <p:cNvPr id="860" name="object 80"/>
          <p:cNvSpPr txBox="1"/>
          <p:nvPr/>
        </p:nvSpPr>
        <p:spPr>
          <a:xfrm rot="60000">
            <a:off x="9295075" y="3481946"/>
            <a:ext cx="5001537" cy="112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700"/>
              </a:lnSpc>
              <a:defRPr spc="375" sz="9000">
                <a:solidFill>
                  <a:srgbClr val="FFBD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Libraries</a:t>
            </a:r>
          </a:p>
        </p:txBody>
      </p:sp>
      <p:sp>
        <p:nvSpPr>
          <p:cNvPr id="861" name="object 81"/>
          <p:cNvSpPr txBox="1"/>
          <p:nvPr/>
        </p:nvSpPr>
        <p:spPr>
          <a:xfrm rot="60000">
            <a:off x="9871598" y="4875721"/>
            <a:ext cx="5397920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9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Fle</a:t>
            </a:r>
            <a:r>
              <a:rPr baseline="1682"/>
              <a:t>et</a:t>
            </a:r>
            <a:r>
              <a:rPr baseline="1682" spc="-120"/>
              <a:t> </a:t>
            </a:r>
            <a:r>
              <a:rPr baseline="1682" spc="502"/>
              <a:t>of</a:t>
            </a:r>
            <a:r>
              <a:rPr baseline="1682" spc="-112"/>
              <a:t> </a:t>
            </a:r>
            <a:r>
              <a:rPr baseline="1682" spc="240"/>
              <a:t>e-</a:t>
            </a:r>
            <a:r>
              <a:rPr baseline="1682" spc="75"/>
              <a:t>b</a:t>
            </a:r>
            <a:r>
              <a:rPr baseline="0" spc="50" sz="3300"/>
              <a:t>ikes</a:t>
            </a:r>
            <a:r>
              <a:rPr baseline="0" spc="-75" sz="3300"/>
              <a:t> </a:t>
            </a:r>
            <a:r>
              <a:rPr baseline="0" spc="55" sz="3300"/>
              <a:t>based</a:t>
            </a:r>
            <a:r>
              <a:rPr baseline="0" spc="-75" sz="3300"/>
              <a:t> </a:t>
            </a:r>
            <a:r>
              <a:rPr baseline="0" spc="335" sz="3300"/>
              <a:t>at</a:t>
            </a:r>
            <a:r>
              <a:rPr baseline="0" spc="-75" sz="3300"/>
              <a:t> </a:t>
            </a:r>
            <a:r>
              <a:rPr baseline="0" spc="75" sz="3300"/>
              <a:t>a</a:t>
            </a:r>
          </a:p>
        </p:txBody>
      </p:sp>
      <p:sp>
        <p:nvSpPr>
          <p:cNvPr id="862" name="object 82"/>
          <p:cNvSpPr txBox="1"/>
          <p:nvPr/>
        </p:nvSpPr>
        <p:spPr>
          <a:xfrm rot="60000">
            <a:off x="9823433" y="5319962"/>
            <a:ext cx="977096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pc="-90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CBO</a:t>
            </a:r>
          </a:p>
        </p:txBody>
      </p:sp>
      <p:sp>
        <p:nvSpPr>
          <p:cNvPr id="863" name="object 83"/>
          <p:cNvSpPr txBox="1"/>
          <p:nvPr/>
        </p:nvSpPr>
        <p:spPr>
          <a:xfrm rot="60000">
            <a:off x="9851552" y="5872245"/>
            <a:ext cx="5938089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27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75"/>
              <a:t>bike</a:t>
            </a:r>
            <a:r>
              <a:rPr baseline="1682" spc="75"/>
              <a:t>s</a:t>
            </a:r>
            <a:r>
              <a:rPr baseline="1682" spc="-135"/>
              <a:t> </a:t>
            </a:r>
            <a:r>
              <a:rPr baseline="1682" spc="270"/>
              <a:t>are</a:t>
            </a:r>
            <a:r>
              <a:rPr baseline="1682" spc="-127"/>
              <a:t> </a:t>
            </a:r>
            <a:r>
              <a:rPr baseline="1682" spc="375"/>
              <a:t>free</a:t>
            </a:r>
            <a:r>
              <a:rPr baseline="1682" spc="-127"/>
              <a:t> </a:t>
            </a:r>
            <a:r>
              <a:rPr baseline="0" spc="260" sz="3300"/>
              <a:t>or</a:t>
            </a:r>
            <a:r>
              <a:rPr baseline="0" spc="-85" sz="3300"/>
              <a:t> </a:t>
            </a:r>
            <a:r>
              <a:rPr baseline="0" spc="305" sz="3300"/>
              <a:t>ultra</a:t>
            </a:r>
            <a:r>
              <a:rPr baseline="0" spc="-85" sz="3300"/>
              <a:t> </a:t>
            </a:r>
            <a:r>
              <a:rPr baseline="0" spc="215" sz="3300"/>
              <a:t>low-</a:t>
            </a:r>
          </a:p>
        </p:txBody>
      </p:sp>
      <p:sp>
        <p:nvSpPr>
          <p:cNvPr id="864" name="object 84"/>
          <p:cNvSpPr txBox="1"/>
          <p:nvPr/>
        </p:nvSpPr>
        <p:spPr>
          <a:xfrm rot="60000">
            <a:off x="9835041" y="6334167"/>
            <a:ext cx="3015041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spc="160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cost</a:t>
            </a:r>
            <a:r>
              <a:rPr spc="-85"/>
              <a:t> </a:t>
            </a:r>
            <a:r>
              <a:rPr spc="335"/>
              <a:t>to</a:t>
            </a:r>
            <a:r>
              <a:rPr spc="-80"/>
              <a:t> </a:t>
            </a:r>
            <a:r>
              <a:rPr spc="209"/>
              <a:t>borrow</a:t>
            </a:r>
          </a:p>
        </p:txBody>
      </p:sp>
      <p:sp>
        <p:nvSpPr>
          <p:cNvPr id="865" name="object 85"/>
          <p:cNvSpPr txBox="1"/>
          <p:nvPr/>
        </p:nvSpPr>
        <p:spPr>
          <a:xfrm rot="60000">
            <a:off x="9829955" y="6854945"/>
            <a:ext cx="5261818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-14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CB</a:t>
            </a:r>
            <a:r>
              <a:rPr baseline="1682"/>
              <a:t>O</a:t>
            </a:r>
            <a:r>
              <a:rPr baseline="1682" spc="-120"/>
              <a:t> </a:t>
            </a:r>
            <a:r>
              <a:rPr baseline="1682" spc="202"/>
              <a:t>progra</a:t>
            </a:r>
            <a:r>
              <a:rPr baseline="0" spc="135" sz="3300"/>
              <a:t>mming</a:t>
            </a:r>
            <a:r>
              <a:rPr baseline="0" spc="-75" sz="3300"/>
              <a:t> </a:t>
            </a:r>
            <a:r>
              <a:rPr baseline="0" spc="155" sz="3300"/>
              <a:t>around</a:t>
            </a:r>
          </a:p>
        </p:txBody>
      </p:sp>
      <p:sp>
        <p:nvSpPr>
          <p:cNvPr id="866" name="object 86"/>
          <p:cNvSpPr txBox="1"/>
          <p:nvPr/>
        </p:nvSpPr>
        <p:spPr>
          <a:xfrm rot="60000">
            <a:off x="9819860" y="7352277"/>
            <a:ext cx="5450468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95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bicy</a:t>
            </a:r>
            <a:r>
              <a:rPr baseline="1682"/>
              <a:t>cling</a:t>
            </a:r>
            <a:r>
              <a:rPr baseline="1682" spc="-112"/>
              <a:t> </a:t>
            </a:r>
            <a:r>
              <a:rPr baseline="1682" spc="178"/>
              <a:t>and</a:t>
            </a:r>
            <a:r>
              <a:rPr baseline="1682" spc="-104"/>
              <a:t> </a:t>
            </a:r>
            <a:r>
              <a:rPr baseline="0" spc="160" sz="3300"/>
              <a:t>e-</a:t>
            </a:r>
            <a:r>
              <a:rPr baseline="0" spc="80" sz="3300"/>
              <a:t>bike</a:t>
            </a:r>
            <a:r>
              <a:rPr baseline="0" spc="-75" sz="3300"/>
              <a:t> </a:t>
            </a:r>
            <a:r>
              <a:rPr baseline="0" spc="240" sz="3300"/>
              <a:t>safety</a:t>
            </a:r>
          </a:p>
        </p:txBody>
      </p:sp>
      <p:sp>
        <p:nvSpPr>
          <p:cNvPr id="867" name="object 87"/>
          <p:cNvSpPr txBox="1"/>
          <p:nvPr/>
        </p:nvSpPr>
        <p:spPr>
          <a:xfrm rot="60000">
            <a:off x="9809842" y="7850482"/>
            <a:ext cx="5715782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25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Intro</a:t>
            </a:r>
            <a:r>
              <a:rPr baseline="1682"/>
              <a:t>ducing</a:t>
            </a:r>
            <a:r>
              <a:rPr baseline="1682" spc="-97"/>
              <a:t> </a:t>
            </a:r>
            <a:r>
              <a:rPr baseline="1682" spc="195"/>
              <a:t>b</a:t>
            </a:r>
            <a:r>
              <a:rPr baseline="0" spc="130" sz="3300"/>
              <a:t>icycling</a:t>
            </a:r>
            <a:r>
              <a:rPr baseline="0" spc="-60" sz="3300"/>
              <a:t> </a:t>
            </a:r>
            <a:r>
              <a:rPr baseline="0" spc="335" sz="3300"/>
              <a:t>to</a:t>
            </a:r>
            <a:r>
              <a:rPr baseline="0" spc="-60" sz="3300"/>
              <a:t> </a:t>
            </a:r>
            <a:r>
              <a:rPr baseline="0" spc="95" sz="3300"/>
              <a:t>new</a:t>
            </a:r>
          </a:p>
        </p:txBody>
      </p:sp>
      <p:sp>
        <p:nvSpPr>
          <p:cNvPr id="868" name="object 88"/>
          <p:cNvSpPr txBox="1"/>
          <p:nvPr/>
        </p:nvSpPr>
        <p:spPr>
          <a:xfrm rot="60000">
            <a:off x="9790073" y="8308195"/>
            <a:ext cx="2427231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pc="135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populations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191125"/>
            <a:ext cx="9096375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object 4" descr="object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625" y="5191125"/>
            <a:ext cx="9096375" cy="5095874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object 5"/>
          <p:cNvSpPr/>
          <p:nvPr/>
        </p:nvSpPr>
        <p:spPr>
          <a:xfrm>
            <a:off x="-1" y="-1"/>
            <a:ext cx="8006610" cy="6619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4169"/>
                </a:lnTo>
                <a:lnTo>
                  <a:pt x="21599" y="14202"/>
                </a:lnTo>
                <a:lnTo>
                  <a:pt x="21593" y="14356"/>
                </a:lnTo>
                <a:lnTo>
                  <a:pt x="21584" y="14510"/>
                </a:lnTo>
                <a:lnTo>
                  <a:pt x="21572" y="14663"/>
                </a:lnTo>
                <a:lnTo>
                  <a:pt x="21558" y="14816"/>
                </a:lnTo>
                <a:lnTo>
                  <a:pt x="21541" y="14967"/>
                </a:lnTo>
                <a:lnTo>
                  <a:pt x="21522" y="15117"/>
                </a:lnTo>
                <a:lnTo>
                  <a:pt x="21501" y="15267"/>
                </a:lnTo>
                <a:lnTo>
                  <a:pt x="21477" y="15416"/>
                </a:lnTo>
                <a:lnTo>
                  <a:pt x="21451" y="15563"/>
                </a:lnTo>
                <a:lnTo>
                  <a:pt x="21422" y="15710"/>
                </a:lnTo>
                <a:lnTo>
                  <a:pt x="21391" y="15855"/>
                </a:lnTo>
                <a:lnTo>
                  <a:pt x="21358" y="16000"/>
                </a:lnTo>
                <a:lnTo>
                  <a:pt x="21322" y="16143"/>
                </a:lnTo>
                <a:lnTo>
                  <a:pt x="21285" y="16285"/>
                </a:lnTo>
                <a:lnTo>
                  <a:pt x="21245" y="16427"/>
                </a:lnTo>
                <a:lnTo>
                  <a:pt x="21202" y="16566"/>
                </a:lnTo>
                <a:lnTo>
                  <a:pt x="21158" y="16705"/>
                </a:lnTo>
                <a:lnTo>
                  <a:pt x="21111" y="16842"/>
                </a:lnTo>
                <a:lnTo>
                  <a:pt x="21063" y="16978"/>
                </a:lnTo>
                <a:lnTo>
                  <a:pt x="21012" y="17113"/>
                </a:lnTo>
                <a:lnTo>
                  <a:pt x="20959" y="17247"/>
                </a:lnTo>
                <a:lnTo>
                  <a:pt x="20904" y="17379"/>
                </a:lnTo>
                <a:lnTo>
                  <a:pt x="20847" y="17509"/>
                </a:lnTo>
                <a:lnTo>
                  <a:pt x="20789" y="17638"/>
                </a:lnTo>
                <a:lnTo>
                  <a:pt x="20728" y="17766"/>
                </a:lnTo>
                <a:lnTo>
                  <a:pt x="20665" y="17892"/>
                </a:lnTo>
                <a:lnTo>
                  <a:pt x="20600" y="18017"/>
                </a:lnTo>
                <a:lnTo>
                  <a:pt x="20534" y="18140"/>
                </a:lnTo>
                <a:lnTo>
                  <a:pt x="20465" y="18261"/>
                </a:lnTo>
                <a:lnTo>
                  <a:pt x="20395" y="18381"/>
                </a:lnTo>
                <a:lnTo>
                  <a:pt x="20323" y="18499"/>
                </a:lnTo>
                <a:lnTo>
                  <a:pt x="20249" y="18615"/>
                </a:lnTo>
                <a:lnTo>
                  <a:pt x="20173" y="18730"/>
                </a:lnTo>
                <a:lnTo>
                  <a:pt x="20096" y="18843"/>
                </a:lnTo>
                <a:lnTo>
                  <a:pt x="20017" y="18954"/>
                </a:lnTo>
                <a:lnTo>
                  <a:pt x="19936" y="19064"/>
                </a:lnTo>
                <a:lnTo>
                  <a:pt x="19853" y="19171"/>
                </a:lnTo>
                <a:lnTo>
                  <a:pt x="19769" y="19277"/>
                </a:lnTo>
                <a:lnTo>
                  <a:pt x="19684" y="19380"/>
                </a:lnTo>
                <a:lnTo>
                  <a:pt x="19596" y="19482"/>
                </a:lnTo>
                <a:lnTo>
                  <a:pt x="19508" y="19582"/>
                </a:lnTo>
                <a:lnTo>
                  <a:pt x="19417" y="19679"/>
                </a:lnTo>
                <a:lnTo>
                  <a:pt x="19325" y="19775"/>
                </a:lnTo>
                <a:lnTo>
                  <a:pt x="19232" y="19869"/>
                </a:lnTo>
                <a:lnTo>
                  <a:pt x="19137" y="19960"/>
                </a:lnTo>
                <a:lnTo>
                  <a:pt x="19041" y="20050"/>
                </a:lnTo>
                <a:lnTo>
                  <a:pt x="18943" y="20137"/>
                </a:lnTo>
                <a:lnTo>
                  <a:pt x="18844" y="20222"/>
                </a:lnTo>
                <a:lnTo>
                  <a:pt x="18744" y="20305"/>
                </a:lnTo>
                <a:lnTo>
                  <a:pt x="18642" y="20385"/>
                </a:lnTo>
                <a:lnTo>
                  <a:pt x="18539" y="20464"/>
                </a:lnTo>
                <a:lnTo>
                  <a:pt x="18435" y="20539"/>
                </a:lnTo>
                <a:lnTo>
                  <a:pt x="18329" y="20613"/>
                </a:lnTo>
                <a:lnTo>
                  <a:pt x="18222" y="20684"/>
                </a:lnTo>
                <a:lnTo>
                  <a:pt x="18114" y="20753"/>
                </a:lnTo>
                <a:lnTo>
                  <a:pt x="18005" y="20819"/>
                </a:lnTo>
                <a:lnTo>
                  <a:pt x="17895" y="20883"/>
                </a:lnTo>
                <a:lnTo>
                  <a:pt x="17784" y="20945"/>
                </a:lnTo>
                <a:lnTo>
                  <a:pt x="17671" y="21003"/>
                </a:lnTo>
                <a:lnTo>
                  <a:pt x="17558" y="21060"/>
                </a:lnTo>
                <a:lnTo>
                  <a:pt x="17443" y="21113"/>
                </a:lnTo>
                <a:lnTo>
                  <a:pt x="17327" y="21164"/>
                </a:lnTo>
                <a:lnTo>
                  <a:pt x="17211" y="21213"/>
                </a:lnTo>
                <a:lnTo>
                  <a:pt x="17093" y="21259"/>
                </a:lnTo>
                <a:lnTo>
                  <a:pt x="16974" y="21302"/>
                </a:lnTo>
                <a:lnTo>
                  <a:pt x="16855" y="21342"/>
                </a:lnTo>
                <a:lnTo>
                  <a:pt x="16735" y="21379"/>
                </a:lnTo>
                <a:lnTo>
                  <a:pt x="16613" y="21414"/>
                </a:lnTo>
                <a:lnTo>
                  <a:pt x="16491" y="21446"/>
                </a:lnTo>
                <a:lnTo>
                  <a:pt x="16369" y="21474"/>
                </a:lnTo>
                <a:lnTo>
                  <a:pt x="16245" y="21500"/>
                </a:lnTo>
                <a:lnTo>
                  <a:pt x="16121" y="21523"/>
                </a:lnTo>
                <a:lnTo>
                  <a:pt x="15995" y="21543"/>
                </a:lnTo>
                <a:lnTo>
                  <a:pt x="15869" y="21561"/>
                </a:lnTo>
                <a:lnTo>
                  <a:pt x="15743" y="21575"/>
                </a:lnTo>
                <a:lnTo>
                  <a:pt x="15616" y="21586"/>
                </a:lnTo>
                <a:lnTo>
                  <a:pt x="15488" y="21593"/>
                </a:lnTo>
                <a:lnTo>
                  <a:pt x="15359" y="21598"/>
                </a:lnTo>
                <a:lnTo>
                  <a:pt x="1523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74" name="object 6"/>
          <p:cNvSpPr txBox="1"/>
          <p:nvPr>
            <p:ph type="title"/>
          </p:nvPr>
        </p:nvSpPr>
        <p:spPr>
          <a:xfrm>
            <a:off x="849111" y="957010"/>
            <a:ext cx="4126231" cy="2288541"/>
          </a:xfrm>
          <a:prstGeom prst="rect">
            <a:avLst/>
          </a:prstGeom>
        </p:spPr>
        <p:txBody>
          <a:bodyPr/>
          <a:lstStyle/>
          <a:p>
            <a:pPr marR="5080" indent="12700">
              <a:lnSpc>
                <a:spcPts val="5500"/>
              </a:lnSpc>
              <a:spcBef>
                <a:spcPts val="1200"/>
              </a:spcBef>
              <a:defRPr spc="100" sz="5600"/>
            </a:pPr>
            <a:r>
              <a:t>East</a:t>
            </a:r>
            <a:r>
              <a:rPr spc="300"/>
              <a:t> </a:t>
            </a:r>
            <a:r>
              <a:rPr spc="-100"/>
              <a:t>Side </a:t>
            </a:r>
            <a:r>
              <a:t>Bike</a:t>
            </a:r>
            <a:r>
              <a:rPr spc="300"/>
              <a:t> </a:t>
            </a:r>
            <a:r>
              <a:rPr spc="200"/>
              <a:t>Club </a:t>
            </a:r>
            <a:r>
              <a:rPr spc="300">
                <a:solidFill>
                  <a:srgbClr val="FFBD58"/>
                </a:solidFill>
              </a:rPr>
              <a:t>Buffalo, </a:t>
            </a:r>
            <a:r>
              <a:rPr spc="200">
                <a:solidFill>
                  <a:srgbClr val="FFBD58"/>
                </a:solidFill>
              </a:rPr>
              <a:t>NY</a:t>
            </a:r>
          </a:p>
        </p:txBody>
      </p:sp>
      <p:sp>
        <p:nvSpPr>
          <p:cNvPr id="875" name="object 7"/>
          <p:cNvSpPr/>
          <p:nvPr/>
        </p:nvSpPr>
        <p:spPr>
          <a:xfrm>
            <a:off x="8103044" y="289013"/>
            <a:ext cx="427141" cy="121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529"/>
                </a:moveTo>
                <a:lnTo>
                  <a:pt x="17766" y="367"/>
                </a:lnTo>
                <a:lnTo>
                  <a:pt x="15418" y="0"/>
                </a:lnTo>
                <a:lnTo>
                  <a:pt x="13071" y="424"/>
                </a:lnTo>
                <a:lnTo>
                  <a:pt x="10730" y="1346"/>
                </a:lnTo>
                <a:lnTo>
                  <a:pt x="8395" y="2472"/>
                </a:lnTo>
                <a:lnTo>
                  <a:pt x="5295" y="4904"/>
                </a:lnTo>
                <a:lnTo>
                  <a:pt x="3760" y="6483"/>
                </a:lnTo>
                <a:lnTo>
                  <a:pt x="2223" y="8017"/>
                </a:lnTo>
                <a:lnTo>
                  <a:pt x="277" y="13109"/>
                </a:lnTo>
                <a:lnTo>
                  <a:pt x="0" y="15742"/>
                </a:lnTo>
                <a:lnTo>
                  <a:pt x="120" y="18146"/>
                </a:lnTo>
                <a:lnTo>
                  <a:pt x="2227" y="21464"/>
                </a:lnTo>
                <a:lnTo>
                  <a:pt x="3000" y="21600"/>
                </a:lnTo>
                <a:lnTo>
                  <a:pt x="3783" y="21478"/>
                </a:lnTo>
                <a:lnTo>
                  <a:pt x="4569" y="21208"/>
                </a:lnTo>
                <a:lnTo>
                  <a:pt x="5352" y="20913"/>
                </a:lnTo>
                <a:lnTo>
                  <a:pt x="6218" y="20603"/>
                </a:lnTo>
                <a:lnTo>
                  <a:pt x="7205" y="20259"/>
                </a:lnTo>
                <a:lnTo>
                  <a:pt x="8018" y="20039"/>
                </a:lnTo>
                <a:lnTo>
                  <a:pt x="8361" y="20091"/>
                </a:lnTo>
                <a:lnTo>
                  <a:pt x="9340" y="19749"/>
                </a:lnTo>
                <a:lnTo>
                  <a:pt x="11709" y="18856"/>
                </a:lnTo>
                <a:lnTo>
                  <a:pt x="14618" y="17639"/>
                </a:lnTo>
                <a:lnTo>
                  <a:pt x="17212" y="16316"/>
                </a:lnTo>
                <a:lnTo>
                  <a:pt x="19773" y="13465"/>
                </a:lnTo>
                <a:lnTo>
                  <a:pt x="21493" y="7353"/>
                </a:lnTo>
                <a:lnTo>
                  <a:pt x="21600" y="552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76" name="object 8"/>
          <p:cNvSpPr/>
          <p:nvPr/>
        </p:nvSpPr>
        <p:spPr>
          <a:xfrm>
            <a:off x="8174177" y="509637"/>
            <a:ext cx="367424" cy="109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683"/>
                </a:moveTo>
                <a:lnTo>
                  <a:pt x="19699" y="728"/>
                </a:lnTo>
                <a:lnTo>
                  <a:pt x="16417" y="253"/>
                </a:lnTo>
                <a:lnTo>
                  <a:pt x="13207" y="0"/>
                </a:lnTo>
                <a:lnTo>
                  <a:pt x="10993" y="80"/>
                </a:lnTo>
                <a:lnTo>
                  <a:pt x="6594" y="1559"/>
                </a:lnTo>
                <a:lnTo>
                  <a:pt x="3955" y="3343"/>
                </a:lnTo>
                <a:lnTo>
                  <a:pt x="1315" y="7126"/>
                </a:lnTo>
                <a:lnTo>
                  <a:pt x="0" y="13959"/>
                </a:lnTo>
                <a:lnTo>
                  <a:pt x="116" y="16568"/>
                </a:lnTo>
                <a:lnTo>
                  <a:pt x="2834" y="20552"/>
                </a:lnTo>
                <a:lnTo>
                  <a:pt x="5418" y="21440"/>
                </a:lnTo>
                <a:lnTo>
                  <a:pt x="6713" y="21600"/>
                </a:lnTo>
                <a:lnTo>
                  <a:pt x="9878" y="21600"/>
                </a:lnTo>
                <a:lnTo>
                  <a:pt x="13021" y="20947"/>
                </a:lnTo>
                <a:lnTo>
                  <a:pt x="16118" y="19188"/>
                </a:lnTo>
                <a:lnTo>
                  <a:pt x="19145" y="15873"/>
                </a:lnTo>
                <a:lnTo>
                  <a:pt x="21171" y="11151"/>
                </a:lnTo>
                <a:lnTo>
                  <a:pt x="21600" y="6683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96" name="object 9"/>
          <p:cNvGrpSpPr/>
          <p:nvPr/>
        </p:nvGrpSpPr>
        <p:grpSpPr>
          <a:xfrm>
            <a:off x="6085030" y="429983"/>
            <a:ext cx="1954147" cy="1441058"/>
            <a:chOff x="0" y="0"/>
            <a:chExt cx="1954145" cy="1441058"/>
          </a:xfrm>
        </p:grpSpPr>
        <p:grpSp>
          <p:nvGrpSpPr>
            <p:cNvPr id="879" name="object 10"/>
            <p:cNvGrpSpPr/>
            <p:nvPr/>
          </p:nvGrpSpPr>
          <p:grpSpPr>
            <a:xfrm>
              <a:off x="159583" y="621017"/>
              <a:ext cx="408712" cy="472834"/>
              <a:chOff x="0" y="0"/>
              <a:chExt cx="408710" cy="472832"/>
            </a:xfrm>
          </p:grpSpPr>
          <p:sp>
            <p:nvSpPr>
              <p:cNvPr id="877" name="Shape"/>
              <p:cNvSpPr/>
              <p:nvPr/>
            </p:nvSpPr>
            <p:spPr>
              <a:xfrm>
                <a:off x="0" y="0"/>
                <a:ext cx="217881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6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8" name="Shape"/>
              <p:cNvSpPr/>
              <p:nvPr/>
            </p:nvSpPr>
            <p:spPr>
              <a:xfrm>
                <a:off x="156856" y="103987"/>
                <a:ext cx="251855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0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6" y="5867"/>
                    </a:lnTo>
                    <a:lnTo>
                      <a:pt x="8192" y="8766"/>
                    </a:lnTo>
                    <a:lnTo>
                      <a:pt x="6139" y="11143"/>
                    </a:lnTo>
                    <a:lnTo>
                      <a:pt x="5084" y="12498"/>
                    </a:lnTo>
                    <a:lnTo>
                      <a:pt x="4417" y="13324"/>
                    </a:lnTo>
                    <a:lnTo>
                      <a:pt x="3574" y="14318"/>
                    </a:lnTo>
                    <a:lnTo>
                      <a:pt x="2830" y="15189"/>
                    </a:lnTo>
                    <a:lnTo>
                      <a:pt x="2151" y="15974"/>
                    </a:lnTo>
                    <a:lnTo>
                      <a:pt x="1482" y="16767"/>
                    </a:lnTo>
                    <a:lnTo>
                      <a:pt x="879" y="17575"/>
                    </a:lnTo>
                    <a:lnTo>
                      <a:pt x="395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6" y="21534"/>
                    </a:lnTo>
                    <a:lnTo>
                      <a:pt x="2683" y="21600"/>
                    </a:lnTo>
                    <a:lnTo>
                      <a:pt x="4128" y="21341"/>
                    </a:lnTo>
                    <a:lnTo>
                      <a:pt x="5392" y="20821"/>
                    </a:lnTo>
                    <a:lnTo>
                      <a:pt x="6020" y="20455"/>
                    </a:lnTo>
                    <a:lnTo>
                      <a:pt x="6277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3" y="9834"/>
                    </a:lnTo>
                    <a:lnTo>
                      <a:pt x="19046" y="7418"/>
                    </a:lnTo>
                    <a:lnTo>
                      <a:pt x="20531" y="4892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80" name="object 11" descr="object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2543" y="1084069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1" name="object 12" descr="object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325305"/>
              <a:ext cx="128146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84" name="object 13"/>
            <p:cNvGrpSpPr/>
            <p:nvPr/>
          </p:nvGrpSpPr>
          <p:grpSpPr>
            <a:xfrm>
              <a:off x="159583" y="621017"/>
              <a:ext cx="408712" cy="472834"/>
              <a:chOff x="0" y="0"/>
              <a:chExt cx="408710" cy="472832"/>
            </a:xfrm>
          </p:grpSpPr>
          <p:sp>
            <p:nvSpPr>
              <p:cNvPr id="882" name="Shape"/>
              <p:cNvSpPr/>
              <p:nvPr/>
            </p:nvSpPr>
            <p:spPr>
              <a:xfrm>
                <a:off x="0" y="0"/>
                <a:ext cx="217881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6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3" name="Shape"/>
              <p:cNvSpPr/>
              <p:nvPr/>
            </p:nvSpPr>
            <p:spPr>
              <a:xfrm>
                <a:off x="156856" y="103987"/>
                <a:ext cx="251855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0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6" y="5867"/>
                    </a:lnTo>
                    <a:lnTo>
                      <a:pt x="8192" y="8766"/>
                    </a:lnTo>
                    <a:lnTo>
                      <a:pt x="6139" y="11143"/>
                    </a:lnTo>
                    <a:lnTo>
                      <a:pt x="5084" y="12498"/>
                    </a:lnTo>
                    <a:lnTo>
                      <a:pt x="4417" y="13324"/>
                    </a:lnTo>
                    <a:lnTo>
                      <a:pt x="3574" y="14318"/>
                    </a:lnTo>
                    <a:lnTo>
                      <a:pt x="2830" y="15189"/>
                    </a:lnTo>
                    <a:lnTo>
                      <a:pt x="2151" y="15974"/>
                    </a:lnTo>
                    <a:lnTo>
                      <a:pt x="1482" y="16767"/>
                    </a:lnTo>
                    <a:lnTo>
                      <a:pt x="879" y="17575"/>
                    </a:lnTo>
                    <a:lnTo>
                      <a:pt x="395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6" y="21534"/>
                    </a:lnTo>
                    <a:lnTo>
                      <a:pt x="2683" y="21600"/>
                    </a:lnTo>
                    <a:lnTo>
                      <a:pt x="4128" y="21341"/>
                    </a:lnTo>
                    <a:lnTo>
                      <a:pt x="5392" y="20821"/>
                    </a:lnTo>
                    <a:lnTo>
                      <a:pt x="6020" y="20455"/>
                    </a:lnTo>
                    <a:lnTo>
                      <a:pt x="6277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3" y="9834"/>
                    </a:lnTo>
                    <a:lnTo>
                      <a:pt x="19046" y="7418"/>
                    </a:lnTo>
                    <a:lnTo>
                      <a:pt x="20531" y="4892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85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2543" y="1084069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6" name="object 15" descr="object 1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325305"/>
              <a:ext cx="128146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89" name="object 16"/>
            <p:cNvGrpSpPr/>
            <p:nvPr/>
          </p:nvGrpSpPr>
          <p:grpSpPr>
            <a:xfrm>
              <a:off x="931731" y="0"/>
              <a:ext cx="471387" cy="394793"/>
              <a:chOff x="0" y="0"/>
              <a:chExt cx="471385" cy="394792"/>
            </a:xfrm>
          </p:grpSpPr>
          <p:sp>
            <p:nvSpPr>
              <p:cNvPr id="887" name="Shape"/>
              <p:cNvSpPr/>
              <p:nvPr/>
            </p:nvSpPr>
            <p:spPr>
              <a:xfrm>
                <a:off x="0" y="0"/>
                <a:ext cx="383337" cy="22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2" y="779"/>
                    </a:lnTo>
                    <a:lnTo>
                      <a:pt x="14444" y="2105"/>
                    </a:lnTo>
                    <a:lnTo>
                      <a:pt x="12033" y="3827"/>
                    </a:lnTo>
                    <a:lnTo>
                      <a:pt x="9681" y="5796"/>
                    </a:lnTo>
                    <a:lnTo>
                      <a:pt x="7357" y="7862"/>
                    </a:lnTo>
                    <a:lnTo>
                      <a:pt x="4375" y="11074"/>
                    </a:lnTo>
                    <a:lnTo>
                      <a:pt x="2938" y="12852"/>
                    </a:lnTo>
                    <a:lnTo>
                      <a:pt x="1493" y="14609"/>
                    </a:lnTo>
                    <a:lnTo>
                      <a:pt x="6" y="18412"/>
                    </a:lnTo>
                    <a:lnTo>
                      <a:pt x="0" y="19909"/>
                    </a:lnTo>
                    <a:lnTo>
                      <a:pt x="386" y="21036"/>
                    </a:lnTo>
                    <a:lnTo>
                      <a:pt x="903" y="21453"/>
                    </a:lnTo>
                    <a:lnTo>
                      <a:pt x="1567" y="21600"/>
                    </a:lnTo>
                    <a:lnTo>
                      <a:pt x="2281" y="21543"/>
                    </a:lnTo>
                    <a:lnTo>
                      <a:pt x="4581" y="20347"/>
                    </a:lnTo>
                    <a:lnTo>
                      <a:pt x="6164" y="19057"/>
                    </a:lnTo>
                    <a:lnTo>
                      <a:pt x="7037" y="18343"/>
                    </a:lnTo>
                    <a:lnTo>
                      <a:pt x="8033" y="17537"/>
                    </a:lnTo>
                    <a:lnTo>
                      <a:pt x="8860" y="16902"/>
                    </a:lnTo>
                    <a:lnTo>
                      <a:pt x="9225" y="16709"/>
                    </a:lnTo>
                    <a:lnTo>
                      <a:pt x="10213" y="15906"/>
                    </a:lnTo>
                    <a:lnTo>
                      <a:pt x="12598" y="13936"/>
                    </a:lnTo>
                    <a:lnTo>
                      <a:pt x="15511" y="11455"/>
                    </a:lnTo>
                    <a:lnTo>
                      <a:pt x="18085" y="9123"/>
                    </a:lnTo>
                    <a:lnTo>
                      <a:pt x="20459" y="6049"/>
                    </a:lnTo>
                    <a:lnTo>
                      <a:pt x="21564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8" name="Shape"/>
              <p:cNvSpPr/>
              <p:nvPr/>
            </p:nvSpPr>
            <p:spPr>
              <a:xfrm>
                <a:off x="136372" y="197726"/>
                <a:ext cx="335014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5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7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9" y="13941"/>
                    </a:lnTo>
                    <a:lnTo>
                      <a:pt x="8" y="17775"/>
                    </a:lnTo>
                    <a:lnTo>
                      <a:pt x="0" y="19538"/>
                    </a:lnTo>
                    <a:lnTo>
                      <a:pt x="413" y="20827"/>
                    </a:lnTo>
                    <a:lnTo>
                      <a:pt x="1186" y="21547"/>
                    </a:lnTo>
                    <a:lnTo>
                      <a:pt x="2262" y="21600"/>
                    </a:lnTo>
                    <a:lnTo>
                      <a:pt x="3659" y="21178"/>
                    </a:lnTo>
                    <a:lnTo>
                      <a:pt x="6421" y="19994"/>
                    </a:lnTo>
                    <a:lnTo>
                      <a:pt x="11035" y="17235"/>
                    </a:lnTo>
                    <a:lnTo>
                      <a:pt x="14201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5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890" name="object 17" descr="object 1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91436" y="335096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1" name="object 18" descr="object 1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76958" y="417421"/>
              <a:ext cx="116875" cy="12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2" name="object 19" descr="object 1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82022" y="13802"/>
              <a:ext cx="120767" cy="114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3" name="object 20" descr="object 2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19958" y="49794"/>
              <a:ext cx="134188" cy="111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4" name="object 21" descr="object 21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19958" y="49794"/>
              <a:ext cx="134188" cy="111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object 22" descr="object 2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82022" y="13802"/>
              <a:ext cx="120767" cy="114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7" name="object 23"/>
          <p:cNvSpPr/>
          <p:nvPr/>
        </p:nvSpPr>
        <p:spPr>
          <a:xfrm>
            <a:off x="9111743" y="371082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98" name="object 24"/>
          <p:cNvSpPr/>
          <p:nvPr/>
        </p:nvSpPr>
        <p:spPr>
          <a:xfrm>
            <a:off x="9125460" y="152447"/>
            <a:ext cx="365661" cy="133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99" name="object 25" descr="object 2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880619" y="30917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object 26" descr="object 2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51492" y="360905"/>
            <a:ext cx="124887" cy="113930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object 27"/>
          <p:cNvSpPr/>
          <p:nvPr/>
        </p:nvSpPr>
        <p:spPr>
          <a:xfrm>
            <a:off x="9998723" y="15517"/>
            <a:ext cx="116968" cy="122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441"/>
                </a:moveTo>
                <a:lnTo>
                  <a:pt x="21070" y="4148"/>
                </a:lnTo>
                <a:lnTo>
                  <a:pt x="19022" y="1101"/>
                </a:lnTo>
                <a:lnTo>
                  <a:pt x="15462" y="0"/>
                </a:lnTo>
                <a:lnTo>
                  <a:pt x="10662" y="335"/>
                </a:lnTo>
                <a:lnTo>
                  <a:pt x="5901" y="1856"/>
                </a:lnTo>
                <a:lnTo>
                  <a:pt x="2451" y="4318"/>
                </a:lnTo>
                <a:lnTo>
                  <a:pt x="654" y="7804"/>
                </a:lnTo>
                <a:lnTo>
                  <a:pt x="0" y="11968"/>
                </a:lnTo>
                <a:lnTo>
                  <a:pt x="502" y="15884"/>
                </a:lnTo>
                <a:lnTo>
                  <a:pt x="2181" y="18620"/>
                </a:lnTo>
                <a:lnTo>
                  <a:pt x="6374" y="21035"/>
                </a:lnTo>
                <a:lnTo>
                  <a:pt x="10563" y="21600"/>
                </a:lnTo>
                <a:lnTo>
                  <a:pt x="14580" y="20327"/>
                </a:lnTo>
                <a:lnTo>
                  <a:pt x="18258" y="17233"/>
                </a:lnTo>
                <a:lnTo>
                  <a:pt x="20648" y="13096"/>
                </a:lnTo>
                <a:lnTo>
                  <a:pt x="21600" y="8441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02" name="object 28"/>
          <p:cNvSpPr/>
          <p:nvPr/>
        </p:nvSpPr>
        <p:spPr>
          <a:xfrm>
            <a:off x="9795129" y="141439"/>
            <a:ext cx="113461" cy="132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097"/>
                </a:moveTo>
                <a:lnTo>
                  <a:pt x="16881" y="2254"/>
                </a:lnTo>
                <a:lnTo>
                  <a:pt x="10947" y="0"/>
                </a:lnTo>
                <a:lnTo>
                  <a:pt x="8757" y="455"/>
                </a:lnTo>
                <a:lnTo>
                  <a:pt x="2558" y="4543"/>
                </a:lnTo>
                <a:lnTo>
                  <a:pt x="0" y="9607"/>
                </a:lnTo>
                <a:lnTo>
                  <a:pt x="12" y="12723"/>
                </a:lnTo>
                <a:lnTo>
                  <a:pt x="3772" y="19148"/>
                </a:lnTo>
                <a:lnTo>
                  <a:pt x="11206" y="21600"/>
                </a:lnTo>
                <a:lnTo>
                  <a:pt x="13220" y="21027"/>
                </a:lnTo>
                <a:lnTo>
                  <a:pt x="15072" y="19942"/>
                </a:lnTo>
                <a:lnTo>
                  <a:pt x="15452" y="19665"/>
                </a:lnTo>
                <a:lnTo>
                  <a:pt x="15848" y="19408"/>
                </a:lnTo>
                <a:lnTo>
                  <a:pt x="20930" y="13757"/>
                </a:lnTo>
                <a:lnTo>
                  <a:pt x="21590" y="10783"/>
                </a:lnTo>
                <a:lnTo>
                  <a:pt x="21600" y="10097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03" name="object 29"/>
          <p:cNvSpPr txBox="1"/>
          <p:nvPr/>
        </p:nvSpPr>
        <p:spPr>
          <a:xfrm>
            <a:off x="849112" y="3381368"/>
            <a:ext cx="5796280" cy="1252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92429" indent="12700">
              <a:lnSpc>
                <a:spcPct val="114998"/>
              </a:lnSpc>
              <a:spcBef>
                <a:spcPts val="100"/>
              </a:spcBef>
              <a:defRPr spc="75" sz="25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70"/>
              <a:t>bike</a:t>
            </a:r>
            <a:r>
              <a:rPr spc="-40"/>
              <a:t> </a:t>
            </a:r>
            <a:r>
              <a:rPr spc="165"/>
              <a:t>Library</a:t>
            </a:r>
            <a:r>
              <a:rPr spc="-35"/>
              <a:t> </a:t>
            </a:r>
            <a:r>
              <a:rPr spc="135"/>
              <a:t>program</a:t>
            </a:r>
            <a:r>
              <a:rPr spc="-40"/>
              <a:t> </a:t>
            </a:r>
            <a:r>
              <a:rPr spc="135"/>
              <a:t>centered</a:t>
            </a:r>
            <a:r>
              <a:rPr spc="-35"/>
              <a:t> </a:t>
            </a:r>
            <a:r>
              <a:t>in </a:t>
            </a:r>
            <a:r>
              <a:rPr spc="150"/>
              <a:t>Buffalo’s</a:t>
            </a:r>
            <a:r>
              <a:rPr spc="-45"/>
              <a:t> </a:t>
            </a:r>
            <a:r>
              <a:rPr spc="95"/>
              <a:t>East</a:t>
            </a:r>
            <a:r>
              <a:rPr spc="-45"/>
              <a:t> </a:t>
            </a:r>
            <a:r>
              <a:rPr spc="0"/>
              <a:t>Side</a:t>
            </a:r>
            <a:r>
              <a:rPr spc="-45"/>
              <a:t> </a:t>
            </a:r>
            <a:r>
              <a:rPr spc="265"/>
              <a:t>that</a:t>
            </a:r>
            <a:r>
              <a:rPr spc="-45"/>
              <a:t> </a:t>
            </a:r>
            <a:r>
              <a:rPr spc="110"/>
              <a:t>provides</a:t>
            </a:r>
          </a:p>
          <a:p>
            <a:pPr indent="12700">
              <a:spcBef>
                <a:spcPts val="400"/>
              </a:spcBef>
              <a:defRPr spc="140" sz="25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50"/>
              <a:t>bikes</a:t>
            </a:r>
            <a:r>
              <a:rPr spc="-50"/>
              <a:t> </a:t>
            </a:r>
            <a:r>
              <a:rPr spc="275"/>
              <a:t>for</a:t>
            </a:r>
            <a:r>
              <a:rPr spc="-45"/>
              <a:t> </a:t>
            </a:r>
            <a:r>
              <a:rPr spc="110"/>
              <a:t>residents</a:t>
            </a:r>
            <a:r>
              <a:rPr spc="-45"/>
              <a:t> </a:t>
            </a:r>
            <a:r>
              <a:rPr spc="265"/>
              <a:t>to</a:t>
            </a:r>
            <a:r>
              <a:rPr spc="-50"/>
              <a:t> </a:t>
            </a:r>
            <a:r>
              <a:rPr spc="180"/>
              <a:t>borrow</a:t>
            </a:r>
            <a:r>
              <a:rPr spc="-45"/>
              <a:t> </a:t>
            </a:r>
            <a:r>
              <a:rPr spc="275"/>
              <a:t>for</a:t>
            </a:r>
            <a:r>
              <a:rPr spc="-45"/>
              <a:t> </a:t>
            </a:r>
            <a:r>
              <a:rPr spc="-155"/>
              <a:t>$1.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584" y="2127584"/>
            <a:ext cx="6031830" cy="60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0" name="object 3"/>
          <p:cNvGrpSpPr/>
          <p:nvPr/>
        </p:nvGrpSpPr>
        <p:grpSpPr>
          <a:xfrm>
            <a:off x="17525403" y="7802250"/>
            <a:ext cx="611686" cy="450006"/>
            <a:chOff x="0" y="0"/>
            <a:chExt cx="611685" cy="450005"/>
          </a:xfrm>
        </p:grpSpPr>
        <p:grpSp>
          <p:nvGrpSpPr>
            <p:cNvPr id="908" name="object 4"/>
            <p:cNvGrpSpPr/>
            <p:nvPr/>
          </p:nvGrpSpPr>
          <p:grpSpPr>
            <a:xfrm>
              <a:off x="-1" y="55201"/>
              <a:ext cx="471375" cy="394805"/>
              <a:chOff x="0" y="0"/>
              <a:chExt cx="471372" cy="394804"/>
            </a:xfrm>
          </p:grpSpPr>
          <p:sp>
            <p:nvSpPr>
              <p:cNvPr id="906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8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3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39"/>
                    </a:lnTo>
                    <a:lnTo>
                      <a:pt x="6214" y="19696"/>
                    </a:lnTo>
                    <a:lnTo>
                      <a:pt x="9550" y="17782"/>
                    </a:lnTo>
                    <a:lnTo>
                      <a:pt x="14039" y="14651"/>
                    </a:lnTo>
                    <a:lnTo>
                      <a:pt x="18272" y="10625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7" name="Shape"/>
              <p:cNvSpPr/>
              <p:nvPr/>
            </p:nvSpPr>
            <p:spPr>
              <a:xfrm>
                <a:off x="88036" y="167690"/>
                <a:ext cx="383338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8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5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7" y="20701"/>
                    </a:lnTo>
                    <a:lnTo>
                      <a:pt x="340" y="21104"/>
                    </a:lnTo>
                    <a:lnTo>
                      <a:pt x="853" y="21412"/>
                    </a:lnTo>
                    <a:lnTo>
                      <a:pt x="1471" y="21589"/>
                    </a:lnTo>
                    <a:lnTo>
                      <a:pt x="2043" y="21600"/>
                    </a:lnTo>
                    <a:lnTo>
                      <a:pt x="4658" y="20820"/>
                    </a:lnTo>
                    <a:lnTo>
                      <a:pt x="7157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4" y="13737"/>
                    </a:lnTo>
                    <a:lnTo>
                      <a:pt x="17225" y="10526"/>
                    </a:lnTo>
                    <a:lnTo>
                      <a:pt x="18663" y="8747"/>
                    </a:lnTo>
                    <a:lnTo>
                      <a:pt x="20107" y="6991"/>
                    </a:lnTo>
                    <a:lnTo>
                      <a:pt x="20325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09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3779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1" name="object 6"/>
          <p:cNvSpPr/>
          <p:nvPr/>
        </p:nvSpPr>
        <p:spPr>
          <a:xfrm>
            <a:off x="18234691" y="7712340"/>
            <a:ext cx="53307" cy="12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279"/>
                </a:lnTo>
                <a:lnTo>
                  <a:pt x="18135" y="21600"/>
                </a:lnTo>
                <a:lnTo>
                  <a:pt x="3601" y="17083"/>
                </a:lnTo>
                <a:lnTo>
                  <a:pt x="0" y="11232"/>
                </a:lnTo>
                <a:lnTo>
                  <a:pt x="812" y="8322"/>
                </a:lnTo>
                <a:lnTo>
                  <a:pt x="9850" y="2373"/>
                </a:lnTo>
                <a:lnTo>
                  <a:pt x="20967" y="80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2" name="object 7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3" name="object 8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14" name="object 9" descr="objec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object 10" descr="objec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object 11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7" name="object 12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18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object 15"/>
          <p:cNvSpPr/>
          <p:nvPr/>
        </p:nvSpPr>
        <p:spPr>
          <a:xfrm>
            <a:off x="15473655" y="8185371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1" name="object 16"/>
          <p:cNvSpPr/>
          <p:nvPr/>
        </p:nvSpPr>
        <p:spPr>
          <a:xfrm>
            <a:off x="15522440" y="839659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22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99572" y="826114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7179" y="820738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object 19"/>
          <p:cNvGrpSpPr/>
          <p:nvPr/>
        </p:nvGrpSpPr>
        <p:grpSpPr>
          <a:xfrm>
            <a:off x="14511083" y="8543898"/>
            <a:ext cx="503748" cy="595720"/>
            <a:chOff x="0" y="0"/>
            <a:chExt cx="503747" cy="595719"/>
          </a:xfrm>
        </p:grpSpPr>
        <p:grpSp>
          <p:nvGrpSpPr>
            <p:cNvPr id="926" name="object 20"/>
            <p:cNvGrpSpPr/>
            <p:nvPr/>
          </p:nvGrpSpPr>
          <p:grpSpPr>
            <a:xfrm>
              <a:off x="0" y="152691"/>
              <a:ext cx="455562" cy="443029"/>
              <a:chOff x="0" y="0"/>
              <a:chExt cx="455561" cy="443027"/>
            </a:xfrm>
          </p:grpSpPr>
          <p:sp>
            <p:nvSpPr>
              <p:cNvPr id="924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5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27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784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9" name="object 22" descr="object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2" name="object 23"/>
          <p:cNvGrpSpPr/>
          <p:nvPr/>
        </p:nvGrpSpPr>
        <p:grpSpPr>
          <a:xfrm>
            <a:off x="14511083" y="8696590"/>
            <a:ext cx="455562" cy="443028"/>
            <a:chOff x="0" y="0"/>
            <a:chExt cx="455561" cy="443027"/>
          </a:xfrm>
        </p:grpSpPr>
        <p:sp>
          <p:nvSpPr>
            <p:cNvPr id="930" name="Shape"/>
            <p:cNvSpPr/>
            <p:nvPr/>
          </p:nvSpPr>
          <p:spPr>
            <a:xfrm>
              <a:off x="0" y="0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883"/>
                  </a:moveTo>
                  <a:lnTo>
                    <a:pt x="21515" y="1932"/>
                  </a:lnTo>
                  <a:lnTo>
                    <a:pt x="21060" y="794"/>
                  </a:lnTo>
                  <a:lnTo>
                    <a:pt x="20241" y="138"/>
                  </a:lnTo>
                  <a:lnTo>
                    <a:pt x="19153" y="0"/>
                  </a:lnTo>
                  <a:lnTo>
                    <a:pt x="17888" y="417"/>
                  </a:lnTo>
                  <a:lnTo>
                    <a:pt x="14905" y="2206"/>
                  </a:lnTo>
                  <a:lnTo>
                    <a:pt x="12102" y="4242"/>
                  </a:lnTo>
                  <a:lnTo>
                    <a:pt x="8840" y="6910"/>
                  </a:lnTo>
                  <a:lnTo>
                    <a:pt x="5777" y="9749"/>
                  </a:lnTo>
                  <a:lnTo>
                    <a:pt x="3056" y="12868"/>
                  </a:lnTo>
                  <a:lnTo>
                    <a:pt x="825" y="16379"/>
                  </a:lnTo>
                  <a:lnTo>
                    <a:pt x="0" y="19452"/>
                  </a:lnTo>
                  <a:lnTo>
                    <a:pt x="104" y="20015"/>
                  </a:lnTo>
                  <a:lnTo>
                    <a:pt x="2836" y="21600"/>
                  </a:lnTo>
                  <a:lnTo>
                    <a:pt x="3653" y="21504"/>
                  </a:lnTo>
                  <a:lnTo>
                    <a:pt x="7812" y="18597"/>
                  </a:lnTo>
                  <a:lnTo>
                    <a:pt x="11186" y="15964"/>
                  </a:lnTo>
                  <a:lnTo>
                    <a:pt x="15579" y="12065"/>
                  </a:lnTo>
                  <a:lnTo>
                    <a:pt x="19442" y="7698"/>
                  </a:lnTo>
                  <a:lnTo>
                    <a:pt x="21300" y="4838"/>
                  </a:lnTo>
                  <a:lnTo>
                    <a:pt x="21600" y="2883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31" name="Shape"/>
            <p:cNvSpPr/>
            <p:nvPr/>
          </p:nvSpPr>
          <p:spPr>
            <a:xfrm>
              <a:off x="154888" y="107784"/>
              <a:ext cx="300674" cy="3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77"/>
                  </a:moveTo>
                  <a:lnTo>
                    <a:pt x="21559" y="1555"/>
                  </a:lnTo>
                  <a:lnTo>
                    <a:pt x="21160" y="606"/>
                  </a:lnTo>
                  <a:lnTo>
                    <a:pt x="20395" y="52"/>
                  </a:lnTo>
                  <a:lnTo>
                    <a:pt x="19667" y="0"/>
                  </a:lnTo>
                  <a:lnTo>
                    <a:pt x="18837" y="178"/>
                  </a:lnTo>
                  <a:lnTo>
                    <a:pt x="16395" y="1519"/>
                  </a:lnTo>
                  <a:lnTo>
                    <a:pt x="14056" y="3672"/>
                  </a:lnTo>
                  <a:lnTo>
                    <a:pt x="13210" y="4482"/>
                  </a:lnTo>
                  <a:lnTo>
                    <a:pt x="12242" y="5401"/>
                  </a:lnTo>
                  <a:lnTo>
                    <a:pt x="11430" y="6140"/>
                  </a:lnTo>
                  <a:lnTo>
                    <a:pt x="11048" y="6413"/>
                  </a:lnTo>
                  <a:lnTo>
                    <a:pt x="10089" y="7325"/>
                  </a:lnTo>
                  <a:lnTo>
                    <a:pt x="7785" y="9549"/>
                  </a:lnTo>
                  <a:lnTo>
                    <a:pt x="4990" y="12313"/>
                  </a:lnTo>
                  <a:lnTo>
                    <a:pt x="2558" y="14843"/>
                  </a:lnTo>
                  <a:lnTo>
                    <a:pt x="567" y="17761"/>
                  </a:lnTo>
                  <a:lnTo>
                    <a:pt x="0" y="19455"/>
                  </a:lnTo>
                  <a:lnTo>
                    <a:pt x="89" y="20169"/>
                  </a:lnTo>
                  <a:lnTo>
                    <a:pt x="337" y="20864"/>
                  </a:lnTo>
                  <a:lnTo>
                    <a:pt x="705" y="21449"/>
                  </a:lnTo>
                  <a:lnTo>
                    <a:pt x="1116" y="21600"/>
                  </a:lnTo>
                  <a:lnTo>
                    <a:pt x="1809" y="21585"/>
                  </a:lnTo>
                  <a:lnTo>
                    <a:pt x="6178" y="19650"/>
                  </a:lnTo>
                  <a:lnTo>
                    <a:pt x="8792" y="17787"/>
                  </a:lnTo>
                  <a:lnTo>
                    <a:pt x="11195" y="15709"/>
                  </a:lnTo>
                  <a:lnTo>
                    <a:pt x="13461" y="13500"/>
                  </a:lnTo>
                  <a:lnTo>
                    <a:pt x="15667" y="11241"/>
                  </a:lnTo>
                  <a:lnTo>
                    <a:pt x="18347" y="7986"/>
                  </a:lnTo>
                  <a:lnTo>
                    <a:pt x="19576" y="6273"/>
                  </a:lnTo>
                  <a:lnTo>
                    <a:pt x="20818" y="4570"/>
                  </a:lnTo>
                  <a:lnTo>
                    <a:pt x="21010" y="4316"/>
                  </a:lnTo>
                  <a:lnTo>
                    <a:pt x="21290" y="3750"/>
                  </a:lnTo>
                  <a:lnTo>
                    <a:pt x="21600" y="2677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933" name="object 24" descr="object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97867" y="8543898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935" name="object 26"/>
          <p:cNvSpPr/>
          <p:nvPr/>
        </p:nvSpPr>
        <p:spPr>
          <a:xfrm>
            <a:off x="14102514" y="96289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36" name="object 27"/>
          <p:cNvSpPr/>
          <p:nvPr/>
        </p:nvSpPr>
        <p:spPr>
          <a:xfrm>
            <a:off x="14321087" y="971217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37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05680" y="9438127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27303" y="9207030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object 30"/>
          <p:cNvSpPr/>
          <p:nvPr/>
        </p:nvSpPr>
        <p:spPr>
          <a:xfrm>
            <a:off x="14188732" y="10238740"/>
            <a:ext cx="109918" cy="4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0899" y="16063"/>
                </a:lnTo>
                <a:lnTo>
                  <a:pt x="20692" y="14904"/>
                </a:lnTo>
                <a:lnTo>
                  <a:pt x="20514" y="13807"/>
                </a:lnTo>
                <a:lnTo>
                  <a:pt x="13314" y="0"/>
                </a:lnTo>
                <a:lnTo>
                  <a:pt x="10003" y="290"/>
                </a:lnTo>
                <a:lnTo>
                  <a:pt x="2571" y="1047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40" name="object 31" descr="object 3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550527" y="4951271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object 32" descr="object 3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529802" y="5941655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object 33" descr="object 33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509080" y="6932038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object 34" descr="object 3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498717" y="7427231"/>
            <a:ext cx="133504" cy="133504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object 35"/>
          <p:cNvSpPr txBox="1"/>
          <p:nvPr/>
        </p:nvSpPr>
        <p:spPr>
          <a:xfrm rot="60000">
            <a:off x="9291455" y="2325360"/>
            <a:ext cx="3656077" cy="112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8700"/>
              </a:lnSpc>
              <a:defRPr spc="-104" sz="90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170"/>
              <a:t>Bike</a:t>
            </a:r>
          </a:p>
        </p:txBody>
      </p:sp>
      <p:sp>
        <p:nvSpPr>
          <p:cNvPr id="945" name="object 36"/>
          <p:cNvSpPr txBox="1"/>
          <p:nvPr/>
        </p:nvSpPr>
        <p:spPr>
          <a:xfrm rot="60000">
            <a:off x="9303045" y="3488763"/>
            <a:ext cx="5675708" cy="112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700"/>
              </a:lnSpc>
              <a:defRPr spc="285" sz="9000">
                <a:solidFill>
                  <a:srgbClr val="FFBD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Incentives</a:t>
            </a:r>
          </a:p>
        </p:txBody>
      </p:sp>
      <p:sp>
        <p:nvSpPr>
          <p:cNvPr id="946" name="object 37"/>
          <p:cNvSpPr txBox="1"/>
          <p:nvPr/>
        </p:nvSpPr>
        <p:spPr>
          <a:xfrm rot="60000">
            <a:off x="9871209" y="4872728"/>
            <a:ext cx="5133965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54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</a:t>
            </a:r>
            <a:r>
              <a:rPr baseline="1682"/>
              <a:t>int-</a:t>
            </a:r>
            <a:r>
              <a:rPr baseline="1682" spc="480"/>
              <a:t>of-</a:t>
            </a:r>
            <a:r>
              <a:rPr baseline="1682" spc="150"/>
              <a:t>sa</a:t>
            </a:r>
            <a:r>
              <a:rPr baseline="0" spc="100" sz="3300"/>
              <a:t>le</a:t>
            </a:r>
            <a:r>
              <a:rPr baseline="0" spc="-60" sz="3300"/>
              <a:t> </a:t>
            </a:r>
            <a:r>
              <a:rPr baseline="0" spc="160" sz="3300"/>
              <a:t>rebates</a:t>
            </a:r>
            <a:r>
              <a:rPr baseline="0" spc="-55" sz="3300"/>
              <a:t> </a:t>
            </a:r>
            <a:r>
              <a:rPr baseline="0" spc="330" sz="3300"/>
              <a:t>for</a:t>
            </a:r>
          </a:p>
        </p:txBody>
      </p:sp>
      <p:sp>
        <p:nvSpPr>
          <p:cNvPr id="947" name="object 38"/>
          <p:cNvSpPr txBox="1"/>
          <p:nvPr/>
        </p:nvSpPr>
        <p:spPr>
          <a:xfrm rot="60000">
            <a:off x="9857999" y="5352781"/>
            <a:ext cx="3803947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165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purc</a:t>
            </a:r>
            <a:r>
              <a:rPr baseline="0" spc="110" sz="3300"/>
              <a:t>hasing</a:t>
            </a:r>
            <a:r>
              <a:rPr baseline="0" spc="-75" sz="3300"/>
              <a:t> </a:t>
            </a:r>
            <a:r>
              <a:rPr baseline="0" spc="160" sz="3300"/>
              <a:t>e-</a:t>
            </a:r>
            <a:r>
              <a:rPr baseline="0" spc="40" sz="3300"/>
              <a:t>bikes</a:t>
            </a:r>
          </a:p>
        </p:txBody>
      </p:sp>
      <p:sp>
        <p:nvSpPr>
          <p:cNvPr id="948" name="object 39"/>
          <p:cNvSpPr txBox="1"/>
          <p:nvPr/>
        </p:nvSpPr>
        <p:spPr>
          <a:xfrm rot="60000">
            <a:off x="9850321" y="5861924"/>
            <a:ext cx="5029547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87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</a:t>
            </a:r>
            <a:r>
              <a:rPr baseline="1682"/>
              <a:t>centives</a:t>
            </a:r>
            <a:r>
              <a:rPr baseline="1682" spc="-120"/>
              <a:t> </a:t>
            </a:r>
            <a:r>
              <a:rPr baseline="0" spc="180" sz="3300"/>
              <a:t>are</a:t>
            </a:r>
            <a:r>
              <a:rPr baseline="0" spc="-75" sz="3300"/>
              <a:t> </a:t>
            </a:r>
            <a:r>
              <a:rPr baseline="0" spc="140" sz="3300"/>
              <a:t>higher</a:t>
            </a:r>
            <a:r>
              <a:rPr baseline="0" spc="-75" sz="3300"/>
              <a:t> </a:t>
            </a:r>
            <a:r>
              <a:rPr baseline="0" spc="330" sz="3300"/>
              <a:t>for</a:t>
            </a:r>
          </a:p>
        </p:txBody>
      </p:sp>
      <p:sp>
        <p:nvSpPr>
          <p:cNvPr id="949" name="object 40"/>
          <p:cNvSpPr txBox="1"/>
          <p:nvPr/>
        </p:nvSpPr>
        <p:spPr>
          <a:xfrm rot="60000">
            <a:off x="9840466" y="6360931"/>
            <a:ext cx="5365633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50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peo</a:t>
            </a:r>
            <a:r>
              <a:rPr baseline="1682"/>
              <a:t>ple</a:t>
            </a:r>
            <a:r>
              <a:rPr baseline="1682" spc="-120"/>
              <a:t> </a:t>
            </a:r>
            <a:r>
              <a:rPr baseline="1682" spc="367"/>
              <a:t>with</a:t>
            </a:r>
            <a:r>
              <a:rPr baseline="1682" spc="-120"/>
              <a:t> </a:t>
            </a:r>
            <a:r>
              <a:rPr baseline="0" spc="209" sz="3300"/>
              <a:t>lower</a:t>
            </a:r>
            <a:r>
              <a:rPr baseline="0" spc="-75" sz="3300"/>
              <a:t> </a:t>
            </a:r>
            <a:r>
              <a:rPr baseline="0" spc="40" sz="3300"/>
              <a:t>incomes</a:t>
            </a:r>
          </a:p>
        </p:txBody>
      </p:sp>
      <p:sp>
        <p:nvSpPr>
          <p:cNvPr id="950" name="object 41"/>
          <p:cNvSpPr txBox="1"/>
          <p:nvPr/>
        </p:nvSpPr>
        <p:spPr>
          <a:xfrm rot="60000">
            <a:off x="9825989" y="6835053"/>
            <a:ext cx="3514404" cy="50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315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</a:t>
            </a:r>
            <a:r>
              <a:rPr baseline="0" spc="209" sz="3300"/>
              <a:t>fety</a:t>
            </a:r>
            <a:r>
              <a:rPr baseline="0" spc="-85" sz="3300"/>
              <a:t> </a:t>
            </a:r>
            <a:r>
              <a:rPr baseline="0" spc="135" sz="3300"/>
              <a:t>education</a:t>
            </a:r>
          </a:p>
        </p:txBody>
      </p:sp>
      <p:sp>
        <p:nvSpPr>
          <p:cNvPr id="951" name="object 42"/>
          <p:cNvSpPr txBox="1"/>
          <p:nvPr/>
        </p:nvSpPr>
        <p:spPr>
          <a:xfrm rot="60000">
            <a:off x="9818654" y="7343717"/>
            <a:ext cx="4697414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195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Supporti</a:t>
            </a:r>
            <a:r>
              <a:rPr baseline="0" spc="130" sz="3300"/>
              <a:t>ng</a:t>
            </a:r>
            <a:r>
              <a:rPr baseline="0" spc="-80" sz="3300"/>
              <a:t> </a:t>
            </a:r>
            <a:r>
              <a:rPr baseline="0" spc="185" sz="3300"/>
              <a:t>local</a:t>
            </a:r>
            <a:r>
              <a:rPr baseline="0" spc="-80" sz="3300"/>
              <a:t> </a:t>
            </a:r>
            <a:r>
              <a:rPr baseline="0" spc="160" sz="3300"/>
              <a:t>e-</a:t>
            </a:r>
            <a:r>
              <a:rPr baseline="0" spc="60" sz="3300"/>
              <a:t>bike</a:t>
            </a:r>
          </a:p>
        </p:txBody>
      </p:sp>
      <p:sp>
        <p:nvSpPr>
          <p:cNvPr id="952" name="object 43"/>
          <p:cNvSpPr txBox="1"/>
          <p:nvPr/>
        </p:nvSpPr>
        <p:spPr>
          <a:xfrm rot="60000">
            <a:off x="9794069" y="7805800"/>
            <a:ext cx="1804484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pc="195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retailers</a:t>
            </a:r>
          </a:p>
        </p:txBody>
      </p:sp>
      <p:grpSp>
        <p:nvGrpSpPr>
          <p:cNvPr id="961" name="object 44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955" name="object 45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953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4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56" name="object 46" descr="object 46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59" name="object 47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957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8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60" name="object 48" descr="object 48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4" name="object 49"/>
          <p:cNvGrpSpPr/>
          <p:nvPr/>
        </p:nvGrpSpPr>
        <p:grpSpPr>
          <a:xfrm>
            <a:off x="158604" y="4295326"/>
            <a:ext cx="128147" cy="115754"/>
            <a:chOff x="0" y="0"/>
            <a:chExt cx="128146" cy="115752"/>
          </a:xfrm>
        </p:grpSpPr>
        <p:pic>
          <p:nvPicPr>
            <p:cNvPr id="962" name="object 50" descr="object 50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28147" cy="115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object 51" descr="object 51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28147" cy="115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9" name="object 52"/>
          <p:cNvGrpSpPr/>
          <p:nvPr/>
        </p:nvGrpSpPr>
        <p:grpSpPr>
          <a:xfrm>
            <a:off x="950042" y="2970021"/>
            <a:ext cx="611677" cy="449987"/>
            <a:chOff x="0" y="0"/>
            <a:chExt cx="611676" cy="449985"/>
          </a:xfrm>
        </p:grpSpPr>
        <p:grpSp>
          <p:nvGrpSpPr>
            <p:cNvPr id="967" name="object 53"/>
            <p:cNvGrpSpPr/>
            <p:nvPr/>
          </p:nvGrpSpPr>
          <p:grpSpPr>
            <a:xfrm>
              <a:off x="140302" y="0"/>
              <a:ext cx="471375" cy="394792"/>
              <a:chOff x="0" y="0"/>
              <a:chExt cx="471373" cy="394791"/>
            </a:xfrm>
          </p:grpSpPr>
          <p:sp>
            <p:nvSpPr>
              <p:cNvPr id="965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3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7" y="7862"/>
                    </a:lnTo>
                    <a:lnTo>
                      <a:pt x="4374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5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6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5"/>
                    </a:lnTo>
                    <a:lnTo>
                      <a:pt x="15511" y="11455"/>
                    </a:lnTo>
                    <a:lnTo>
                      <a:pt x="18086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6" name="Shape"/>
              <p:cNvSpPr/>
              <p:nvPr/>
            </p:nvSpPr>
            <p:spPr>
              <a:xfrm>
                <a:off x="136371" y="197726"/>
                <a:ext cx="335003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8" y="21178"/>
                    </a:lnTo>
                    <a:lnTo>
                      <a:pt x="6421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68" name="object 54" descr="object 54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70" name="object 55" descr="object 55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35564" y="3387442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object 56"/>
          <p:cNvSpPr/>
          <p:nvPr/>
        </p:nvSpPr>
        <p:spPr>
          <a:xfrm>
            <a:off x="2176615" y="2829050"/>
            <a:ext cx="427140" cy="121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529"/>
                </a:moveTo>
                <a:lnTo>
                  <a:pt x="17766" y="369"/>
                </a:lnTo>
                <a:lnTo>
                  <a:pt x="15418" y="0"/>
                </a:lnTo>
                <a:lnTo>
                  <a:pt x="13072" y="424"/>
                </a:lnTo>
                <a:lnTo>
                  <a:pt x="10730" y="1346"/>
                </a:lnTo>
                <a:lnTo>
                  <a:pt x="8395" y="2472"/>
                </a:lnTo>
                <a:lnTo>
                  <a:pt x="5295" y="4903"/>
                </a:lnTo>
                <a:lnTo>
                  <a:pt x="3760" y="6482"/>
                </a:lnTo>
                <a:lnTo>
                  <a:pt x="2223" y="8016"/>
                </a:lnTo>
                <a:lnTo>
                  <a:pt x="277" y="13108"/>
                </a:lnTo>
                <a:lnTo>
                  <a:pt x="0" y="15740"/>
                </a:lnTo>
                <a:lnTo>
                  <a:pt x="120" y="18145"/>
                </a:lnTo>
                <a:lnTo>
                  <a:pt x="2227" y="21462"/>
                </a:lnTo>
                <a:lnTo>
                  <a:pt x="3000" y="21600"/>
                </a:lnTo>
                <a:lnTo>
                  <a:pt x="3783" y="21475"/>
                </a:lnTo>
                <a:lnTo>
                  <a:pt x="4569" y="21206"/>
                </a:lnTo>
                <a:lnTo>
                  <a:pt x="5352" y="20911"/>
                </a:lnTo>
                <a:lnTo>
                  <a:pt x="6219" y="20601"/>
                </a:lnTo>
                <a:lnTo>
                  <a:pt x="7206" y="20256"/>
                </a:lnTo>
                <a:lnTo>
                  <a:pt x="8018" y="20037"/>
                </a:lnTo>
                <a:lnTo>
                  <a:pt x="8361" y="20089"/>
                </a:lnTo>
                <a:lnTo>
                  <a:pt x="9340" y="19746"/>
                </a:lnTo>
                <a:lnTo>
                  <a:pt x="11710" y="18854"/>
                </a:lnTo>
                <a:lnTo>
                  <a:pt x="14618" y="17637"/>
                </a:lnTo>
                <a:lnTo>
                  <a:pt x="17213" y="16314"/>
                </a:lnTo>
                <a:lnTo>
                  <a:pt x="19773" y="13463"/>
                </a:lnTo>
                <a:lnTo>
                  <a:pt x="21494" y="7352"/>
                </a:lnTo>
                <a:lnTo>
                  <a:pt x="21600" y="552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2" name="object 57"/>
          <p:cNvSpPr/>
          <p:nvPr/>
        </p:nvSpPr>
        <p:spPr>
          <a:xfrm>
            <a:off x="2247746" y="3049675"/>
            <a:ext cx="367438" cy="109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683"/>
                </a:moveTo>
                <a:lnTo>
                  <a:pt x="19698" y="728"/>
                </a:lnTo>
                <a:lnTo>
                  <a:pt x="16417" y="253"/>
                </a:lnTo>
                <a:lnTo>
                  <a:pt x="13207" y="0"/>
                </a:lnTo>
                <a:lnTo>
                  <a:pt x="10993" y="80"/>
                </a:lnTo>
                <a:lnTo>
                  <a:pt x="6594" y="1559"/>
                </a:lnTo>
                <a:lnTo>
                  <a:pt x="3955" y="3343"/>
                </a:lnTo>
                <a:lnTo>
                  <a:pt x="1315" y="7126"/>
                </a:lnTo>
                <a:lnTo>
                  <a:pt x="0" y="13959"/>
                </a:lnTo>
                <a:lnTo>
                  <a:pt x="116" y="16568"/>
                </a:lnTo>
                <a:lnTo>
                  <a:pt x="2834" y="20552"/>
                </a:lnTo>
                <a:lnTo>
                  <a:pt x="5418" y="21440"/>
                </a:lnTo>
                <a:lnTo>
                  <a:pt x="6712" y="21600"/>
                </a:lnTo>
                <a:lnTo>
                  <a:pt x="9878" y="21600"/>
                </a:lnTo>
                <a:lnTo>
                  <a:pt x="13020" y="20947"/>
                </a:lnTo>
                <a:lnTo>
                  <a:pt x="16117" y="19188"/>
                </a:lnTo>
                <a:lnTo>
                  <a:pt x="19145" y="15873"/>
                </a:lnTo>
                <a:lnTo>
                  <a:pt x="21171" y="11151"/>
                </a:lnTo>
                <a:lnTo>
                  <a:pt x="21600" y="6683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975" name="object 58"/>
          <p:cNvGrpSpPr/>
          <p:nvPr/>
        </p:nvGrpSpPr>
        <p:grpSpPr>
          <a:xfrm>
            <a:off x="1978562" y="3019817"/>
            <a:ext cx="134188" cy="111794"/>
            <a:chOff x="0" y="0"/>
            <a:chExt cx="134187" cy="111793"/>
          </a:xfrm>
        </p:grpSpPr>
        <p:pic>
          <p:nvPicPr>
            <p:cNvPr id="973" name="object 59" descr="object 59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4" name="object 60" descr="object 60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8" name="object 61"/>
          <p:cNvGrpSpPr/>
          <p:nvPr/>
        </p:nvGrpSpPr>
        <p:grpSpPr>
          <a:xfrm>
            <a:off x="1740627" y="2983825"/>
            <a:ext cx="120767" cy="114994"/>
            <a:chOff x="0" y="0"/>
            <a:chExt cx="120766" cy="114993"/>
          </a:xfrm>
        </p:grpSpPr>
        <p:pic>
          <p:nvPicPr>
            <p:cNvPr id="976" name="object 62" descr="object 62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0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7" name="object 63" descr="object 63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0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9" name="object 64"/>
          <p:cNvSpPr/>
          <p:nvPr/>
        </p:nvSpPr>
        <p:spPr>
          <a:xfrm>
            <a:off x="3185317" y="2911120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0" name="object 65"/>
          <p:cNvSpPr/>
          <p:nvPr/>
        </p:nvSpPr>
        <p:spPr>
          <a:xfrm>
            <a:off x="3199033" y="2692487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81" name="object 66" descr="object 66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954191" y="284921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object 67" descr="object 67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725066" y="2900944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1" name="object 68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985" name="object 69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983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4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86" name="object 70" descr="object 70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89" name="object 71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987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8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990" name="object 72" descr="object 72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4" name="object 73"/>
          <p:cNvGrpSpPr/>
          <p:nvPr/>
        </p:nvGrpSpPr>
        <p:grpSpPr>
          <a:xfrm>
            <a:off x="3868708" y="2681477"/>
            <a:ext cx="113463" cy="132657"/>
            <a:chOff x="0" y="0"/>
            <a:chExt cx="113462" cy="132656"/>
          </a:xfrm>
        </p:grpSpPr>
        <p:pic>
          <p:nvPicPr>
            <p:cNvPr id="992" name="object 74" descr="object 74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3" name="object 75" descr="object 75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5" name="object 76"/>
          <p:cNvSpPr/>
          <p:nvPr/>
        </p:nvSpPr>
        <p:spPr>
          <a:xfrm>
            <a:off x="4848230" y="1170302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96" name="object 77"/>
          <p:cNvSpPr/>
          <p:nvPr/>
        </p:nvSpPr>
        <p:spPr>
          <a:xfrm>
            <a:off x="4646588" y="1145526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97" name="object 78" descr="object 78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4643699" y="1894697"/>
            <a:ext cx="116128" cy="12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object 79" descr="object 79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669237" y="1651106"/>
            <a:ext cx="112214" cy="133025"/>
          </a:xfrm>
          <a:prstGeom prst="rect">
            <a:avLst/>
          </a:prstGeom>
          <a:ln w="12700">
            <a:miter lim="400000"/>
          </a:ln>
        </p:spPr>
      </p:pic>
      <p:sp>
        <p:nvSpPr>
          <p:cNvPr id="999" name="object 80"/>
          <p:cNvSpPr/>
          <p:nvPr/>
        </p:nvSpPr>
        <p:spPr>
          <a:xfrm>
            <a:off x="4754397" y="99794"/>
            <a:ext cx="130557" cy="42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9006"/>
                </a:moveTo>
                <a:lnTo>
                  <a:pt x="21577" y="18767"/>
                </a:lnTo>
                <a:lnTo>
                  <a:pt x="21505" y="17171"/>
                </a:lnTo>
                <a:lnTo>
                  <a:pt x="21474" y="15572"/>
                </a:lnTo>
                <a:lnTo>
                  <a:pt x="21285" y="13980"/>
                </a:lnTo>
                <a:lnTo>
                  <a:pt x="19564" y="10077"/>
                </a:lnTo>
                <a:lnTo>
                  <a:pt x="18198" y="7758"/>
                </a:lnTo>
                <a:lnTo>
                  <a:pt x="16387" y="5477"/>
                </a:lnTo>
                <a:lnTo>
                  <a:pt x="13870" y="3256"/>
                </a:lnTo>
                <a:lnTo>
                  <a:pt x="10386" y="1125"/>
                </a:lnTo>
                <a:lnTo>
                  <a:pt x="5702" y="0"/>
                </a:lnTo>
                <a:lnTo>
                  <a:pt x="4181" y="249"/>
                </a:lnTo>
                <a:lnTo>
                  <a:pt x="357" y="2391"/>
                </a:lnTo>
                <a:lnTo>
                  <a:pt x="0" y="4187"/>
                </a:lnTo>
                <a:lnTo>
                  <a:pt x="212" y="5075"/>
                </a:lnTo>
                <a:lnTo>
                  <a:pt x="1458" y="7668"/>
                </a:lnTo>
                <a:lnTo>
                  <a:pt x="3089" y="10553"/>
                </a:lnTo>
                <a:lnTo>
                  <a:pt x="4509" y="12895"/>
                </a:lnTo>
                <a:lnTo>
                  <a:pt x="5484" y="14186"/>
                </a:lnTo>
                <a:lnTo>
                  <a:pt x="6043" y="14983"/>
                </a:lnTo>
                <a:lnTo>
                  <a:pt x="6659" y="15957"/>
                </a:lnTo>
                <a:lnTo>
                  <a:pt x="7190" y="16812"/>
                </a:lnTo>
                <a:lnTo>
                  <a:pt x="7661" y="17585"/>
                </a:lnTo>
                <a:lnTo>
                  <a:pt x="8157" y="18360"/>
                </a:lnTo>
                <a:lnTo>
                  <a:pt x="10512" y="20395"/>
                </a:lnTo>
                <a:lnTo>
                  <a:pt x="14532" y="21600"/>
                </a:lnTo>
                <a:lnTo>
                  <a:pt x="16784" y="21522"/>
                </a:lnTo>
                <a:lnTo>
                  <a:pt x="18866" y="21043"/>
                </a:lnTo>
                <a:lnTo>
                  <a:pt x="20491" y="20316"/>
                </a:lnTo>
                <a:lnTo>
                  <a:pt x="21365" y="19487"/>
                </a:lnTo>
                <a:lnTo>
                  <a:pt x="21600" y="19006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00" name="object 81"/>
          <p:cNvSpPr/>
          <p:nvPr/>
        </p:nvSpPr>
        <p:spPr>
          <a:xfrm>
            <a:off x="4537100" y="152348"/>
            <a:ext cx="136602" cy="364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7716"/>
                </a:moveTo>
                <a:lnTo>
                  <a:pt x="20867" y="14060"/>
                </a:lnTo>
                <a:lnTo>
                  <a:pt x="18632" y="9687"/>
                </a:lnTo>
                <a:lnTo>
                  <a:pt x="15690" y="6017"/>
                </a:lnTo>
                <a:lnTo>
                  <a:pt x="12925" y="2904"/>
                </a:lnTo>
                <a:lnTo>
                  <a:pt x="9436" y="512"/>
                </a:lnTo>
                <a:lnTo>
                  <a:pt x="6434" y="0"/>
                </a:lnTo>
                <a:lnTo>
                  <a:pt x="5412" y="15"/>
                </a:lnTo>
                <a:lnTo>
                  <a:pt x="924" y="1941"/>
                </a:lnTo>
                <a:lnTo>
                  <a:pt x="0" y="6379"/>
                </a:lnTo>
                <a:lnTo>
                  <a:pt x="1024" y="9520"/>
                </a:lnTo>
                <a:lnTo>
                  <a:pt x="2932" y="12609"/>
                </a:lnTo>
                <a:lnTo>
                  <a:pt x="5360" y="15663"/>
                </a:lnTo>
                <a:lnTo>
                  <a:pt x="7738" y="18121"/>
                </a:lnTo>
                <a:lnTo>
                  <a:pt x="10696" y="20486"/>
                </a:lnTo>
                <a:lnTo>
                  <a:pt x="14292" y="21600"/>
                </a:lnTo>
                <a:lnTo>
                  <a:pt x="16391" y="21489"/>
                </a:lnTo>
                <a:lnTo>
                  <a:pt x="20634" y="19633"/>
                </a:lnTo>
                <a:lnTo>
                  <a:pt x="21600" y="17716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03" name="object 82"/>
          <p:cNvGrpSpPr/>
          <p:nvPr/>
        </p:nvGrpSpPr>
        <p:grpSpPr>
          <a:xfrm>
            <a:off x="4686887" y="628854"/>
            <a:ext cx="111631" cy="132970"/>
            <a:chOff x="0" y="0"/>
            <a:chExt cx="111629" cy="132969"/>
          </a:xfrm>
        </p:grpSpPr>
        <p:pic>
          <p:nvPicPr>
            <p:cNvPr id="1001" name="object 83" descr="object 83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111630" cy="13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2" name="object 84" descr="object 84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111630" cy="13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6" name="object 85"/>
          <p:cNvGrpSpPr/>
          <p:nvPr/>
        </p:nvGrpSpPr>
        <p:grpSpPr>
          <a:xfrm>
            <a:off x="4787174" y="858370"/>
            <a:ext cx="113768" cy="125155"/>
            <a:chOff x="0" y="0"/>
            <a:chExt cx="113767" cy="125153"/>
          </a:xfrm>
        </p:grpSpPr>
        <p:pic>
          <p:nvPicPr>
            <p:cNvPr id="1004" name="object 86" descr="object 86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13768" cy="125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5" name="object 87" descr="object 87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13768" cy="125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object 2"/>
          <p:cNvSpPr txBox="1"/>
          <p:nvPr>
            <p:ph type="ctrTitle"/>
          </p:nvPr>
        </p:nvSpPr>
        <p:spPr>
          <a:xfrm>
            <a:off x="849112" y="960789"/>
            <a:ext cx="6197601" cy="2629536"/>
          </a:xfrm>
          <a:prstGeom prst="rect">
            <a:avLst/>
          </a:prstGeom>
        </p:spPr>
        <p:txBody>
          <a:bodyPr/>
          <a:lstStyle/>
          <a:p>
            <a:pPr marR="1364614" indent="12700">
              <a:lnSpc>
                <a:spcPts val="4800"/>
              </a:lnSpc>
              <a:spcBef>
                <a:spcPts val="1000"/>
              </a:spcBef>
              <a:defRPr spc="-100" sz="4900"/>
            </a:pPr>
            <a:r>
              <a:t>E-</a:t>
            </a:r>
            <a:r>
              <a:rPr spc="100"/>
              <a:t>Bike</a:t>
            </a:r>
            <a:r>
              <a:rPr spc="300"/>
              <a:t> </a:t>
            </a:r>
            <a:r>
              <a:rPr spc="100"/>
              <a:t>Incentive Programs </a:t>
            </a:r>
            <a:r>
              <a:rPr spc="300">
                <a:solidFill>
                  <a:srgbClr val="FFBD58"/>
                </a:solidFill>
              </a:rPr>
              <a:t>Buffalo</a:t>
            </a:r>
            <a:r>
              <a:rPr spc="200">
                <a:solidFill>
                  <a:srgbClr val="FFBD58"/>
                </a:solidFill>
              </a:rPr>
              <a:t> </a:t>
            </a:r>
            <a:r>
              <a:rPr spc="-1200">
                <a:solidFill>
                  <a:srgbClr val="FFBD58"/>
                </a:solidFill>
              </a:rPr>
              <a:t>&amp;</a:t>
            </a:r>
          </a:p>
          <a:p>
            <a:pPr indent="12700">
              <a:lnSpc>
                <a:spcPts val="4800"/>
              </a:lnSpc>
              <a:defRPr spc="200" sz="4900">
                <a:solidFill>
                  <a:srgbClr val="FFBD58"/>
                </a:solidFill>
              </a:defRPr>
            </a:pPr>
            <a:r>
              <a:t>Westchester </a:t>
            </a:r>
            <a:r>
              <a:rPr spc="100"/>
              <a:t>Co,</a:t>
            </a:r>
            <a:r>
              <a:t> NY</a:t>
            </a:r>
          </a:p>
        </p:txBody>
      </p:sp>
      <p:sp>
        <p:nvSpPr>
          <p:cNvPr id="1009" name="object 3"/>
          <p:cNvSpPr/>
          <p:nvPr/>
        </p:nvSpPr>
        <p:spPr>
          <a:xfrm>
            <a:off x="8103044" y="289013"/>
            <a:ext cx="427141" cy="121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529"/>
                </a:moveTo>
                <a:lnTo>
                  <a:pt x="17766" y="367"/>
                </a:lnTo>
                <a:lnTo>
                  <a:pt x="15418" y="0"/>
                </a:lnTo>
                <a:lnTo>
                  <a:pt x="13071" y="424"/>
                </a:lnTo>
                <a:lnTo>
                  <a:pt x="10730" y="1346"/>
                </a:lnTo>
                <a:lnTo>
                  <a:pt x="8395" y="2472"/>
                </a:lnTo>
                <a:lnTo>
                  <a:pt x="5295" y="4904"/>
                </a:lnTo>
                <a:lnTo>
                  <a:pt x="3760" y="6483"/>
                </a:lnTo>
                <a:lnTo>
                  <a:pt x="2223" y="8017"/>
                </a:lnTo>
                <a:lnTo>
                  <a:pt x="277" y="13109"/>
                </a:lnTo>
                <a:lnTo>
                  <a:pt x="0" y="15742"/>
                </a:lnTo>
                <a:lnTo>
                  <a:pt x="120" y="18146"/>
                </a:lnTo>
                <a:lnTo>
                  <a:pt x="2227" y="21464"/>
                </a:lnTo>
                <a:lnTo>
                  <a:pt x="3000" y="21600"/>
                </a:lnTo>
                <a:lnTo>
                  <a:pt x="3783" y="21478"/>
                </a:lnTo>
                <a:lnTo>
                  <a:pt x="4569" y="21208"/>
                </a:lnTo>
                <a:lnTo>
                  <a:pt x="5352" y="20913"/>
                </a:lnTo>
                <a:lnTo>
                  <a:pt x="6218" y="20603"/>
                </a:lnTo>
                <a:lnTo>
                  <a:pt x="7205" y="20259"/>
                </a:lnTo>
                <a:lnTo>
                  <a:pt x="8018" y="20039"/>
                </a:lnTo>
                <a:lnTo>
                  <a:pt x="8361" y="20091"/>
                </a:lnTo>
                <a:lnTo>
                  <a:pt x="9340" y="19749"/>
                </a:lnTo>
                <a:lnTo>
                  <a:pt x="11709" y="18856"/>
                </a:lnTo>
                <a:lnTo>
                  <a:pt x="14618" y="17639"/>
                </a:lnTo>
                <a:lnTo>
                  <a:pt x="17212" y="16316"/>
                </a:lnTo>
                <a:lnTo>
                  <a:pt x="19773" y="13465"/>
                </a:lnTo>
                <a:lnTo>
                  <a:pt x="21493" y="7353"/>
                </a:lnTo>
                <a:lnTo>
                  <a:pt x="21600" y="552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0" name="object 4"/>
          <p:cNvSpPr/>
          <p:nvPr/>
        </p:nvSpPr>
        <p:spPr>
          <a:xfrm>
            <a:off x="8174177" y="509637"/>
            <a:ext cx="367424" cy="109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683"/>
                </a:moveTo>
                <a:lnTo>
                  <a:pt x="19699" y="728"/>
                </a:lnTo>
                <a:lnTo>
                  <a:pt x="16417" y="253"/>
                </a:lnTo>
                <a:lnTo>
                  <a:pt x="13207" y="0"/>
                </a:lnTo>
                <a:lnTo>
                  <a:pt x="10993" y="80"/>
                </a:lnTo>
                <a:lnTo>
                  <a:pt x="6594" y="1559"/>
                </a:lnTo>
                <a:lnTo>
                  <a:pt x="3955" y="3343"/>
                </a:lnTo>
                <a:lnTo>
                  <a:pt x="1315" y="7126"/>
                </a:lnTo>
                <a:lnTo>
                  <a:pt x="0" y="13959"/>
                </a:lnTo>
                <a:lnTo>
                  <a:pt x="116" y="16568"/>
                </a:lnTo>
                <a:lnTo>
                  <a:pt x="2834" y="20552"/>
                </a:lnTo>
                <a:lnTo>
                  <a:pt x="5418" y="21440"/>
                </a:lnTo>
                <a:lnTo>
                  <a:pt x="6713" y="21600"/>
                </a:lnTo>
                <a:lnTo>
                  <a:pt x="9878" y="21600"/>
                </a:lnTo>
                <a:lnTo>
                  <a:pt x="13021" y="20947"/>
                </a:lnTo>
                <a:lnTo>
                  <a:pt x="16118" y="19188"/>
                </a:lnTo>
                <a:lnTo>
                  <a:pt x="19145" y="15873"/>
                </a:lnTo>
                <a:lnTo>
                  <a:pt x="21171" y="11151"/>
                </a:lnTo>
                <a:lnTo>
                  <a:pt x="21600" y="6683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1" name="object 5"/>
          <p:cNvSpPr/>
          <p:nvPr/>
        </p:nvSpPr>
        <p:spPr>
          <a:xfrm>
            <a:off x="9111743" y="371082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2" name="object 6"/>
          <p:cNvSpPr/>
          <p:nvPr/>
        </p:nvSpPr>
        <p:spPr>
          <a:xfrm>
            <a:off x="9125460" y="152447"/>
            <a:ext cx="365661" cy="133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013" name="object 7" descr="objec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0619" y="30917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object 8" descr="objec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1492" y="360905"/>
            <a:ext cx="124887" cy="113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15" name="object 9"/>
          <p:cNvSpPr/>
          <p:nvPr/>
        </p:nvSpPr>
        <p:spPr>
          <a:xfrm>
            <a:off x="9998723" y="15517"/>
            <a:ext cx="116968" cy="122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441"/>
                </a:moveTo>
                <a:lnTo>
                  <a:pt x="21070" y="4148"/>
                </a:lnTo>
                <a:lnTo>
                  <a:pt x="19022" y="1101"/>
                </a:lnTo>
                <a:lnTo>
                  <a:pt x="15462" y="0"/>
                </a:lnTo>
                <a:lnTo>
                  <a:pt x="10662" y="335"/>
                </a:lnTo>
                <a:lnTo>
                  <a:pt x="5901" y="1856"/>
                </a:lnTo>
                <a:lnTo>
                  <a:pt x="2451" y="4318"/>
                </a:lnTo>
                <a:lnTo>
                  <a:pt x="654" y="7804"/>
                </a:lnTo>
                <a:lnTo>
                  <a:pt x="0" y="11968"/>
                </a:lnTo>
                <a:lnTo>
                  <a:pt x="502" y="15884"/>
                </a:lnTo>
                <a:lnTo>
                  <a:pt x="2181" y="18620"/>
                </a:lnTo>
                <a:lnTo>
                  <a:pt x="6374" y="21035"/>
                </a:lnTo>
                <a:lnTo>
                  <a:pt x="10563" y="21600"/>
                </a:lnTo>
                <a:lnTo>
                  <a:pt x="14580" y="20327"/>
                </a:lnTo>
                <a:lnTo>
                  <a:pt x="18258" y="17233"/>
                </a:lnTo>
                <a:lnTo>
                  <a:pt x="20648" y="13096"/>
                </a:lnTo>
                <a:lnTo>
                  <a:pt x="21600" y="8441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6" name="object 10"/>
          <p:cNvSpPr/>
          <p:nvPr/>
        </p:nvSpPr>
        <p:spPr>
          <a:xfrm>
            <a:off x="9795129" y="141439"/>
            <a:ext cx="113461" cy="132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097"/>
                </a:moveTo>
                <a:lnTo>
                  <a:pt x="16881" y="2254"/>
                </a:lnTo>
                <a:lnTo>
                  <a:pt x="10947" y="0"/>
                </a:lnTo>
                <a:lnTo>
                  <a:pt x="8757" y="455"/>
                </a:lnTo>
                <a:lnTo>
                  <a:pt x="2558" y="4543"/>
                </a:lnTo>
                <a:lnTo>
                  <a:pt x="0" y="9607"/>
                </a:lnTo>
                <a:lnTo>
                  <a:pt x="12" y="12723"/>
                </a:lnTo>
                <a:lnTo>
                  <a:pt x="3772" y="19148"/>
                </a:lnTo>
                <a:lnTo>
                  <a:pt x="11206" y="21600"/>
                </a:lnTo>
                <a:lnTo>
                  <a:pt x="13220" y="21027"/>
                </a:lnTo>
                <a:lnTo>
                  <a:pt x="15072" y="19942"/>
                </a:lnTo>
                <a:lnTo>
                  <a:pt x="15452" y="19665"/>
                </a:lnTo>
                <a:lnTo>
                  <a:pt x="15848" y="19408"/>
                </a:lnTo>
                <a:lnTo>
                  <a:pt x="20930" y="13757"/>
                </a:lnTo>
                <a:lnTo>
                  <a:pt x="21590" y="10783"/>
                </a:lnTo>
                <a:lnTo>
                  <a:pt x="21600" y="10097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39" name="object 11"/>
          <p:cNvGrpSpPr/>
          <p:nvPr/>
        </p:nvGrpSpPr>
        <p:grpSpPr>
          <a:xfrm>
            <a:off x="1168346" y="-1"/>
            <a:ext cx="17119654" cy="10287001"/>
            <a:chOff x="0" y="0"/>
            <a:chExt cx="17119652" cy="10286999"/>
          </a:xfrm>
        </p:grpSpPr>
        <p:grpSp>
          <p:nvGrpSpPr>
            <p:cNvPr id="1019" name="object 12"/>
            <p:cNvGrpSpPr/>
            <p:nvPr/>
          </p:nvGrpSpPr>
          <p:grpSpPr>
            <a:xfrm>
              <a:off x="5076268" y="1051000"/>
              <a:ext cx="408712" cy="472834"/>
              <a:chOff x="0" y="0"/>
              <a:chExt cx="408711" cy="472832"/>
            </a:xfrm>
          </p:grpSpPr>
          <p:sp>
            <p:nvSpPr>
              <p:cNvPr id="1017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6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8" name="Shape"/>
              <p:cNvSpPr/>
              <p:nvPr/>
            </p:nvSpPr>
            <p:spPr>
              <a:xfrm>
                <a:off x="156857" y="103987"/>
                <a:ext cx="251855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0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6" y="5867"/>
                    </a:lnTo>
                    <a:lnTo>
                      <a:pt x="8192" y="8766"/>
                    </a:lnTo>
                    <a:lnTo>
                      <a:pt x="6139" y="11143"/>
                    </a:lnTo>
                    <a:lnTo>
                      <a:pt x="5084" y="12498"/>
                    </a:lnTo>
                    <a:lnTo>
                      <a:pt x="4417" y="13324"/>
                    </a:lnTo>
                    <a:lnTo>
                      <a:pt x="3574" y="14318"/>
                    </a:lnTo>
                    <a:lnTo>
                      <a:pt x="2830" y="15189"/>
                    </a:lnTo>
                    <a:lnTo>
                      <a:pt x="2151" y="15974"/>
                    </a:lnTo>
                    <a:lnTo>
                      <a:pt x="1482" y="16767"/>
                    </a:lnTo>
                    <a:lnTo>
                      <a:pt x="879" y="17575"/>
                    </a:lnTo>
                    <a:lnTo>
                      <a:pt x="395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6" y="21534"/>
                    </a:lnTo>
                    <a:lnTo>
                      <a:pt x="2683" y="21600"/>
                    </a:lnTo>
                    <a:lnTo>
                      <a:pt x="4128" y="21341"/>
                    </a:lnTo>
                    <a:lnTo>
                      <a:pt x="5392" y="20821"/>
                    </a:lnTo>
                    <a:lnTo>
                      <a:pt x="6020" y="20455"/>
                    </a:lnTo>
                    <a:lnTo>
                      <a:pt x="6277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3" y="9834"/>
                    </a:lnTo>
                    <a:lnTo>
                      <a:pt x="19046" y="7418"/>
                    </a:lnTo>
                    <a:lnTo>
                      <a:pt x="20531" y="4892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20" name="object 13" descr="object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89228" y="1514052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1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16684" y="1755288"/>
              <a:ext cx="128147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24" name="object 15"/>
            <p:cNvGrpSpPr/>
            <p:nvPr/>
          </p:nvGrpSpPr>
          <p:grpSpPr>
            <a:xfrm>
              <a:off x="5076268" y="1051000"/>
              <a:ext cx="408712" cy="472834"/>
              <a:chOff x="0" y="0"/>
              <a:chExt cx="408711" cy="472832"/>
            </a:xfrm>
          </p:grpSpPr>
          <p:sp>
            <p:nvSpPr>
              <p:cNvPr id="1022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6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3" name="Shape"/>
              <p:cNvSpPr/>
              <p:nvPr/>
            </p:nvSpPr>
            <p:spPr>
              <a:xfrm>
                <a:off x="156857" y="103987"/>
                <a:ext cx="251855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0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6" y="5867"/>
                    </a:lnTo>
                    <a:lnTo>
                      <a:pt x="8192" y="8766"/>
                    </a:lnTo>
                    <a:lnTo>
                      <a:pt x="6139" y="11143"/>
                    </a:lnTo>
                    <a:lnTo>
                      <a:pt x="5084" y="12498"/>
                    </a:lnTo>
                    <a:lnTo>
                      <a:pt x="4417" y="13324"/>
                    </a:lnTo>
                    <a:lnTo>
                      <a:pt x="3574" y="14318"/>
                    </a:lnTo>
                    <a:lnTo>
                      <a:pt x="2830" y="15189"/>
                    </a:lnTo>
                    <a:lnTo>
                      <a:pt x="2151" y="15974"/>
                    </a:lnTo>
                    <a:lnTo>
                      <a:pt x="1482" y="16767"/>
                    </a:lnTo>
                    <a:lnTo>
                      <a:pt x="879" y="17575"/>
                    </a:lnTo>
                    <a:lnTo>
                      <a:pt x="395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6" y="21534"/>
                    </a:lnTo>
                    <a:lnTo>
                      <a:pt x="2683" y="21600"/>
                    </a:lnTo>
                    <a:lnTo>
                      <a:pt x="4128" y="21341"/>
                    </a:lnTo>
                    <a:lnTo>
                      <a:pt x="5392" y="20821"/>
                    </a:lnTo>
                    <a:lnTo>
                      <a:pt x="6020" y="20455"/>
                    </a:lnTo>
                    <a:lnTo>
                      <a:pt x="6277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3" y="9834"/>
                    </a:lnTo>
                    <a:lnTo>
                      <a:pt x="19046" y="7418"/>
                    </a:lnTo>
                    <a:lnTo>
                      <a:pt x="20531" y="4892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25" name="object 16" descr="object 1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89228" y="1514052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6" name="object 17" descr="object 1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16684" y="1755288"/>
              <a:ext cx="128147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29" name="object 18"/>
            <p:cNvGrpSpPr/>
            <p:nvPr/>
          </p:nvGrpSpPr>
          <p:grpSpPr>
            <a:xfrm>
              <a:off x="5848415" y="429983"/>
              <a:ext cx="471387" cy="394794"/>
              <a:chOff x="0" y="0"/>
              <a:chExt cx="471386" cy="394792"/>
            </a:xfrm>
          </p:grpSpPr>
          <p:sp>
            <p:nvSpPr>
              <p:cNvPr id="1027" name="Shape"/>
              <p:cNvSpPr/>
              <p:nvPr/>
            </p:nvSpPr>
            <p:spPr>
              <a:xfrm>
                <a:off x="0" y="0"/>
                <a:ext cx="383337" cy="22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2" y="779"/>
                    </a:lnTo>
                    <a:lnTo>
                      <a:pt x="14444" y="2105"/>
                    </a:lnTo>
                    <a:lnTo>
                      <a:pt x="12033" y="3827"/>
                    </a:lnTo>
                    <a:lnTo>
                      <a:pt x="9681" y="5796"/>
                    </a:lnTo>
                    <a:lnTo>
                      <a:pt x="7357" y="7862"/>
                    </a:lnTo>
                    <a:lnTo>
                      <a:pt x="4375" y="11074"/>
                    </a:lnTo>
                    <a:lnTo>
                      <a:pt x="2938" y="12852"/>
                    </a:lnTo>
                    <a:lnTo>
                      <a:pt x="1493" y="14609"/>
                    </a:lnTo>
                    <a:lnTo>
                      <a:pt x="6" y="18412"/>
                    </a:lnTo>
                    <a:lnTo>
                      <a:pt x="0" y="19909"/>
                    </a:lnTo>
                    <a:lnTo>
                      <a:pt x="386" y="21036"/>
                    </a:lnTo>
                    <a:lnTo>
                      <a:pt x="903" y="21453"/>
                    </a:lnTo>
                    <a:lnTo>
                      <a:pt x="1567" y="21600"/>
                    </a:lnTo>
                    <a:lnTo>
                      <a:pt x="2281" y="21543"/>
                    </a:lnTo>
                    <a:lnTo>
                      <a:pt x="4581" y="20347"/>
                    </a:lnTo>
                    <a:lnTo>
                      <a:pt x="6164" y="19057"/>
                    </a:lnTo>
                    <a:lnTo>
                      <a:pt x="7037" y="18343"/>
                    </a:lnTo>
                    <a:lnTo>
                      <a:pt x="8033" y="17537"/>
                    </a:lnTo>
                    <a:lnTo>
                      <a:pt x="8860" y="16902"/>
                    </a:lnTo>
                    <a:lnTo>
                      <a:pt x="9225" y="16709"/>
                    </a:lnTo>
                    <a:lnTo>
                      <a:pt x="10213" y="15906"/>
                    </a:lnTo>
                    <a:lnTo>
                      <a:pt x="12598" y="13936"/>
                    </a:lnTo>
                    <a:lnTo>
                      <a:pt x="15511" y="11455"/>
                    </a:lnTo>
                    <a:lnTo>
                      <a:pt x="18085" y="9123"/>
                    </a:lnTo>
                    <a:lnTo>
                      <a:pt x="20459" y="6049"/>
                    </a:lnTo>
                    <a:lnTo>
                      <a:pt x="21564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8" name="Shape"/>
              <p:cNvSpPr/>
              <p:nvPr/>
            </p:nvSpPr>
            <p:spPr>
              <a:xfrm>
                <a:off x="136372" y="197726"/>
                <a:ext cx="335015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5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7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9" y="13941"/>
                    </a:lnTo>
                    <a:lnTo>
                      <a:pt x="8" y="17775"/>
                    </a:lnTo>
                    <a:lnTo>
                      <a:pt x="0" y="19538"/>
                    </a:lnTo>
                    <a:lnTo>
                      <a:pt x="413" y="20827"/>
                    </a:lnTo>
                    <a:lnTo>
                      <a:pt x="1186" y="21547"/>
                    </a:lnTo>
                    <a:lnTo>
                      <a:pt x="2262" y="21600"/>
                    </a:lnTo>
                    <a:lnTo>
                      <a:pt x="3659" y="21178"/>
                    </a:lnTo>
                    <a:lnTo>
                      <a:pt x="6421" y="19994"/>
                    </a:lnTo>
                    <a:lnTo>
                      <a:pt x="11035" y="17235"/>
                    </a:lnTo>
                    <a:lnTo>
                      <a:pt x="14201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5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30" name="object 19" descr="object 1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93643" y="847404"/>
              <a:ext cx="116875" cy="12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object 20" descr="object 2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08121" y="765079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2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736642" y="479778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3" name="object 22" descr="object 2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498706" y="443786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object 23" descr="object 2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736642" y="479778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5" name="object 24" descr="object 24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498706" y="443786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6" name="object 25" descr="object 25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435946" y="0"/>
              <a:ext cx="7683707" cy="7686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7" name="object 26" descr="object 26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653543" y="4023202"/>
              <a:ext cx="5114925" cy="6263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8" name="object 27" descr="object 2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5143500"/>
              <a:ext cx="4629150" cy="514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0" name="object 28"/>
          <p:cNvSpPr txBox="1"/>
          <p:nvPr/>
        </p:nvSpPr>
        <p:spPr>
          <a:xfrm>
            <a:off x="849111" y="3736678"/>
            <a:ext cx="5774692" cy="779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4998"/>
              </a:lnSpc>
              <a:spcBef>
                <a:spcPts val="100"/>
              </a:spcBef>
              <a:defRPr spc="155" sz="25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Pilot</a:t>
            </a:r>
            <a:r>
              <a:rPr spc="-50"/>
              <a:t> </a:t>
            </a:r>
            <a:r>
              <a:rPr spc="110"/>
              <a:t>programs</a:t>
            </a:r>
            <a:r>
              <a:rPr spc="-45"/>
              <a:t> </a:t>
            </a:r>
            <a:r>
              <a:rPr spc="265"/>
              <a:t>that</a:t>
            </a:r>
            <a:r>
              <a:rPr spc="-45"/>
              <a:t> </a:t>
            </a:r>
            <a:r>
              <a:rPr spc="145"/>
              <a:t>are</a:t>
            </a:r>
            <a:r>
              <a:rPr spc="-50"/>
              <a:t> </a:t>
            </a:r>
            <a:r>
              <a:rPr spc="140"/>
              <a:t>providing</a:t>
            </a:r>
            <a:r>
              <a:rPr spc="-45"/>
              <a:t> </a:t>
            </a:r>
            <a:r>
              <a:rPr spc="170"/>
              <a:t>the </a:t>
            </a:r>
            <a:r>
              <a:rPr spc="234"/>
              <a:t>first</a:t>
            </a:r>
            <a:r>
              <a:rPr spc="-45"/>
              <a:t> </a:t>
            </a:r>
            <a:r>
              <a:rPr spc="140"/>
              <a:t>e-</a:t>
            </a:r>
            <a:r>
              <a:rPr spc="70"/>
              <a:t>bike</a:t>
            </a:r>
            <a:r>
              <a:rPr spc="-40"/>
              <a:t> </a:t>
            </a:r>
            <a:r>
              <a:rPr spc="125"/>
              <a:t>incentives</a:t>
            </a:r>
            <a:r>
              <a:rPr spc="-40"/>
              <a:t> </a:t>
            </a:r>
            <a:r>
              <a:rPr spc="100"/>
              <a:t>in</a:t>
            </a:r>
            <a:r>
              <a:rPr spc="-45"/>
              <a:t> </a:t>
            </a:r>
            <a:r>
              <a:rPr spc="0"/>
              <a:t>NY</a:t>
            </a:r>
            <a:r>
              <a:rPr spc="-40"/>
              <a:t> </a:t>
            </a:r>
            <a:r>
              <a:rPr spc="125"/>
              <a:t>state.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625" y="0"/>
            <a:ext cx="9096375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3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096375" cy="5095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6" name="object 4"/>
          <p:cNvGrpSpPr/>
          <p:nvPr/>
        </p:nvGrpSpPr>
        <p:grpSpPr>
          <a:xfrm>
            <a:off x="-1" y="4476017"/>
            <a:ext cx="18288001" cy="5810983"/>
            <a:chOff x="0" y="0"/>
            <a:chExt cx="18288000" cy="5810982"/>
          </a:xfrm>
        </p:grpSpPr>
        <p:pic>
          <p:nvPicPr>
            <p:cNvPr id="1044" name="object 5" descr="object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715106"/>
              <a:ext cx="18288000" cy="5095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5" name="object 6"/>
            <p:cNvSpPr/>
            <p:nvPr/>
          </p:nvSpPr>
          <p:spPr>
            <a:xfrm>
              <a:off x="9556728" y="0"/>
              <a:ext cx="8731151" cy="581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9425"/>
                  </a:lnTo>
                  <a:lnTo>
                    <a:pt x="1" y="9247"/>
                  </a:lnTo>
                  <a:lnTo>
                    <a:pt x="4" y="9070"/>
                  </a:lnTo>
                  <a:lnTo>
                    <a:pt x="10" y="8893"/>
                  </a:lnTo>
                  <a:lnTo>
                    <a:pt x="18" y="8718"/>
                  </a:lnTo>
                  <a:lnTo>
                    <a:pt x="28" y="8543"/>
                  </a:lnTo>
                  <a:lnTo>
                    <a:pt x="40" y="8369"/>
                  </a:lnTo>
                  <a:lnTo>
                    <a:pt x="54" y="8196"/>
                  </a:lnTo>
                  <a:lnTo>
                    <a:pt x="70" y="8024"/>
                  </a:lnTo>
                  <a:lnTo>
                    <a:pt x="89" y="7853"/>
                  </a:lnTo>
                  <a:lnTo>
                    <a:pt x="109" y="7683"/>
                  </a:lnTo>
                  <a:lnTo>
                    <a:pt x="132" y="7514"/>
                  </a:lnTo>
                  <a:lnTo>
                    <a:pt x="156" y="7346"/>
                  </a:lnTo>
                  <a:lnTo>
                    <a:pt x="183" y="7179"/>
                  </a:lnTo>
                  <a:lnTo>
                    <a:pt x="211" y="7013"/>
                  </a:lnTo>
                  <a:lnTo>
                    <a:pt x="242" y="6849"/>
                  </a:lnTo>
                  <a:lnTo>
                    <a:pt x="274" y="6685"/>
                  </a:lnTo>
                  <a:lnTo>
                    <a:pt x="309" y="6523"/>
                  </a:lnTo>
                  <a:lnTo>
                    <a:pt x="345" y="6362"/>
                  </a:lnTo>
                  <a:lnTo>
                    <a:pt x="383" y="6202"/>
                  </a:lnTo>
                  <a:lnTo>
                    <a:pt x="423" y="6044"/>
                  </a:lnTo>
                  <a:lnTo>
                    <a:pt x="465" y="5887"/>
                  </a:lnTo>
                  <a:lnTo>
                    <a:pt x="509" y="5731"/>
                  </a:lnTo>
                  <a:lnTo>
                    <a:pt x="554" y="5576"/>
                  </a:lnTo>
                  <a:lnTo>
                    <a:pt x="601" y="5423"/>
                  </a:lnTo>
                  <a:lnTo>
                    <a:pt x="650" y="5272"/>
                  </a:lnTo>
                  <a:lnTo>
                    <a:pt x="701" y="5122"/>
                  </a:lnTo>
                  <a:lnTo>
                    <a:pt x="754" y="4973"/>
                  </a:lnTo>
                  <a:lnTo>
                    <a:pt x="808" y="4826"/>
                  </a:lnTo>
                  <a:lnTo>
                    <a:pt x="864" y="4681"/>
                  </a:lnTo>
                  <a:lnTo>
                    <a:pt x="921" y="4537"/>
                  </a:lnTo>
                  <a:lnTo>
                    <a:pt x="980" y="4395"/>
                  </a:lnTo>
                  <a:lnTo>
                    <a:pt x="1041" y="4255"/>
                  </a:lnTo>
                  <a:lnTo>
                    <a:pt x="1104" y="4116"/>
                  </a:lnTo>
                  <a:lnTo>
                    <a:pt x="1168" y="3979"/>
                  </a:lnTo>
                  <a:lnTo>
                    <a:pt x="1233" y="3843"/>
                  </a:lnTo>
                  <a:lnTo>
                    <a:pt x="1300" y="3710"/>
                  </a:lnTo>
                  <a:lnTo>
                    <a:pt x="1369" y="3578"/>
                  </a:lnTo>
                  <a:lnTo>
                    <a:pt x="1439" y="3448"/>
                  </a:lnTo>
                  <a:lnTo>
                    <a:pt x="1510" y="3320"/>
                  </a:lnTo>
                  <a:lnTo>
                    <a:pt x="1583" y="3194"/>
                  </a:lnTo>
                  <a:lnTo>
                    <a:pt x="1658" y="3070"/>
                  </a:lnTo>
                  <a:lnTo>
                    <a:pt x="1734" y="2948"/>
                  </a:lnTo>
                  <a:lnTo>
                    <a:pt x="1811" y="2828"/>
                  </a:lnTo>
                  <a:lnTo>
                    <a:pt x="1889" y="2710"/>
                  </a:lnTo>
                  <a:lnTo>
                    <a:pt x="1969" y="2593"/>
                  </a:lnTo>
                  <a:lnTo>
                    <a:pt x="2051" y="2479"/>
                  </a:lnTo>
                  <a:lnTo>
                    <a:pt x="2133" y="2368"/>
                  </a:lnTo>
                  <a:lnTo>
                    <a:pt x="2217" y="2258"/>
                  </a:lnTo>
                  <a:lnTo>
                    <a:pt x="2302" y="2150"/>
                  </a:lnTo>
                  <a:lnTo>
                    <a:pt x="2389" y="2045"/>
                  </a:lnTo>
                  <a:lnTo>
                    <a:pt x="2477" y="1942"/>
                  </a:lnTo>
                  <a:lnTo>
                    <a:pt x="2565" y="1841"/>
                  </a:lnTo>
                  <a:lnTo>
                    <a:pt x="2656" y="1743"/>
                  </a:lnTo>
                  <a:lnTo>
                    <a:pt x="2747" y="1647"/>
                  </a:lnTo>
                  <a:lnTo>
                    <a:pt x="2839" y="1553"/>
                  </a:lnTo>
                  <a:lnTo>
                    <a:pt x="2933" y="1462"/>
                  </a:lnTo>
                  <a:lnTo>
                    <a:pt x="3027" y="1373"/>
                  </a:lnTo>
                  <a:lnTo>
                    <a:pt x="3123" y="1286"/>
                  </a:lnTo>
                  <a:lnTo>
                    <a:pt x="3220" y="1202"/>
                  </a:lnTo>
                  <a:lnTo>
                    <a:pt x="3318" y="1121"/>
                  </a:lnTo>
                  <a:lnTo>
                    <a:pt x="3416" y="1042"/>
                  </a:lnTo>
                  <a:lnTo>
                    <a:pt x="3516" y="966"/>
                  </a:lnTo>
                  <a:lnTo>
                    <a:pt x="3617" y="892"/>
                  </a:lnTo>
                  <a:lnTo>
                    <a:pt x="3719" y="821"/>
                  </a:lnTo>
                  <a:lnTo>
                    <a:pt x="3822" y="753"/>
                  </a:lnTo>
                  <a:lnTo>
                    <a:pt x="3925" y="687"/>
                  </a:lnTo>
                  <a:lnTo>
                    <a:pt x="4030" y="624"/>
                  </a:lnTo>
                  <a:lnTo>
                    <a:pt x="4135" y="564"/>
                  </a:lnTo>
                  <a:lnTo>
                    <a:pt x="4242" y="507"/>
                  </a:lnTo>
                  <a:lnTo>
                    <a:pt x="4349" y="452"/>
                  </a:lnTo>
                  <a:lnTo>
                    <a:pt x="4457" y="401"/>
                  </a:lnTo>
                  <a:lnTo>
                    <a:pt x="4566" y="352"/>
                  </a:lnTo>
                  <a:lnTo>
                    <a:pt x="4675" y="306"/>
                  </a:lnTo>
                  <a:lnTo>
                    <a:pt x="4786" y="263"/>
                  </a:lnTo>
                  <a:lnTo>
                    <a:pt x="4897" y="223"/>
                  </a:lnTo>
                  <a:lnTo>
                    <a:pt x="5008" y="187"/>
                  </a:lnTo>
                  <a:lnTo>
                    <a:pt x="5121" y="153"/>
                  </a:lnTo>
                  <a:lnTo>
                    <a:pt x="5234" y="122"/>
                  </a:lnTo>
                  <a:lnTo>
                    <a:pt x="5348" y="94"/>
                  </a:lnTo>
                  <a:lnTo>
                    <a:pt x="5462" y="70"/>
                  </a:lnTo>
                  <a:lnTo>
                    <a:pt x="5578" y="48"/>
                  </a:lnTo>
                  <a:lnTo>
                    <a:pt x="5693" y="30"/>
                  </a:lnTo>
                  <a:lnTo>
                    <a:pt x="5810" y="15"/>
                  </a:lnTo>
                  <a:lnTo>
                    <a:pt x="5926" y="4"/>
                  </a:lnTo>
                  <a:lnTo>
                    <a:pt x="59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B54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47" name="object 7"/>
          <p:cNvSpPr txBox="1"/>
          <p:nvPr>
            <p:ph type="title"/>
          </p:nvPr>
        </p:nvSpPr>
        <p:spPr>
          <a:xfrm>
            <a:off x="10590289" y="5612686"/>
            <a:ext cx="5706747" cy="3116581"/>
          </a:xfrm>
          <a:prstGeom prst="rect">
            <a:avLst/>
          </a:prstGeom>
        </p:spPr>
        <p:txBody>
          <a:bodyPr/>
          <a:lstStyle/>
          <a:p>
            <a:pPr marR="5080" indent="12700">
              <a:lnSpc>
                <a:spcPct val="71600"/>
              </a:lnSpc>
              <a:spcBef>
                <a:spcPts val="2200"/>
              </a:spcBef>
              <a:defRPr sz="6200">
                <a:solidFill>
                  <a:srgbClr val="FFBD58"/>
                </a:solidFill>
              </a:defRPr>
            </a:pPr>
            <a:r>
              <a:t>Where</a:t>
            </a:r>
            <a:r>
              <a:rPr spc="-100"/>
              <a:t> </a:t>
            </a:r>
            <a:r>
              <a:t>do</a:t>
            </a:r>
            <a:r>
              <a:rPr spc="-100"/>
              <a:t> </a:t>
            </a:r>
            <a:r>
              <a:t>we</a:t>
            </a:r>
            <a:r>
              <a:rPr spc="-100"/>
              <a:t> </a:t>
            </a:r>
            <a:r>
              <a:rPr spc="-400"/>
              <a:t>go </a:t>
            </a:r>
            <a:r>
              <a:rPr spc="400"/>
              <a:t>from</a:t>
            </a:r>
            <a:r>
              <a:t> </a:t>
            </a:r>
            <a:r>
              <a:rPr spc="-100"/>
              <a:t>here?</a:t>
            </a:r>
          </a:p>
          <a:p>
            <a:pPr marR="76200" indent="109854">
              <a:lnSpc>
                <a:spcPct val="115399"/>
              </a:lnSpc>
              <a:spcBef>
                <a:spcPts val="700"/>
              </a:spcBef>
              <a:defRPr spc="100" sz="2600"/>
            </a:pPr>
            <a:r>
              <a:t>Where</a:t>
            </a:r>
            <a:r>
              <a:rPr spc="-100"/>
              <a:t> </a:t>
            </a:r>
            <a:r>
              <a:t>do</a:t>
            </a:r>
            <a:r>
              <a:rPr spc="-100"/>
              <a:t> </a:t>
            </a:r>
            <a:r>
              <a:t>you</a:t>
            </a:r>
            <a:r>
              <a:rPr spc="-100"/>
              <a:t> </a:t>
            </a:r>
            <a:r>
              <a:rPr spc="0"/>
              <a:t>see</a:t>
            </a:r>
            <a:r>
              <a:rPr spc="-100"/>
              <a:t> </a:t>
            </a:r>
            <a:r>
              <a:t>opportunities</a:t>
            </a:r>
            <a:r>
              <a:rPr spc="-100"/>
              <a:t> </a:t>
            </a:r>
            <a:r>
              <a:rPr spc="200"/>
              <a:t>to </a:t>
            </a:r>
            <a:r>
              <a:t>integrate</a:t>
            </a:r>
            <a:r>
              <a:rPr spc="-100"/>
              <a:t> </a:t>
            </a:r>
            <a:r>
              <a:t>e-</a:t>
            </a:r>
            <a:r>
              <a:rPr spc="0"/>
              <a:t>bike</a:t>
            </a:r>
            <a:r>
              <a:rPr spc="-100"/>
              <a:t> </a:t>
            </a:r>
            <a:r>
              <a:t>programs</a:t>
            </a:r>
            <a:r>
              <a:rPr spc="-100"/>
              <a:t> </a:t>
            </a:r>
            <a:r>
              <a:t>in</a:t>
            </a:r>
            <a:r>
              <a:rPr spc="-100"/>
              <a:t> </a:t>
            </a:r>
            <a:r>
              <a:t>your </a:t>
            </a:r>
            <a:r>
              <a:rPr spc="0"/>
              <a:t>projects?</a:t>
            </a:r>
          </a:p>
        </p:txBody>
      </p:sp>
      <p:sp>
        <p:nvSpPr>
          <p:cNvPr id="1048" name="object 8"/>
          <p:cNvSpPr/>
          <p:nvPr/>
        </p:nvSpPr>
        <p:spPr>
          <a:xfrm>
            <a:off x="17475218" y="3665549"/>
            <a:ext cx="143198" cy="42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495" y="21600"/>
                </a:moveTo>
                <a:lnTo>
                  <a:pt x="20755" y="20231"/>
                </a:lnTo>
                <a:lnTo>
                  <a:pt x="21600" y="18901"/>
                </a:lnTo>
                <a:lnTo>
                  <a:pt x="21551" y="18661"/>
                </a:lnTo>
                <a:lnTo>
                  <a:pt x="21285" y="17057"/>
                </a:lnTo>
                <a:lnTo>
                  <a:pt x="20685" y="13852"/>
                </a:lnTo>
                <a:lnTo>
                  <a:pt x="18626" y="9951"/>
                </a:lnTo>
                <a:lnTo>
                  <a:pt x="17091" y="7638"/>
                </a:lnTo>
                <a:lnTo>
                  <a:pt x="15155" y="5367"/>
                </a:lnTo>
                <a:lnTo>
                  <a:pt x="12584" y="3168"/>
                </a:lnTo>
                <a:lnTo>
                  <a:pt x="9142" y="1070"/>
                </a:lnTo>
                <a:lnTo>
                  <a:pt x="4734" y="0"/>
                </a:lnTo>
                <a:lnTo>
                  <a:pt x="3379" y="270"/>
                </a:lnTo>
                <a:lnTo>
                  <a:pt x="166" y="2473"/>
                </a:lnTo>
                <a:lnTo>
                  <a:pt x="0" y="3377"/>
                </a:lnTo>
                <a:lnTo>
                  <a:pt x="68" y="4283"/>
                </a:lnTo>
                <a:lnTo>
                  <a:pt x="1833" y="7764"/>
                </a:lnTo>
                <a:lnTo>
                  <a:pt x="3679" y="10643"/>
                </a:lnTo>
                <a:lnTo>
                  <a:pt x="5265" y="12979"/>
                </a:lnTo>
                <a:lnTo>
                  <a:pt x="6316" y="14263"/>
                </a:lnTo>
                <a:lnTo>
                  <a:pt x="6928" y="15057"/>
                </a:lnTo>
                <a:lnTo>
                  <a:pt x="7612" y="16028"/>
                </a:lnTo>
                <a:lnTo>
                  <a:pt x="8204" y="16880"/>
                </a:lnTo>
                <a:lnTo>
                  <a:pt x="8728" y="17652"/>
                </a:lnTo>
                <a:lnTo>
                  <a:pt x="9276" y="18424"/>
                </a:lnTo>
                <a:lnTo>
                  <a:pt x="11675" y="20441"/>
                </a:lnTo>
                <a:lnTo>
                  <a:pt x="14108" y="21377"/>
                </a:lnTo>
                <a:lnTo>
                  <a:pt x="15495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49" name="object 9"/>
          <p:cNvSpPr/>
          <p:nvPr/>
        </p:nvSpPr>
        <p:spPr>
          <a:xfrm>
            <a:off x="17260968" y="3726936"/>
            <a:ext cx="145712" cy="362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15" y="21600"/>
                </a:moveTo>
                <a:lnTo>
                  <a:pt x="19981" y="20228"/>
                </a:lnTo>
                <a:lnTo>
                  <a:pt x="21600" y="18055"/>
                </a:lnTo>
                <a:lnTo>
                  <a:pt x="21553" y="17578"/>
                </a:lnTo>
                <a:lnTo>
                  <a:pt x="20483" y="13913"/>
                </a:lnTo>
                <a:lnTo>
                  <a:pt x="17926" y="9550"/>
                </a:lnTo>
                <a:lnTo>
                  <a:pt x="14787" y="5906"/>
                </a:lnTo>
                <a:lnTo>
                  <a:pt x="11870" y="2819"/>
                </a:lnTo>
                <a:lnTo>
                  <a:pt x="8346" y="467"/>
                </a:lnTo>
                <a:lnTo>
                  <a:pt x="5481" y="0"/>
                </a:lnTo>
                <a:lnTo>
                  <a:pt x="4525" y="32"/>
                </a:lnTo>
                <a:lnTo>
                  <a:pt x="526" y="2041"/>
                </a:lnTo>
                <a:lnTo>
                  <a:pt x="0" y="3289"/>
                </a:lnTo>
                <a:lnTo>
                  <a:pt x="124" y="6519"/>
                </a:lnTo>
                <a:lnTo>
                  <a:pt x="1413" y="9661"/>
                </a:lnTo>
                <a:lnTo>
                  <a:pt x="3526" y="12738"/>
                </a:lnTo>
                <a:lnTo>
                  <a:pt x="6124" y="15772"/>
                </a:lnTo>
                <a:lnTo>
                  <a:pt x="8611" y="18206"/>
                </a:lnTo>
                <a:lnTo>
                  <a:pt x="11630" y="20537"/>
                </a:lnTo>
                <a:lnTo>
                  <a:pt x="15115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76" name="object 10"/>
          <p:cNvGrpSpPr/>
          <p:nvPr/>
        </p:nvGrpSpPr>
        <p:grpSpPr>
          <a:xfrm>
            <a:off x="17260747" y="4426353"/>
            <a:ext cx="1027240" cy="2957465"/>
            <a:chOff x="0" y="0"/>
            <a:chExt cx="1027239" cy="2957464"/>
          </a:xfrm>
        </p:grpSpPr>
        <p:grpSp>
          <p:nvGrpSpPr>
            <p:cNvPr id="1052" name="object 11"/>
            <p:cNvGrpSpPr/>
            <p:nvPr/>
          </p:nvGrpSpPr>
          <p:grpSpPr>
            <a:xfrm>
              <a:off x="408572" y="2243851"/>
              <a:ext cx="455562" cy="443041"/>
              <a:chOff x="0" y="0"/>
              <a:chExt cx="455561" cy="443039"/>
            </a:xfrm>
          </p:grpSpPr>
          <p:sp>
            <p:nvSpPr>
              <p:cNvPr id="1050" name="Shape"/>
              <p:cNvSpPr/>
              <p:nvPr/>
            </p:nvSpPr>
            <p:spPr>
              <a:xfrm>
                <a:off x="0" y="156972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716"/>
                    </a:moveTo>
                    <a:lnTo>
                      <a:pt x="20552" y="15409"/>
                    </a:lnTo>
                    <a:lnTo>
                      <a:pt x="17581" y="11661"/>
                    </a:lnTo>
                    <a:lnTo>
                      <a:pt x="13444" y="7525"/>
                    </a:lnTo>
                    <a:lnTo>
                      <a:pt x="9518" y="4326"/>
                    </a:lnTo>
                    <a:lnTo>
                      <a:pt x="6070" y="1682"/>
                    </a:lnTo>
                    <a:lnTo>
                      <a:pt x="2836" y="0"/>
                    </a:lnTo>
                    <a:lnTo>
                      <a:pt x="1971" y="52"/>
                    </a:lnTo>
                    <a:lnTo>
                      <a:pt x="0" y="2148"/>
                    </a:lnTo>
                    <a:lnTo>
                      <a:pt x="59" y="2930"/>
                    </a:lnTo>
                    <a:lnTo>
                      <a:pt x="3056" y="8732"/>
                    </a:lnTo>
                    <a:lnTo>
                      <a:pt x="5777" y="11851"/>
                    </a:lnTo>
                    <a:lnTo>
                      <a:pt x="8840" y="14689"/>
                    </a:lnTo>
                    <a:lnTo>
                      <a:pt x="12102" y="17357"/>
                    </a:lnTo>
                    <a:lnTo>
                      <a:pt x="14905" y="19393"/>
                    </a:lnTo>
                    <a:lnTo>
                      <a:pt x="17888" y="21182"/>
                    </a:lnTo>
                    <a:lnTo>
                      <a:pt x="19153" y="21600"/>
                    </a:lnTo>
                    <a:lnTo>
                      <a:pt x="20241" y="21462"/>
                    </a:lnTo>
                    <a:lnTo>
                      <a:pt x="21060" y="20805"/>
                    </a:lnTo>
                    <a:lnTo>
                      <a:pt x="21515" y="19668"/>
                    </a:lnTo>
                    <a:lnTo>
                      <a:pt x="21600" y="1871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1" name="Shape"/>
              <p:cNvSpPr/>
              <p:nvPr/>
            </p:nvSpPr>
            <p:spPr>
              <a:xfrm>
                <a:off x="154888" y="0"/>
                <a:ext cx="300674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923"/>
                    </a:moveTo>
                    <a:lnTo>
                      <a:pt x="21290" y="17850"/>
                    </a:lnTo>
                    <a:lnTo>
                      <a:pt x="21010" y="17284"/>
                    </a:lnTo>
                    <a:lnTo>
                      <a:pt x="20818" y="17030"/>
                    </a:lnTo>
                    <a:lnTo>
                      <a:pt x="19576" y="15327"/>
                    </a:lnTo>
                    <a:lnTo>
                      <a:pt x="17066" y="11940"/>
                    </a:lnTo>
                    <a:lnTo>
                      <a:pt x="13461" y="8100"/>
                    </a:lnTo>
                    <a:lnTo>
                      <a:pt x="11195" y="5891"/>
                    </a:lnTo>
                    <a:lnTo>
                      <a:pt x="8792" y="3813"/>
                    </a:lnTo>
                    <a:lnTo>
                      <a:pt x="6178" y="1951"/>
                    </a:lnTo>
                    <a:lnTo>
                      <a:pt x="3278" y="385"/>
                    </a:lnTo>
                    <a:lnTo>
                      <a:pt x="1116" y="0"/>
                    </a:lnTo>
                    <a:lnTo>
                      <a:pt x="705" y="151"/>
                    </a:lnTo>
                    <a:lnTo>
                      <a:pt x="337" y="736"/>
                    </a:lnTo>
                    <a:lnTo>
                      <a:pt x="89" y="1432"/>
                    </a:lnTo>
                    <a:lnTo>
                      <a:pt x="0" y="2145"/>
                    </a:lnTo>
                    <a:lnTo>
                      <a:pt x="107" y="2785"/>
                    </a:lnTo>
                    <a:lnTo>
                      <a:pt x="1804" y="5846"/>
                    </a:lnTo>
                    <a:lnTo>
                      <a:pt x="4990" y="9288"/>
                    </a:lnTo>
                    <a:lnTo>
                      <a:pt x="7785" y="12051"/>
                    </a:lnTo>
                    <a:lnTo>
                      <a:pt x="10089" y="14275"/>
                    </a:lnTo>
                    <a:lnTo>
                      <a:pt x="11430" y="15459"/>
                    </a:lnTo>
                    <a:lnTo>
                      <a:pt x="12242" y="16200"/>
                    </a:lnTo>
                    <a:lnTo>
                      <a:pt x="13210" y="17118"/>
                    </a:lnTo>
                    <a:lnTo>
                      <a:pt x="14056" y="17927"/>
                    </a:lnTo>
                    <a:lnTo>
                      <a:pt x="14818" y="18662"/>
                    </a:lnTo>
                    <a:lnTo>
                      <a:pt x="15589" y="19392"/>
                    </a:lnTo>
                    <a:lnTo>
                      <a:pt x="18004" y="21092"/>
                    </a:lnTo>
                    <a:lnTo>
                      <a:pt x="19667" y="21600"/>
                    </a:lnTo>
                    <a:lnTo>
                      <a:pt x="20395" y="21548"/>
                    </a:lnTo>
                    <a:lnTo>
                      <a:pt x="21160" y="20994"/>
                    </a:lnTo>
                    <a:lnTo>
                      <a:pt x="21559" y="20044"/>
                    </a:lnTo>
                    <a:lnTo>
                      <a:pt x="21600" y="1892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53" name="object 12" descr="object 1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5357" y="271675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57" name="object 13"/>
            <p:cNvGrpSpPr/>
            <p:nvPr/>
          </p:nvGrpSpPr>
          <p:grpSpPr>
            <a:xfrm>
              <a:off x="408572" y="2243851"/>
              <a:ext cx="618668" cy="713614"/>
              <a:chOff x="0" y="0"/>
              <a:chExt cx="618667" cy="713613"/>
            </a:xfrm>
          </p:grpSpPr>
          <p:sp>
            <p:nvSpPr>
              <p:cNvPr id="1054" name="Shape"/>
              <p:cNvSpPr/>
              <p:nvPr/>
            </p:nvSpPr>
            <p:spPr>
              <a:xfrm>
                <a:off x="0" y="156971"/>
                <a:ext cx="269101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716"/>
                    </a:moveTo>
                    <a:lnTo>
                      <a:pt x="20552" y="15409"/>
                    </a:lnTo>
                    <a:lnTo>
                      <a:pt x="17581" y="11661"/>
                    </a:lnTo>
                    <a:lnTo>
                      <a:pt x="13444" y="7525"/>
                    </a:lnTo>
                    <a:lnTo>
                      <a:pt x="9518" y="4326"/>
                    </a:lnTo>
                    <a:lnTo>
                      <a:pt x="6070" y="1682"/>
                    </a:lnTo>
                    <a:lnTo>
                      <a:pt x="2836" y="0"/>
                    </a:lnTo>
                    <a:lnTo>
                      <a:pt x="1971" y="52"/>
                    </a:lnTo>
                    <a:lnTo>
                      <a:pt x="0" y="2148"/>
                    </a:lnTo>
                    <a:lnTo>
                      <a:pt x="59" y="2930"/>
                    </a:lnTo>
                    <a:lnTo>
                      <a:pt x="3056" y="8732"/>
                    </a:lnTo>
                    <a:lnTo>
                      <a:pt x="5777" y="11851"/>
                    </a:lnTo>
                    <a:lnTo>
                      <a:pt x="8840" y="14689"/>
                    </a:lnTo>
                    <a:lnTo>
                      <a:pt x="12102" y="17357"/>
                    </a:lnTo>
                    <a:lnTo>
                      <a:pt x="14905" y="19393"/>
                    </a:lnTo>
                    <a:lnTo>
                      <a:pt x="17888" y="21182"/>
                    </a:lnTo>
                    <a:lnTo>
                      <a:pt x="19153" y="21600"/>
                    </a:lnTo>
                    <a:lnTo>
                      <a:pt x="20241" y="21462"/>
                    </a:lnTo>
                    <a:lnTo>
                      <a:pt x="21060" y="20805"/>
                    </a:lnTo>
                    <a:lnTo>
                      <a:pt x="21515" y="19668"/>
                    </a:lnTo>
                    <a:lnTo>
                      <a:pt x="21600" y="1871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5" name="Shape"/>
              <p:cNvSpPr/>
              <p:nvPr/>
            </p:nvSpPr>
            <p:spPr>
              <a:xfrm>
                <a:off x="154888" y="0"/>
                <a:ext cx="300674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923"/>
                    </a:moveTo>
                    <a:lnTo>
                      <a:pt x="21290" y="17850"/>
                    </a:lnTo>
                    <a:lnTo>
                      <a:pt x="21010" y="17284"/>
                    </a:lnTo>
                    <a:lnTo>
                      <a:pt x="20818" y="17030"/>
                    </a:lnTo>
                    <a:lnTo>
                      <a:pt x="19576" y="15327"/>
                    </a:lnTo>
                    <a:lnTo>
                      <a:pt x="17066" y="11940"/>
                    </a:lnTo>
                    <a:lnTo>
                      <a:pt x="13461" y="8100"/>
                    </a:lnTo>
                    <a:lnTo>
                      <a:pt x="11195" y="5891"/>
                    </a:lnTo>
                    <a:lnTo>
                      <a:pt x="8792" y="3813"/>
                    </a:lnTo>
                    <a:lnTo>
                      <a:pt x="6178" y="1951"/>
                    </a:lnTo>
                    <a:lnTo>
                      <a:pt x="3278" y="385"/>
                    </a:lnTo>
                    <a:lnTo>
                      <a:pt x="1116" y="0"/>
                    </a:lnTo>
                    <a:lnTo>
                      <a:pt x="705" y="151"/>
                    </a:lnTo>
                    <a:lnTo>
                      <a:pt x="337" y="736"/>
                    </a:lnTo>
                    <a:lnTo>
                      <a:pt x="89" y="1432"/>
                    </a:lnTo>
                    <a:lnTo>
                      <a:pt x="0" y="2145"/>
                    </a:lnTo>
                    <a:lnTo>
                      <a:pt x="107" y="2785"/>
                    </a:lnTo>
                    <a:lnTo>
                      <a:pt x="1804" y="5846"/>
                    </a:lnTo>
                    <a:lnTo>
                      <a:pt x="4990" y="9288"/>
                    </a:lnTo>
                    <a:lnTo>
                      <a:pt x="7785" y="12051"/>
                    </a:lnTo>
                    <a:lnTo>
                      <a:pt x="10089" y="14275"/>
                    </a:lnTo>
                    <a:lnTo>
                      <a:pt x="11430" y="15459"/>
                    </a:lnTo>
                    <a:lnTo>
                      <a:pt x="12242" y="16200"/>
                    </a:lnTo>
                    <a:lnTo>
                      <a:pt x="13210" y="17118"/>
                    </a:lnTo>
                    <a:lnTo>
                      <a:pt x="14056" y="17927"/>
                    </a:lnTo>
                    <a:lnTo>
                      <a:pt x="14818" y="18662"/>
                    </a:lnTo>
                    <a:lnTo>
                      <a:pt x="15589" y="19392"/>
                    </a:lnTo>
                    <a:lnTo>
                      <a:pt x="18004" y="21092"/>
                    </a:lnTo>
                    <a:lnTo>
                      <a:pt x="19667" y="21600"/>
                    </a:lnTo>
                    <a:lnTo>
                      <a:pt x="20395" y="21548"/>
                    </a:lnTo>
                    <a:lnTo>
                      <a:pt x="21160" y="20994"/>
                    </a:lnTo>
                    <a:lnTo>
                      <a:pt x="21559" y="20044"/>
                    </a:lnTo>
                    <a:lnTo>
                      <a:pt x="21600" y="1892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6" name="Shape"/>
              <p:cNvSpPr/>
              <p:nvPr/>
            </p:nvSpPr>
            <p:spPr>
              <a:xfrm>
                <a:off x="593877" y="612673"/>
                <a:ext cx="24791" cy="100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0988" y="2761"/>
                    </a:lnTo>
                    <a:lnTo>
                      <a:pt x="3995" y="5944"/>
                    </a:lnTo>
                    <a:lnTo>
                      <a:pt x="464" y="9395"/>
                    </a:lnTo>
                    <a:lnTo>
                      <a:pt x="0" y="10308"/>
                    </a:lnTo>
                    <a:lnTo>
                      <a:pt x="33" y="11210"/>
                    </a:lnTo>
                    <a:lnTo>
                      <a:pt x="15259" y="20219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58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5357" y="271675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62" name="object 15"/>
            <p:cNvGrpSpPr/>
            <p:nvPr/>
          </p:nvGrpSpPr>
          <p:grpSpPr>
            <a:xfrm>
              <a:off x="-1" y="1306744"/>
              <a:ext cx="1027241" cy="1650721"/>
              <a:chOff x="0" y="0"/>
              <a:chExt cx="1027239" cy="1650720"/>
            </a:xfrm>
          </p:grpSpPr>
          <p:sp>
            <p:nvSpPr>
              <p:cNvPr id="1059" name="Shape"/>
              <p:cNvSpPr/>
              <p:nvPr/>
            </p:nvSpPr>
            <p:spPr>
              <a:xfrm>
                <a:off x="0" y="24764"/>
                <a:ext cx="136386" cy="422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257"/>
                    </a:moveTo>
                    <a:lnTo>
                      <a:pt x="21576" y="18475"/>
                    </a:lnTo>
                    <a:lnTo>
                      <a:pt x="21320" y="17688"/>
                    </a:lnTo>
                    <a:lnTo>
                      <a:pt x="20936" y="16900"/>
                    </a:lnTo>
                    <a:lnTo>
                      <a:pt x="20530" y="16116"/>
                    </a:lnTo>
                    <a:lnTo>
                      <a:pt x="20091" y="15247"/>
                    </a:lnTo>
                    <a:lnTo>
                      <a:pt x="19603" y="14258"/>
                    </a:lnTo>
                    <a:lnTo>
                      <a:pt x="19253" y="13442"/>
                    </a:lnTo>
                    <a:lnTo>
                      <a:pt x="19237" y="13096"/>
                    </a:lnTo>
                    <a:lnTo>
                      <a:pt x="18748" y="12115"/>
                    </a:lnTo>
                    <a:lnTo>
                      <a:pt x="17515" y="9742"/>
                    </a:lnTo>
                    <a:lnTo>
                      <a:pt x="15892" y="6832"/>
                    </a:lnTo>
                    <a:lnTo>
                      <a:pt x="14232" y="4239"/>
                    </a:lnTo>
                    <a:lnTo>
                      <a:pt x="11227" y="1706"/>
                    </a:lnTo>
                    <a:lnTo>
                      <a:pt x="5491" y="76"/>
                    </a:lnTo>
                    <a:lnTo>
                      <a:pt x="3854" y="0"/>
                    </a:lnTo>
                    <a:lnTo>
                      <a:pt x="3007" y="159"/>
                    </a:lnTo>
                    <a:lnTo>
                      <a:pt x="2104" y="557"/>
                    </a:lnTo>
                    <a:lnTo>
                      <a:pt x="1325" y="1068"/>
                    </a:lnTo>
                    <a:lnTo>
                      <a:pt x="851" y="1562"/>
                    </a:lnTo>
                    <a:lnTo>
                      <a:pt x="0" y="3954"/>
                    </a:lnTo>
                    <a:lnTo>
                      <a:pt x="113" y="6327"/>
                    </a:lnTo>
                    <a:lnTo>
                      <a:pt x="927" y="8685"/>
                    </a:lnTo>
                    <a:lnTo>
                      <a:pt x="2182" y="11029"/>
                    </a:lnTo>
                    <a:lnTo>
                      <a:pt x="3618" y="13364"/>
                    </a:lnTo>
                    <a:lnTo>
                      <a:pt x="6354" y="16447"/>
                    </a:lnTo>
                    <a:lnTo>
                      <a:pt x="8039" y="17968"/>
                    </a:lnTo>
                    <a:lnTo>
                      <a:pt x="9687" y="19491"/>
                    </a:lnTo>
                    <a:lnTo>
                      <a:pt x="14562" y="21366"/>
                    </a:lnTo>
                    <a:lnTo>
                      <a:pt x="16946" y="21600"/>
                    </a:lnTo>
                    <a:lnTo>
                      <a:pt x="19054" y="21437"/>
                    </a:lnTo>
                    <a:lnTo>
                      <a:pt x="20134" y="21052"/>
                    </a:lnTo>
                    <a:lnTo>
                      <a:pt x="20904" y="20498"/>
                    </a:lnTo>
                    <a:lnTo>
                      <a:pt x="21385" y="19868"/>
                    </a:lnTo>
                    <a:lnTo>
                      <a:pt x="21600" y="1925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0" name="Shape"/>
              <p:cNvSpPr/>
              <p:nvPr/>
            </p:nvSpPr>
            <p:spPr>
              <a:xfrm>
                <a:off x="218567" y="0"/>
                <a:ext cx="119456" cy="364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015"/>
                    </a:moveTo>
                    <a:lnTo>
                      <a:pt x="20929" y="11526"/>
                    </a:lnTo>
                    <a:lnTo>
                      <a:pt x="19754" y="8376"/>
                    </a:lnTo>
                    <a:lnTo>
                      <a:pt x="17572" y="5291"/>
                    </a:lnTo>
                    <a:lnTo>
                      <a:pt x="13976" y="2303"/>
                    </a:lnTo>
                    <a:lnTo>
                      <a:pt x="9277" y="351"/>
                    </a:lnTo>
                    <a:lnTo>
                      <a:pt x="5105" y="0"/>
                    </a:lnTo>
                    <a:lnTo>
                      <a:pt x="3993" y="117"/>
                    </a:lnTo>
                    <a:lnTo>
                      <a:pt x="2590" y="501"/>
                    </a:lnTo>
                    <a:lnTo>
                      <a:pt x="1302" y="982"/>
                    </a:lnTo>
                    <a:lnTo>
                      <a:pt x="363" y="1506"/>
                    </a:lnTo>
                    <a:lnTo>
                      <a:pt x="0" y="2019"/>
                    </a:lnTo>
                    <a:lnTo>
                      <a:pt x="50" y="3680"/>
                    </a:lnTo>
                    <a:lnTo>
                      <a:pt x="333" y="6961"/>
                    </a:lnTo>
                    <a:lnTo>
                      <a:pt x="1006" y="10789"/>
                    </a:lnTo>
                    <a:lnTo>
                      <a:pt x="3169" y="15188"/>
                    </a:lnTo>
                    <a:lnTo>
                      <a:pt x="5289" y="17812"/>
                    </a:lnTo>
                    <a:lnTo>
                      <a:pt x="9241" y="20400"/>
                    </a:lnTo>
                    <a:lnTo>
                      <a:pt x="15744" y="21600"/>
                    </a:lnTo>
                    <a:lnTo>
                      <a:pt x="18114" y="21435"/>
                    </a:lnTo>
                    <a:lnTo>
                      <a:pt x="21262" y="18631"/>
                    </a:lnTo>
                    <a:lnTo>
                      <a:pt x="21600" y="1601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1" name="Shape"/>
              <p:cNvSpPr/>
              <p:nvPr/>
            </p:nvSpPr>
            <p:spPr>
              <a:xfrm>
                <a:off x="1002449" y="1549781"/>
                <a:ext cx="24791" cy="10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0988" y="2761"/>
                    </a:lnTo>
                    <a:lnTo>
                      <a:pt x="3994" y="5943"/>
                    </a:lnTo>
                    <a:lnTo>
                      <a:pt x="464" y="9395"/>
                    </a:lnTo>
                    <a:lnTo>
                      <a:pt x="0" y="10308"/>
                    </a:lnTo>
                    <a:lnTo>
                      <a:pt x="33" y="11210"/>
                    </a:lnTo>
                    <a:lnTo>
                      <a:pt x="15259" y="2022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63" name="object 16" descr="object 1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169" y="1812310"/>
              <a:ext cx="112214" cy="133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4" name="object 17" descr="object 1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4793" y="2055903"/>
              <a:ext cx="116128" cy="120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67" name="object 18"/>
            <p:cNvGrpSpPr/>
            <p:nvPr/>
          </p:nvGrpSpPr>
          <p:grpSpPr>
            <a:xfrm>
              <a:off x="99797" y="260999"/>
              <a:ext cx="347714" cy="427269"/>
              <a:chOff x="0" y="0"/>
              <a:chExt cx="347713" cy="427267"/>
            </a:xfrm>
          </p:grpSpPr>
          <p:sp>
            <p:nvSpPr>
              <p:cNvPr id="1065" name="Shape"/>
              <p:cNvSpPr/>
              <p:nvPr/>
            </p:nvSpPr>
            <p:spPr>
              <a:xfrm>
                <a:off x="0" y="0"/>
                <a:ext cx="130417" cy="427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87"/>
                    </a:moveTo>
                    <a:lnTo>
                      <a:pt x="20685" y="1519"/>
                    </a:lnTo>
                    <a:lnTo>
                      <a:pt x="15891" y="0"/>
                    </a:lnTo>
                    <a:lnTo>
                      <a:pt x="14882" y="55"/>
                    </a:lnTo>
                    <a:lnTo>
                      <a:pt x="7715" y="3256"/>
                    </a:lnTo>
                    <a:lnTo>
                      <a:pt x="5195" y="5477"/>
                    </a:lnTo>
                    <a:lnTo>
                      <a:pt x="3382" y="7758"/>
                    </a:lnTo>
                    <a:lnTo>
                      <a:pt x="2015" y="10077"/>
                    </a:lnTo>
                    <a:lnTo>
                      <a:pt x="835" y="12405"/>
                    </a:lnTo>
                    <a:lnTo>
                      <a:pt x="103" y="15572"/>
                    </a:lnTo>
                    <a:lnTo>
                      <a:pt x="72" y="17171"/>
                    </a:lnTo>
                    <a:lnTo>
                      <a:pt x="0" y="18767"/>
                    </a:lnTo>
                    <a:lnTo>
                      <a:pt x="2713" y="21043"/>
                    </a:lnTo>
                    <a:lnTo>
                      <a:pt x="7051" y="21600"/>
                    </a:lnTo>
                    <a:lnTo>
                      <a:pt x="8540" y="21360"/>
                    </a:lnTo>
                    <a:lnTo>
                      <a:pt x="12812" y="19119"/>
                    </a:lnTo>
                    <a:lnTo>
                      <a:pt x="14402" y="16812"/>
                    </a:lnTo>
                    <a:lnTo>
                      <a:pt x="14934" y="15957"/>
                    </a:lnTo>
                    <a:lnTo>
                      <a:pt x="15548" y="14983"/>
                    </a:lnTo>
                    <a:lnTo>
                      <a:pt x="16110" y="14186"/>
                    </a:lnTo>
                    <a:lnTo>
                      <a:pt x="16476" y="13861"/>
                    </a:lnTo>
                    <a:lnTo>
                      <a:pt x="17086" y="12895"/>
                    </a:lnTo>
                    <a:lnTo>
                      <a:pt x="18506" y="10553"/>
                    </a:lnTo>
                    <a:lnTo>
                      <a:pt x="20140" y="7668"/>
                    </a:lnTo>
                    <a:lnTo>
                      <a:pt x="21388" y="5075"/>
                    </a:lnTo>
                    <a:lnTo>
                      <a:pt x="21600" y="418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6" name="Shape"/>
              <p:cNvSpPr/>
              <p:nvPr/>
            </p:nvSpPr>
            <p:spPr>
              <a:xfrm>
                <a:off x="211112" y="52552"/>
                <a:ext cx="136602" cy="364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6379"/>
                    </a:moveTo>
                    <a:lnTo>
                      <a:pt x="21373" y="3172"/>
                    </a:lnTo>
                    <a:lnTo>
                      <a:pt x="19293" y="812"/>
                    </a:lnTo>
                    <a:lnTo>
                      <a:pt x="15166" y="0"/>
                    </a:lnTo>
                    <a:lnTo>
                      <a:pt x="13662" y="205"/>
                    </a:lnTo>
                    <a:lnTo>
                      <a:pt x="8673" y="2904"/>
                    </a:lnTo>
                    <a:lnTo>
                      <a:pt x="5910" y="6017"/>
                    </a:lnTo>
                    <a:lnTo>
                      <a:pt x="2968" y="9687"/>
                    </a:lnTo>
                    <a:lnTo>
                      <a:pt x="731" y="14060"/>
                    </a:lnTo>
                    <a:lnTo>
                      <a:pt x="80" y="16761"/>
                    </a:lnTo>
                    <a:lnTo>
                      <a:pt x="0" y="17716"/>
                    </a:lnTo>
                    <a:lnTo>
                      <a:pt x="2" y="18190"/>
                    </a:lnTo>
                    <a:lnTo>
                      <a:pt x="3177" y="20916"/>
                    </a:lnTo>
                    <a:lnTo>
                      <a:pt x="7306" y="21600"/>
                    </a:lnTo>
                    <a:lnTo>
                      <a:pt x="9270" y="21262"/>
                    </a:lnTo>
                    <a:lnTo>
                      <a:pt x="12457" y="19319"/>
                    </a:lnTo>
                    <a:lnTo>
                      <a:pt x="15124" y="16900"/>
                    </a:lnTo>
                    <a:lnTo>
                      <a:pt x="18668" y="12610"/>
                    </a:lnTo>
                    <a:lnTo>
                      <a:pt x="20576" y="9520"/>
                    </a:lnTo>
                    <a:lnTo>
                      <a:pt x="21600" y="637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68" name="object 19" descr="object 1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6103" y="790059"/>
              <a:ext cx="111631" cy="13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9" name="object 20" descr="object 2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3678" y="1019576"/>
              <a:ext cx="113768" cy="125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72" name="object 21"/>
            <p:cNvGrpSpPr/>
            <p:nvPr/>
          </p:nvGrpSpPr>
          <p:grpSpPr>
            <a:xfrm>
              <a:off x="99797" y="260999"/>
              <a:ext cx="347714" cy="427269"/>
              <a:chOff x="0" y="0"/>
              <a:chExt cx="347713" cy="427267"/>
            </a:xfrm>
          </p:grpSpPr>
          <p:sp>
            <p:nvSpPr>
              <p:cNvPr id="1070" name="Shape"/>
              <p:cNvSpPr/>
              <p:nvPr/>
            </p:nvSpPr>
            <p:spPr>
              <a:xfrm>
                <a:off x="0" y="0"/>
                <a:ext cx="130417" cy="427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87"/>
                    </a:moveTo>
                    <a:lnTo>
                      <a:pt x="20685" y="1519"/>
                    </a:lnTo>
                    <a:lnTo>
                      <a:pt x="15891" y="0"/>
                    </a:lnTo>
                    <a:lnTo>
                      <a:pt x="14882" y="55"/>
                    </a:lnTo>
                    <a:lnTo>
                      <a:pt x="7715" y="3256"/>
                    </a:lnTo>
                    <a:lnTo>
                      <a:pt x="5195" y="5477"/>
                    </a:lnTo>
                    <a:lnTo>
                      <a:pt x="3382" y="7758"/>
                    </a:lnTo>
                    <a:lnTo>
                      <a:pt x="2015" y="10077"/>
                    </a:lnTo>
                    <a:lnTo>
                      <a:pt x="835" y="12405"/>
                    </a:lnTo>
                    <a:lnTo>
                      <a:pt x="103" y="15572"/>
                    </a:lnTo>
                    <a:lnTo>
                      <a:pt x="72" y="17171"/>
                    </a:lnTo>
                    <a:lnTo>
                      <a:pt x="0" y="18767"/>
                    </a:lnTo>
                    <a:lnTo>
                      <a:pt x="2713" y="21043"/>
                    </a:lnTo>
                    <a:lnTo>
                      <a:pt x="7051" y="21600"/>
                    </a:lnTo>
                    <a:lnTo>
                      <a:pt x="8540" y="21360"/>
                    </a:lnTo>
                    <a:lnTo>
                      <a:pt x="12812" y="19119"/>
                    </a:lnTo>
                    <a:lnTo>
                      <a:pt x="14402" y="16812"/>
                    </a:lnTo>
                    <a:lnTo>
                      <a:pt x="14934" y="15957"/>
                    </a:lnTo>
                    <a:lnTo>
                      <a:pt x="15548" y="14983"/>
                    </a:lnTo>
                    <a:lnTo>
                      <a:pt x="16110" y="14186"/>
                    </a:lnTo>
                    <a:lnTo>
                      <a:pt x="16476" y="13861"/>
                    </a:lnTo>
                    <a:lnTo>
                      <a:pt x="17086" y="12895"/>
                    </a:lnTo>
                    <a:lnTo>
                      <a:pt x="18506" y="10553"/>
                    </a:lnTo>
                    <a:lnTo>
                      <a:pt x="20140" y="7668"/>
                    </a:lnTo>
                    <a:lnTo>
                      <a:pt x="21388" y="5075"/>
                    </a:lnTo>
                    <a:lnTo>
                      <a:pt x="21600" y="418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1" name="Shape"/>
              <p:cNvSpPr/>
              <p:nvPr/>
            </p:nvSpPr>
            <p:spPr>
              <a:xfrm>
                <a:off x="211112" y="52552"/>
                <a:ext cx="136602" cy="364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6379"/>
                    </a:moveTo>
                    <a:lnTo>
                      <a:pt x="21373" y="3172"/>
                    </a:lnTo>
                    <a:lnTo>
                      <a:pt x="19293" y="812"/>
                    </a:lnTo>
                    <a:lnTo>
                      <a:pt x="15166" y="0"/>
                    </a:lnTo>
                    <a:lnTo>
                      <a:pt x="13662" y="205"/>
                    </a:lnTo>
                    <a:lnTo>
                      <a:pt x="8673" y="2904"/>
                    </a:lnTo>
                    <a:lnTo>
                      <a:pt x="5910" y="6017"/>
                    </a:lnTo>
                    <a:lnTo>
                      <a:pt x="2968" y="9687"/>
                    </a:lnTo>
                    <a:lnTo>
                      <a:pt x="731" y="14060"/>
                    </a:lnTo>
                    <a:lnTo>
                      <a:pt x="80" y="16761"/>
                    </a:lnTo>
                    <a:lnTo>
                      <a:pt x="0" y="17716"/>
                    </a:lnTo>
                    <a:lnTo>
                      <a:pt x="2" y="18190"/>
                    </a:lnTo>
                    <a:lnTo>
                      <a:pt x="3177" y="20916"/>
                    </a:lnTo>
                    <a:lnTo>
                      <a:pt x="7306" y="21600"/>
                    </a:lnTo>
                    <a:lnTo>
                      <a:pt x="9270" y="21262"/>
                    </a:lnTo>
                    <a:lnTo>
                      <a:pt x="12457" y="19319"/>
                    </a:lnTo>
                    <a:lnTo>
                      <a:pt x="15124" y="16900"/>
                    </a:lnTo>
                    <a:lnTo>
                      <a:pt x="18668" y="12610"/>
                    </a:lnTo>
                    <a:lnTo>
                      <a:pt x="20576" y="9520"/>
                    </a:lnTo>
                    <a:lnTo>
                      <a:pt x="21600" y="637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73" name="object 22" descr="object 2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6103" y="790059"/>
              <a:ext cx="111631" cy="13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4" name="object 23" descr="object 2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3678" y="1019576"/>
              <a:ext cx="113768" cy="125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5" name="object 24" descr="object 24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49148" y="0"/>
              <a:ext cx="113865" cy="126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77" name="object 25" descr="object 2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445124" y="4193578"/>
            <a:ext cx="110832" cy="132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object 2"/>
          <p:cNvSpPr/>
          <p:nvPr/>
        </p:nvSpPr>
        <p:spPr>
          <a:xfrm>
            <a:off x="-1" y="1"/>
            <a:ext cx="5687878" cy="3631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21585" y="37"/>
                </a:lnTo>
                <a:lnTo>
                  <a:pt x="21453" y="353"/>
                </a:lnTo>
                <a:lnTo>
                  <a:pt x="21323" y="655"/>
                </a:lnTo>
                <a:lnTo>
                  <a:pt x="21192" y="946"/>
                </a:lnTo>
                <a:lnTo>
                  <a:pt x="21060" y="1226"/>
                </a:lnTo>
                <a:lnTo>
                  <a:pt x="20927" y="1496"/>
                </a:lnTo>
                <a:lnTo>
                  <a:pt x="20793" y="1756"/>
                </a:lnTo>
                <a:lnTo>
                  <a:pt x="20658" y="2005"/>
                </a:lnTo>
                <a:lnTo>
                  <a:pt x="20522" y="2245"/>
                </a:lnTo>
                <a:lnTo>
                  <a:pt x="20385" y="2475"/>
                </a:lnTo>
                <a:lnTo>
                  <a:pt x="20247" y="2696"/>
                </a:lnTo>
                <a:lnTo>
                  <a:pt x="20109" y="2908"/>
                </a:lnTo>
                <a:lnTo>
                  <a:pt x="19969" y="3110"/>
                </a:lnTo>
                <a:lnTo>
                  <a:pt x="19829" y="3304"/>
                </a:lnTo>
                <a:lnTo>
                  <a:pt x="19688" y="3490"/>
                </a:lnTo>
                <a:lnTo>
                  <a:pt x="19546" y="3667"/>
                </a:lnTo>
                <a:lnTo>
                  <a:pt x="19404" y="3836"/>
                </a:lnTo>
                <a:lnTo>
                  <a:pt x="19260" y="3997"/>
                </a:lnTo>
                <a:lnTo>
                  <a:pt x="19116" y="4150"/>
                </a:lnTo>
                <a:lnTo>
                  <a:pt x="18972" y="4296"/>
                </a:lnTo>
                <a:lnTo>
                  <a:pt x="18826" y="4435"/>
                </a:lnTo>
                <a:lnTo>
                  <a:pt x="18680" y="4566"/>
                </a:lnTo>
                <a:lnTo>
                  <a:pt x="18534" y="4691"/>
                </a:lnTo>
                <a:lnTo>
                  <a:pt x="18386" y="4809"/>
                </a:lnTo>
                <a:lnTo>
                  <a:pt x="18238" y="4921"/>
                </a:lnTo>
                <a:lnTo>
                  <a:pt x="18090" y="5027"/>
                </a:lnTo>
                <a:lnTo>
                  <a:pt x="17941" y="5127"/>
                </a:lnTo>
                <a:lnTo>
                  <a:pt x="17791" y="5221"/>
                </a:lnTo>
                <a:lnTo>
                  <a:pt x="17641" y="5309"/>
                </a:lnTo>
                <a:lnTo>
                  <a:pt x="17491" y="5392"/>
                </a:lnTo>
                <a:lnTo>
                  <a:pt x="17340" y="5470"/>
                </a:lnTo>
                <a:lnTo>
                  <a:pt x="17188" y="5544"/>
                </a:lnTo>
                <a:lnTo>
                  <a:pt x="17036" y="5612"/>
                </a:lnTo>
                <a:lnTo>
                  <a:pt x="16884" y="5676"/>
                </a:lnTo>
                <a:lnTo>
                  <a:pt x="16731" y="5736"/>
                </a:lnTo>
                <a:lnTo>
                  <a:pt x="16578" y="5792"/>
                </a:lnTo>
                <a:lnTo>
                  <a:pt x="16424" y="5844"/>
                </a:lnTo>
                <a:lnTo>
                  <a:pt x="16270" y="5892"/>
                </a:lnTo>
                <a:lnTo>
                  <a:pt x="16116" y="5937"/>
                </a:lnTo>
                <a:lnTo>
                  <a:pt x="15962" y="5979"/>
                </a:lnTo>
                <a:lnTo>
                  <a:pt x="15807" y="6017"/>
                </a:lnTo>
                <a:lnTo>
                  <a:pt x="15652" y="6053"/>
                </a:lnTo>
                <a:lnTo>
                  <a:pt x="15497" y="6087"/>
                </a:lnTo>
                <a:lnTo>
                  <a:pt x="15186" y="6147"/>
                </a:lnTo>
                <a:lnTo>
                  <a:pt x="14874" y="6200"/>
                </a:lnTo>
                <a:lnTo>
                  <a:pt x="12843" y="6477"/>
                </a:lnTo>
                <a:lnTo>
                  <a:pt x="12532" y="6528"/>
                </a:lnTo>
                <a:lnTo>
                  <a:pt x="12221" y="6586"/>
                </a:lnTo>
                <a:lnTo>
                  <a:pt x="12066" y="6618"/>
                </a:lnTo>
                <a:lnTo>
                  <a:pt x="11911" y="6652"/>
                </a:lnTo>
                <a:lnTo>
                  <a:pt x="11756" y="6689"/>
                </a:lnTo>
                <a:lnTo>
                  <a:pt x="11602" y="6729"/>
                </a:lnTo>
                <a:lnTo>
                  <a:pt x="11448" y="6772"/>
                </a:lnTo>
                <a:lnTo>
                  <a:pt x="11294" y="6818"/>
                </a:lnTo>
                <a:lnTo>
                  <a:pt x="11141" y="6867"/>
                </a:lnTo>
                <a:lnTo>
                  <a:pt x="10988" y="6921"/>
                </a:lnTo>
                <a:lnTo>
                  <a:pt x="10835" y="6978"/>
                </a:lnTo>
                <a:lnTo>
                  <a:pt x="10683" y="7039"/>
                </a:lnTo>
                <a:lnTo>
                  <a:pt x="10531" y="7105"/>
                </a:lnTo>
                <a:lnTo>
                  <a:pt x="10380" y="7175"/>
                </a:lnTo>
                <a:lnTo>
                  <a:pt x="10229" y="7250"/>
                </a:lnTo>
                <a:lnTo>
                  <a:pt x="10079" y="7329"/>
                </a:lnTo>
                <a:lnTo>
                  <a:pt x="9866" y="7452"/>
                </a:lnTo>
                <a:lnTo>
                  <a:pt x="9659" y="7579"/>
                </a:lnTo>
                <a:lnTo>
                  <a:pt x="9458" y="7711"/>
                </a:lnTo>
                <a:lnTo>
                  <a:pt x="9263" y="7848"/>
                </a:lnTo>
                <a:lnTo>
                  <a:pt x="9074" y="7989"/>
                </a:lnTo>
                <a:lnTo>
                  <a:pt x="8890" y="8135"/>
                </a:lnTo>
                <a:lnTo>
                  <a:pt x="8712" y="8286"/>
                </a:lnTo>
                <a:lnTo>
                  <a:pt x="8540" y="8440"/>
                </a:lnTo>
                <a:lnTo>
                  <a:pt x="8372" y="8598"/>
                </a:lnTo>
                <a:lnTo>
                  <a:pt x="8210" y="8761"/>
                </a:lnTo>
                <a:lnTo>
                  <a:pt x="8053" y="8927"/>
                </a:lnTo>
                <a:lnTo>
                  <a:pt x="7900" y="9096"/>
                </a:lnTo>
                <a:lnTo>
                  <a:pt x="7752" y="9269"/>
                </a:lnTo>
                <a:lnTo>
                  <a:pt x="7609" y="9445"/>
                </a:lnTo>
                <a:lnTo>
                  <a:pt x="7470" y="9625"/>
                </a:lnTo>
                <a:lnTo>
                  <a:pt x="7335" y="9807"/>
                </a:lnTo>
                <a:lnTo>
                  <a:pt x="7204" y="9992"/>
                </a:lnTo>
                <a:lnTo>
                  <a:pt x="7077" y="10180"/>
                </a:lnTo>
                <a:lnTo>
                  <a:pt x="6953" y="10371"/>
                </a:lnTo>
                <a:lnTo>
                  <a:pt x="6833" y="10564"/>
                </a:lnTo>
                <a:lnTo>
                  <a:pt x="6717" y="10759"/>
                </a:lnTo>
                <a:lnTo>
                  <a:pt x="6604" y="10956"/>
                </a:lnTo>
                <a:lnTo>
                  <a:pt x="6494" y="11155"/>
                </a:lnTo>
                <a:lnTo>
                  <a:pt x="6387" y="11356"/>
                </a:lnTo>
                <a:lnTo>
                  <a:pt x="6283" y="11558"/>
                </a:lnTo>
                <a:lnTo>
                  <a:pt x="6182" y="11763"/>
                </a:lnTo>
                <a:lnTo>
                  <a:pt x="6083" y="11968"/>
                </a:lnTo>
                <a:lnTo>
                  <a:pt x="5986" y="12175"/>
                </a:lnTo>
                <a:lnTo>
                  <a:pt x="5892" y="12382"/>
                </a:lnTo>
                <a:lnTo>
                  <a:pt x="5800" y="12591"/>
                </a:lnTo>
                <a:lnTo>
                  <a:pt x="5710" y="12801"/>
                </a:lnTo>
                <a:lnTo>
                  <a:pt x="5622" y="13011"/>
                </a:lnTo>
                <a:lnTo>
                  <a:pt x="5535" y="13221"/>
                </a:lnTo>
                <a:lnTo>
                  <a:pt x="5450" y="13432"/>
                </a:lnTo>
                <a:lnTo>
                  <a:pt x="5366" y="13643"/>
                </a:lnTo>
                <a:lnTo>
                  <a:pt x="5283" y="13854"/>
                </a:lnTo>
                <a:lnTo>
                  <a:pt x="5202" y="14065"/>
                </a:lnTo>
                <a:lnTo>
                  <a:pt x="5121" y="14276"/>
                </a:lnTo>
                <a:lnTo>
                  <a:pt x="5041" y="14486"/>
                </a:lnTo>
                <a:lnTo>
                  <a:pt x="4962" y="14696"/>
                </a:lnTo>
                <a:lnTo>
                  <a:pt x="4805" y="15114"/>
                </a:lnTo>
                <a:lnTo>
                  <a:pt x="4726" y="15321"/>
                </a:lnTo>
                <a:lnTo>
                  <a:pt x="4648" y="15527"/>
                </a:lnTo>
                <a:lnTo>
                  <a:pt x="4569" y="15732"/>
                </a:lnTo>
                <a:lnTo>
                  <a:pt x="4491" y="15935"/>
                </a:lnTo>
                <a:lnTo>
                  <a:pt x="4412" y="16137"/>
                </a:lnTo>
                <a:lnTo>
                  <a:pt x="4332" y="16337"/>
                </a:lnTo>
                <a:lnTo>
                  <a:pt x="4251" y="16536"/>
                </a:lnTo>
                <a:lnTo>
                  <a:pt x="4170" y="16732"/>
                </a:lnTo>
                <a:lnTo>
                  <a:pt x="4088" y="16926"/>
                </a:lnTo>
                <a:lnTo>
                  <a:pt x="4004" y="17118"/>
                </a:lnTo>
                <a:lnTo>
                  <a:pt x="3919" y="17307"/>
                </a:lnTo>
                <a:lnTo>
                  <a:pt x="3833" y="17494"/>
                </a:lnTo>
                <a:lnTo>
                  <a:pt x="3745" y="17678"/>
                </a:lnTo>
                <a:lnTo>
                  <a:pt x="3656" y="17859"/>
                </a:lnTo>
                <a:lnTo>
                  <a:pt x="3564" y="18037"/>
                </a:lnTo>
                <a:lnTo>
                  <a:pt x="3470" y="18212"/>
                </a:lnTo>
                <a:lnTo>
                  <a:pt x="3375" y="18383"/>
                </a:lnTo>
                <a:lnTo>
                  <a:pt x="3276" y="18551"/>
                </a:lnTo>
                <a:lnTo>
                  <a:pt x="3176" y="18716"/>
                </a:lnTo>
                <a:lnTo>
                  <a:pt x="3072" y="18876"/>
                </a:lnTo>
                <a:lnTo>
                  <a:pt x="2966" y="19033"/>
                </a:lnTo>
                <a:lnTo>
                  <a:pt x="2857" y="19186"/>
                </a:lnTo>
                <a:lnTo>
                  <a:pt x="2745" y="19334"/>
                </a:lnTo>
                <a:lnTo>
                  <a:pt x="2629" y="19478"/>
                </a:lnTo>
                <a:lnTo>
                  <a:pt x="2510" y="19617"/>
                </a:lnTo>
                <a:lnTo>
                  <a:pt x="2388" y="19752"/>
                </a:lnTo>
                <a:lnTo>
                  <a:pt x="2262" y="19882"/>
                </a:lnTo>
                <a:lnTo>
                  <a:pt x="2132" y="20007"/>
                </a:lnTo>
                <a:lnTo>
                  <a:pt x="1942" y="20181"/>
                </a:lnTo>
                <a:lnTo>
                  <a:pt x="1752" y="20348"/>
                </a:lnTo>
                <a:lnTo>
                  <a:pt x="1563" y="20508"/>
                </a:lnTo>
                <a:lnTo>
                  <a:pt x="1374" y="20662"/>
                </a:lnTo>
                <a:lnTo>
                  <a:pt x="1186" y="20810"/>
                </a:lnTo>
                <a:lnTo>
                  <a:pt x="997" y="20951"/>
                </a:lnTo>
                <a:lnTo>
                  <a:pt x="810" y="21086"/>
                </a:lnTo>
                <a:lnTo>
                  <a:pt x="622" y="21215"/>
                </a:lnTo>
                <a:lnTo>
                  <a:pt x="436" y="21338"/>
                </a:lnTo>
                <a:lnTo>
                  <a:pt x="249" y="21454"/>
                </a:lnTo>
                <a:lnTo>
                  <a:pt x="63" y="21564"/>
                </a:lnTo>
                <a:lnTo>
                  <a:pt x="0" y="21600"/>
                </a:lnTo>
                <a:close/>
              </a:path>
            </a:pathLst>
          </a:custGeom>
          <a:solidFill>
            <a:srgbClr val="53AFE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84" name="object 3"/>
          <p:cNvGrpSpPr/>
          <p:nvPr/>
        </p:nvGrpSpPr>
        <p:grpSpPr>
          <a:xfrm>
            <a:off x="17718340" y="4424167"/>
            <a:ext cx="495760" cy="588865"/>
            <a:chOff x="0" y="0"/>
            <a:chExt cx="495759" cy="588864"/>
          </a:xfrm>
        </p:grpSpPr>
        <p:grpSp>
          <p:nvGrpSpPr>
            <p:cNvPr id="1082" name="object 4"/>
            <p:cNvGrpSpPr/>
            <p:nvPr/>
          </p:nvGrpSpPr>
          <p:grpSpPr>
            <a:xfrm>
              <a:off x="0" y="116031"/>
              <a:ext cx="408712" cy="472834"/>
              <a:chOff x="0" y="0"/>
              <a:chExt cx="408711" cy="472832"/>
            </a:xfrm>
          </p:grpSpPr>
          <p:sp>
            <p:nvSpPr>
              <p:cNvPr id="1080" name="Shape"/>
              <p:cNvSpPr/>
              <p:nvPr/>
            </p:nvSpPr>
            <p:spPr>
              <a:xfrm>
                <a:off x="0" y="0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69"/>
                    </a:moveTo>
                    <a:lnTo>
                      <a:pt x="21546" y="1075"/>
                    </a:lnTo>
                    <a:lnTo>
                      <a:pt x="21232" y="519"/>
                    </a:lnTo>
                    <a:lnTo>
                      <a:pt x="20265" y="65"/>
                    </a:lnTo>
                    <a:lnTo>
                      <a:pt x="18917" y="0"/>
                    </a:lnTo>
                    <a:lnTo>
                      <a:pt x="17473" y="259"/>
                    </a:lnTo>
                    <a:lnTo>
                      <a:pt x="16208" y="779"/>
                    </a:lnTo>
                    <a:lnTo>
                      <a:pt x="15581" y="1145"/>
                    </a:lnTo>
                    <a:lnTo>
                      <a:pt x="15324" y="1360"/>
                    </a:lnTo>
                    <a:lnTo>
                      <a:pt x="13574" y="2772"/>
                    </a:lnTo>
                    <a:lnTo>
                      <a:pt x="10107" y="5611"/>
                    </a:lnTo>
                    <a:lnTo>
                      <a:pt x="6434" y="9422"/>
                    </a:lnTo>
                    <a:lnTo>
                      <a:pt x="4386" y="11766"/>
                    </a:lnTo>
                    <a:lnTo>
                      <a:pt x="2554" y="14182"/>
                    </a:lnTo>
                    <a:lnTo>
                      <a:pt x="1067" y="16707"/>
                    </a:lnTo>
                    <a:lnTo>
                      <a:pt x="58" y="19380"/>
                    </a:lnTo>
                    <a:lnTo>
                      <a:pt x="0" y="19973"/>
                    </a:lnTo>
                    <a:lnTo>
                      <a:pt x="87" y="20622"/>
                    </a:lnTo>
                    <a:lnTo>
                      <a:pt x="304" y="21168"/>
                    </a:lnTo>
                    <a:lnTo>
                      <a:pt x="635" y="21450"/>
                    </a:lnTo>
                    <a:lnTo>
                      <a:pt x="1509" y="21587"/>
                    </a:lnTo>
                    <a:lnTo>
                      <a:pt x="2479" y="21600"/>
                    </a:lnTo>
                    <a:lnTo>
                      <a:pt x="3420" y="21485"/>
                    </a:lnTo>
                    <a:lnTo>
                      <a:pt x="6506" y="19891"/>
                    </a:lnTo>
                    <a:lnTo>
                      <a:pt x="10834" y="15733"/>
                    </a:lnTo>
                    <a:lnTo>
                      <a:pt x="13409" y="12833"/>
                    </a:lnTo>
                    <a:lnTo>
                      <a:pt x="15461" y="10457"/>
                    </a:lnTo>
                    <a:lnTo>
                      <a:pt x="16516" y="9102"/>
                    </a:lnTo>
                    <a:lnTo>
                      <a:pt x="17184" y="8276"/>
                    </a:lnTo>
                    <a:lnTo>
                      <a:pt x="18027" y="7282"/>
                    </a:lnTo>
                    <a:lnTo>
                      <a:pt x="18771" y="6411"/>
                    </a:lnTo>
                    <a:lnTo>
                      <a:pt x="19450" y="5625"/>
                    </a:lnTo>
                    <a:lnTo>
                      <a:pt x="20119" y="4833"/>
                    </a:lnTo>
                    <a:lnTo>
                      <a:pt x="20722" y="4025"/>
                    </a:lnTo>
                    <a:lnTo>
                      <a:pt x="21206" y="3191"/>
                    </a:lnTo>
                    <a:lnTo>
                      <a:pt x="21464" y="2507"/>
                    </a:lnTo>
                    <a:lnTo>
                      <a:pt x="21600" y="176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1" name="Shape"/>
              <p:cNvSpPr/>
              <p:nvPr/>
            </p:nvSpPr>
            <p:spPr>
              <a:xfrm>
                <a:off x="190829" y="148869"/>
                <a:ext cx="217883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92"/>
                    </a:moveTo>
                    <a:lnTo>
                      <a:pt x="21044" y="561"/>
                    </a:lnTo>
                    <a:lnTo>
                      <a:pt x="19929" y="75"/>
                    </a:lnTo>
                    <a:lnTo>
                      <a:pt x="18338" y="0"/>
                    </a:lnTo>
                    <a:lnTo>
                      <a:pt x="17110" y="171"/>
                    </a:lnTo>
                    <a:lnTo>
                      <a:pt x="13318" y="1839"/>
                    </a:lnTo>
                    <a:lnTo>
                      <a:pt x="9647" y="5147"/>
                    </a:lnTo>
                    <a:lnTo>
                      <a:pt x="5900" y="9482"/>
                    </a:lnTo>
                    <a:lnTo>
                      <a:pt x="3257" y="13414"/>
                    </a:lnTo>
                    <a:lnTo>
                      <a:pt x="1144" y="16824"/>
                    </a:lnTo>
                    <a:lnTo>
                      <a:pt x="0" y="19149"/>
                    </a:lnTo>
                    <a:lnTo>
                      <a:pt x="166" y="19823"/>
                    </a:lnTo>
                    <a:lnTo>
                      <a:pt x="3124" y="21600"/>
                    </a:lnTo>
                    <a:lnTo>
                      <a:pt x="3870" y="21541"/>
                    </a:lnTo>
                    <a:lnTo>
                      <a:pt x="7446" y="20111"/>
                    </a:lnTo>
                    <a:lnTo>
                      <a:pt x="11078" y="17448"/>
                    </a:lnTo>
                    <a:lnTo>
                      <a:pt x="14044" y="14497"/>
                    </a:lnTo>
                    <a:lnTo>
                      <a:pt x="16537" y="11344"/>
                    </a:lnTo>
                    <a:lnTo>
                      <a:pt x="18746" y="8076"/>
                    </a:lnTo>
                    <a:lnTo>
                      <a:pt x="20321" y="5330"/>
                    </a:lnTo>
                    <a:lnTo>
                      <a:pt x="21521" y="2503"/>
                    </a:lnTo>
                    <a:lnTo>
                      <a:pt x="21600" y="139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83" name="object 5" descr="object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0030" y="0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85" name="object 6" descr="object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58499" y="4192977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0" name="object 7"/>
          <p:cNvGrpSpPr/>
          <p:nvPr/>
        </p:nvGrpSpPr>
        <p:grpSpPr>
          <a:xfrm>
            <a:off x="17718340" y="4424167"/>
            <a:ext cx="495760" cy="588865"/>
            <a:chOff x="0" y="0"/>
            <a:chExt cx="495759" cy="588864"/>
          </a:xfrm>
        </p:grpSpPr>
        <p:grpSp>
          <p:nvGrpSpPr>
            <p:cNvPr id="1088" name="object 8"/>
            <p:cNvGrpSpPr/>
            <p:nvPr/>
          </p:nvGrpSpPr>
          <p:grpSpPr>
            <a:xfrm>
              <a:off x="0" y="116031"/>
              <a:ext cx="408712" cy="472834"/>
              <a:chOff x="0" y="0"/>
              <a:chExt cx="408711" cy="472832"/>
            </a:xfrm>
          </p:grpSpPr>
          <p:sp>
            <p:nvSpPr>
              <p:cNvPr id="1086" name="Shape"/>
              <p:cNvSpPr/>
              <p:nvPr/>
            </p:nvSpPr>
            <p:spPr>
              <a:xfrm>
                <a:off x="0" y="0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69"/>
                    </a:moveTo>
                    <a:lnTo>
                      <a:pt x="21546" y="1075"/>
                    </a:lnTo>
                    <a:lnTo>
                      <a:pt x="21232" y="519"/>
                    </a:lnTo>
                    <a:lnTo>
                      <a:pt x="20265" y="65"/>
                    </a:lnTo>
                    <a:lnTo>
                      <a:pt x="18917" y="0"/>
                    </a:lnTo>
                    <a:lnTo>
                      <a:pt x="17473" y="259"/>
                    </a:lnTo>
                    <a:lnTo>
                      <a:pt x="16208" y="779"/>
                    </a:lnTo>
                    <a:lnTo>
                      <a:pt x="15581" y="1145"/>
                    </a:lnTo>
                    <a:lnTo>
                      <a:pt x="15324" y="1360"/>
                    </a:lnTo>
                    <a:lnTo>
                      <a:pt x="13574" y="2772"/>
                    </a:lnTo>
                    <a:lnTo>
                      <a:pt x="10107" y="5611"/>
                    </a:lnTo>
                    <a:lnTo>
                      <a:pt x="6434" y="9422"/>
                    </a:lnTo>
                    <a:lnTo>
                      <a:pt x="4386" y="11766"/>
                    </a:lnTo>
                    <a:lnTo>
                      <a:pt x="2554" y="14182"/>
                    </a:lnTo>
                    <a:lnTo>
                      <a:pt x="1067" y="16707"/>
                    </a:lnTo>
                    <a:lnTo>
                      <a:pt x="58" y="19380"/>
                    </a:lnTo>
                    <a:lnTo>
                      <a:pt x="0" y="19973"/>
                    </a:lnTo>
                    <a:lnTo>
                      <a:pt x="87" y="20622"/>
                    </a:lnTo>
                    <a:lnTo>
                      <a:pt x="304" y="21168"/>
                    </a:lnTo>
                    <a:lnTo>
                      <a:pt x="635" y="21450"/>
                    </a:lnTo>
                    <a:lnTo>
                      <a:pt x="1509" y="21587"/>
                    </a:lnTo>
                    <a:lnTo>
                      <a:pt x="2479" y="21600"/>
                    </a:lnTo>
                    <a:lnTo>
                      <a:pt x="3420" y="21485"/>
                    </a:lnTo>
                    <a:lnTo>
                      <a:pt x="6506" y="19891"/>
                    </a:lnTo>
                    <a:lnTo>
                      <a:pt x="10834" y="15733"/>
                    </a:lnTo>
                    <a:lnTo>
                      <a:pt x="13409" y="12833"/>
                    </a:lnTo>
                    <a:lnTo>
                      <a:pt x="15461" y="10457"/>
                    </a:lnTo>
                    <a:lnTo>
                      <a:pt x="16516" y="9102"/>
                    </a:lnTo>
                    <a:lnTo>
                      <a:pt x="17184" y="8276"/>
                    </a:lnTo>
                    <a:lnTo>
                      <a:pt x="18027" y="7282"/>
                    </a:lnTo>
                    <a:lnTo>
                      <a:pt x="18771" y="6411"/>
                    </a:lnTo>
                    <a:lnTo>
                      <a:pt x="19450" y="5625"/>
                    </a:lnTo>
                    <a:lnTo>
                      <a:pt x="20119" y="4833"/>
                    </a:lnTo>
                    <a:lnTo>
                      <a:pt x="20722" y="4025"/>
                    </a:lnTo>
                    <a:lnTo>
                      <a:pt x="21206" y="3191"/>
                    </a:lnTo>
                    <a:lnTo>
                      <a:pt x="21464" y="2507"/>
                    </a:lnTo>
                    <a:lnTo>
                      <a:pt x="21600" y="176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87" name="Shape"/>
              <p:cNvSpPr/>
              <p:nvPr/>
            </p:nvSpPr>
            <p:spPr>
              <a:xfrm>
                <a:off x="190829" y="148869"/>
                <a:ext cx="217883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92"/>
                    </a:moveTo>
                    <a:lnTo>
                      <a:pt x="21044" y="561"/>
                    </a:lnTo>
                    <a:lnTo>
                      <a:pt x="19929" y="75"/>
                    </a:lnTo>
                    <a:lnTo>
                      <a:pt x="18338" y="0"/>
                    </a:lnTo>
                    <a:lnTo>
                      <a:pt x="17110" y="171"/>
                    </a:lnTo>
                    <a:lnTo>
                      <a:pt x="13318" y="1839"/>
                    </a:lnTo>
                    <a:lnTo>
                      <a:pt x="9647" y="5147"/>
                    </a:lnTo>
                    <a:lnTo>
                      <a:pt x="5900" y="9482"/>
                    </a:lnTo>
                    <a:lnTo>
                      <a:pt x="3257" y="13414"/>
                    </a:lnTo>
                    <a:lnTo>
                      <a:pt x="1144" y="16824"/>
                    </a:lnTo>
                    <a:lnTo>
                      <a:pt x="0" y="19149"/>
                    </a:lnTo>
                    <a:lnTo>
                      <a:pt x="166" y="19823"/>
                    </a:lnTo>
                    <a:lnTo>
                      <a:pt x="3124" y="21600"/>
                    </a:lnTo>
                    <a:lnTo>
                      <a:pt x="3870" y="21541"/>
                    </a:lnTo>
                    <a:lnTo>
                      <a:pt x="7446" y="20111"/>
                    </a:lnTo>
                    <a:lnTo>
                      <a:pt x="11078" y="17448"/>
                    </a:lnTo>
                    <a:lnTo>
                      <a:pt x="14044" y="14497"/>
                    </a:lnTo>
                    <a:lnTo>
                      <a:pt x="16537" y="11344"/>
                    </a:lnTo>
                    <a:lnTo>
                      <a:pt x="18746" y="8076"/>
                    </a:lnTo>
                    <a:lnTo>
                      <a:pt x="20321" y="5330"/>
                    </a:lnTo>
                    <a:lnTo>
                      <a:pt x="21521" y="2503"/>
                    </a:lnTo>
                    <a:lnTo>
                      <a:pt x="21600" y="139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89" name="object 9" descr="object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0030" y="0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91" name="object 10" descr="object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58499" y="4192977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6" name="object 11"/>
          <p:cNvGrpSpPr/>
          <p:nvPr/>
        </p:nvGrpSpPr>
        <p:grpSpPr>
          <a:xfrm>
            <a:off x="16883520" y="5184049"/>
            <a:ext cx="611688" cy="449999"/>
            <a:chOff x="0" y="0"/>
            <a:chExt cx="611687" cy="449998"/>
          </a:xfrm>
        </p:grpSpPr>
        <p:grpSp>
          <p:nvGrpSpPr>
            <p:cNvPr id="1094" name="object 12"/>
            <p:cNvGrpSpPr/>
            <p:nvPr/>
          </p:nvGrpSpPr>
          <p:grpSpPr>
            <a:xfrm>
              <a:off x="-1" y="55194"/>
              <a:ext cx="471375" cy="394805"/>
              <a:chOff x="0" y="0"/>
              <a:chExt cx="471372" cy="394804"/>
            </a:xfrm>
          </p:grpSpPr>
          <p:sp>
            <p:nvSpPr>
              <p:cNvPr id="1092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4"/>
                    </a:lnTo>
                    <a:lnTo>
                      <a:pt x="20414" y="54"/>
                    </a:lnTo>
                    <a:lnTo>
                      <a:pt x="19339" y="0"/>
                    </a:lnTo>
                    <a:lnTo>
                      <a:pt x="17942" y="423"/>
                    </a:lnTo>
                    <a:lnTo>
                      <a:pt x="15179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4" y="9606"/>
                    </a:lnTo>
                    <a:lnTo>
                      <a:pt x="1654" y="13271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7" y="21600"/>
                    </a:lnTo>
                    <a:lnTo>
                      <a:pt x="2779" y="21540"/>
                    </a:lnTo>
                    <a:lnTo>
                      <a:pt x="6214" y="19696"/>
                    </a:lnTo>
                    <a:lnTo>
                      <a:pt x="9551" y="17782"/>
                    </a:lnTo>
                    <a:lnTo>
                      <a:pt x="14039" y="14653"/>
                    </a:lnTo>
                    <a:lnTo>
                      <a:pt x="18272" y="10626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93" name="Shape"/>
              <p:cNvSpPr/>
              <p:nvPr/>
            </p:nvSpPr>
            <p:spPr>
              <a:xfrm>
                <a:off x="88048" y="167690"/>
                <a:ext cx="383326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2"/>
                    </a:moveTo>
                    <a:lnTo>
                      <a:pt x="21214" y="565"/>
                    </a:lnTo>
                    <a:lnTo>
                      <a:pt x="20697" y="149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4" y="3258"/>
                    </a:lnTo>
                    <a:lnTo>
                      <a:pt x="13567" y="4064"/>
                    </a:lnTo>
                    <a:lnTo>
                      <a:pt x="12740" y="4699"/>
                    </a:lnTo>
                    <a:lnTo>
                      <a:pt x="12375" y="4892"/>
                    </a:lnTo>
                    <a:lnTo>
                      <a:pt x="11387" y="5694"/>
                    </a:lnTo>
                    <a:lnTo>
                      <a:pt x="9003" y="7665"/>
                    </a:lnTo>
                    <a:lnTo>
                      <a:pt x="6089" y="10145"/>
                    </a:lnTo>
                    <a:lnTo>
                      <a:pt x="3514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6" y="20701"/>
                    </a:lnTo>
                    <a:lnTo>
                      <a:pt x="340" y="21104"/>
                    </a:lnTo>
                    <a:lnTo>
                      <a:pt x="852" y="21413"/>
                    </a:lnTo>
                    <a:lnTo>
                      <a:pt x="1471" y="21590"/>
                    </a:lnTo>
                    <a:lnTo>
                      <a:pt x="2042" y="21600"/>
                    </a:lnTo>
                    <a:lnTo>
                      <a:pt x="4657" y="20820"/>
                    </a:lnTo>
                    <a:lnTo>
                      <a:pt x="7156" y="19495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3" y="13738"/>
                    </a:lnTo>
                    <a:lnTo>
                      <a:pt x="17226" y="10526"/>
                    </a:lnTo>
                    <a:lnTo>
                      <a:pt x="18663" y="8748"/>
                    </a:lnTo>
                    <a:lnTo>
                      <a:pt x="20107" y="6991"/>
                    </a:lnTo>
                    <a:lnTo>
                      <a:pt x="20326" y="6735"/>
                    </a:lnTo>
                    <a:lnTo>
                      <a:pt x="20709" y="6085"/>
                    </a:lnTo>
                    <a:lnTo>
                      <a:pt x="21273" y="4754"/>
                    </a:lnTo>
                    <a:lnTo>
                      <a:pt x="21595" y="3189"/>
                    </a:lnTo>
                    <a:lnTo>
                      <a:pt x="21600" y="169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95" name="object 13" descr="object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3781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97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92811" y="5090254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object 15"/>
          <p:cNvSpPr/>
          <p:nvPr/>
        </p:nvSpPr>
        <p:spPr>
          <a:xfrm>
            <a:off x="15841490" y="5653949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9" name="object 16"/>
          <p:cNvSpPr/>
          <p:nvPr/>
        </p:nvSpPr>
        <p:spPr>
          <a:xfrm>
            <a:off x="15830064" y="5444744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00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32499" y="5472445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83857" y="55052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object 19"/>
          <p:cNvSpPr/>
          <p:nvPr/>
        </p:nvSpPr>
        <p:spPr>
          <a:xfrm>
            <a:off x="15841490" y="5653949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03" name="object 20"/>
          <p:cNvSpPr/>
          <p:nvPr/>
        </p:nvSpPr>
        <p:spPr>
          <a:xfrm>
            <a:off x="15830064" y="5444744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04" name="object 21" descr="object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32499" y="5472445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object 22" descr="object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83857" y="55052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1106" name="object 23"/>
          <p:cNvSpPr/>
          <p:nvPr/>
        </p:nvSpPr>
        <p:spPr>
          <a:xfrm>
            <a:off x="14831773" y="5567171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07" name="object 24"/>
          <p:cNvSpPr/>
          <p:nvPr/>
        </p:nvSpPr>
        <p:spPr>
          <a:xfrm>
            <a:off x="14880558" y="5778389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08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57692" y="5642940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object 26" descr="object 2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595297" y="5589184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4" name="object 27"/>
          <p:cNvGrpSpPr/>
          <p:nvPr/>
        </p:nvGrpSpPr>
        <p:grpSpPr>
          <a:xfrm>
            <a:off x="13869201" y="5925698"/>
            <a:ext cx="503750" cy="595726"/>
            <a:chOff x="0" y="0"/>
            <a:chExt cx="503749" cy="595726"/>
          </a:xfrm>
        </p:grpSpPr>
        <p:grpSp>
          <p:nvGrpSpPr>
            <p:cNvPr id="1112" name="object 28"/>
            <p:cNvGrpSpPr/>
            <p:nvPr/>
          </p:nvGrpSpPr>
          <p:grpSpPr>
            <a:xfrm>
              <a:off x="0" y="152685"/>
              <a:ext cx="455562" cy="443042"/>
              <a:chOff x="0" y="0"/>
              <a:chExt cx="455561" cy="443040"/>
            </a:xfrm>
          </p:grpSpPr>
          <p:sp>
            <p:nvSpPr>
              <p:cNvPr id="1110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5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3"/>
                    </a:lnTo>
                    <a:lnTo>
                      <a:pt x="8840" y="6911"/>
                    </a:lnTo>
                    <a:lnTo>
                      <a:pt x="5777" y="9749"/>
                    </a:lnTo>
                    <a:lnTo>
                      <a:pt x="3057" y="12868"/>
                    </a:lnTo>
                    <a:lnTo>
                      <a:pt x="825" y="16380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11" name="Shape"/>
              <p:cNvSpPr/>
              <p:nvPr/>
            </p:nvSpPr>
            <p:spPr>
              <a:xfrm>
                <a:off x="154900" y="107784"/>
                <a:ext cx="300661" cy="335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9"/>
                    </a:lnTo>
                    <a:lnTo>
                      <a:pt x="16396" y="1519"/>
                    </a:lnTo>
                    <a:lnTo>
                      <a:pt x="14055" y="3673"/>
                    </a:lnTo>
                    <a:lnTo>
                      <a:pt x="13210" y="4482"/>
                    </a:lnTo>
                    <a:lnTo>
                      <a:pt x="12243" y="5400"/>
                    </a:lnTo>
                    <a:lnTo>
                      <a:pt x="11430" y="6141"/>
                    </a:lnTo>
                    <a:lnTo>
                      <a:pt x="11047" y="6413"/>
                    </a:lnTo>
                    <a:lnTo>
                      <a:pt x="10088" y="7325"/>
                    </a:lnTo>
                    <a:lnTo>
                      <a:pt x="7785" y="9549"/>
                    </a:lnTo>
                    <a:lnTo>
                      <a:pt x="4990" y="12312"/>
                    </a:lnTo>
                    <a:lnTo>
                      <a:pt x="2558" y="14842"/>
                    </a:lnTo>
                    <a:lnTo>
                      <a:pt x="566" y="17760"/>
                    </a:lnTo>
                    <a:lnTo>
                      <a:pt x="0" y="19455"/>
                    </a:lnTo>
                    <a:lnTo>
                      <a:pt x="89" y="20168"/>
                    </a:lnTo>
                    <a:lnTo>
                      <a:pt x="336" y="20864"/>
                    </a:lnTo>
                    <a:lnTo>
                      <a:pt x="704" y="21449"/>
                    </a:lnTo>
                    <a:lnTo>
                      <a:pt x="1115" y="21600"/>
                    </a:lnTo>
                    <a:lnTo>
                      <a:pt x="1809" y="21584"/>
                    </a:lnTo>
                    <a:lnTo>
                      <a:pt x="6179" y="19649"/>
                    </a:lnTo>
                    <a:lnTo>
                      <a:pt x="8792" y="17787"/>
                    </a:lnTo>
                    <a:lnTo>
                      <a:pt x="11194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6" y="7987"/>
                    </a:lnTo>
                    <a:lnTo>
                      <a:pt x="19575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13" name="object 29" descr="object 2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86786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15" name="object 30" descr="object 3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463081" y="5789924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0" name="object 31"/>
          <p:cNvGrpSpPr/>
          <p:nvPr/>
        </p:nvGrpSpPr>
        <p:grpSpPr>
          <a:xfrm>
            <a:off x="13869201" y="5925698"/>
            <a:ext cx="503750" cy="595726"/>
            <a:chOff x="0" y="0"/>
            <a:chExt cx="503749" cy="595726"/>
          </a:xfrm>
        </p:grpSpPr>
        <p:grpSp>
          <p:nvGrpSpPr>
            <p:cNvPr id="1118" name="object 32"/>
            <p:cNvGrpSpPr/>
            <p:nvPr/>
          </p:nvGrpSpPr>
          <p:grpSpPr>
            <a:xfrm>
              <a:off x="0" y="152685"/>
              <a:ext cx="455562" cy="443042"/>
              <a:chOff x="0" y="0"/>
              <a:chExt cx="455561" cy="443040"/>
            </a:xfrm>
          </p:grpSpPr>
          <p:sp>
            <p:nvSpPr>
              <p:cNvPr id="1116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5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3"/>
                    </a:lnTo>
                    <a:lnTo>
                      <a:pt x="8840" y="6911"/>
                    </a:lnTo>
                    <a:lnTo>
                      <a:pt x="5777" y="9749"/>
                    </a:lnTo>
                    <a:lnTo>
                      <a:pt x="3057" y="12868"/>
                    </a:lnTo>
                    <a:lnTo>
                      <a:pt x="825" y="16380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17" name="Shape"/>
              <p:cNvSpPr/>
              <p:nvPr/>
            </p:nvSpPr>
            <p:spPr>
              <a:xfrm>
                <a:off x="154900" y="107784"/>
                <a:ext cx="300661" cy="335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9"/>
                    </a:lnTo>
                    <a:lnTo>
                      <a:pt x="16396" y="1519"/>
                    </a:lnTo>
                    <a:lnTo>
                      <a:pt x="14055" y="3673"/>
                    </a:lnTo>
                    <a:lnTo>
                      <a:pt x="13210" y="4482"/>
                    </a:lnTo>
                    <a:lnTo>
                      <a:pt x="12243" y="5400"/>
                    </a:lnTo>
                    <a:lnTo>
                      <a:pt x="11430" y="6141"/>
                    </a:lnTo>
                    <a:lnTo>
                      <a:pt x="11047" y="6413"/>
                    </a:lnTo>
                    <a:lnTo>
                      <a:pt x="10088" y="7325"/>
                    </a:lnTo>
                    <a:lnTo>
                      <a:pt x="7785" y="9549"/>
                    </a:lnTo>
                    <a:lnTo>
                      <a:pt x="4990" y="12312"/>
                    </a:lnTo>
                    <a:lnTo>
                      <a:pt x="2558" y="14842"/>
                    </a:lnTo>
                    <a:lnTo>
                      <a:pt x="566" y="17760"/>
                    </a:lnTo>
                    <a:lnTo>
                      <a:pt x="0" y="19455"/>
                    </a:lnTo>
                    <a:lnTo>
                      <a:pt x="89" y="20168"/>
                    </a:lnTo>
                    <a:lnTo>
                      <a:pt x="336" y="20864"/>
                    </a:lnTo>
                    <a:lnTo>
                      <a:pt x="704" y="21449"/>
                    </a:lnTo>
                    <a:lnTo>
                      <a:pt x="1115" y="21600"/>
                    </a:lnTo>
                    <a:lnTo>
                      <a:pt x="1809" y="21584"/>
                    </a:lnTo>
                    <a:lnTo>
                      <a:pt x="6179" y="19649"/>
                    </a:lnTo>
                    <a:lnTo>
                      <a:pt x="8792" y="17787"/>
                    </a:lnTo>
                    <a:lnTo>
                      <a:pt x="11194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6" y="7987"/>
                    </a:lnTo>
                    <a:lnTo>
                      <a:pt x="19575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19" name="object 33" descr="object 33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86786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1" name="object 34" descr="object 3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463081" y="5789924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object 35"/>
          <p:cNvSpPr/>
          <p:nvPr/>
        </p:nvSpPr>
        <p:spPr>
          <a:xfrm>
            <a:off x="13460634" y="70107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23" name="object 36"/>
          <p:cNvSpPr/>
          <p:nvPr/>
        </p:nvSpPr>
        <p:spPr>
          <a:xfrm>
            <a:off x="13679205" y="7093974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24" name="object 37" descr="object 3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3663798" y="6819926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object 38" descr="object 3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685423" y="6588828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object 39"/>
          <p:cNvSpPr/>
          <p:nvPr/>
        </p:nvSpPr>
        <p:spPr>
          <a:xfrm>
            <a:off x="13560430" y="8076996"/>
            <a:ext cx="130416" cy="427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52" y="0"/>
                </a:moveTo>
                <a:lnTo>
                  <a:pt x="11967" y="1751"/>
                </a:lnTo>
                <a:lnTo>
                  <a:pt x="13932" y="4015"/>
                </a:lnTo>
                <a:lnTo>
                  <a:pt x="14402" y="4789"/>
                </a:lnTo>
                <a:lnTo>
                  <a:pt x="14934" y="5644"/>
                </a:lnTo>
                <a:lnTo>
                  <a:pt x="15550" y="6617"/>
                </a:lnTo>
                <a:lnTo>
                  <a:pt x="16111" y="7414"/>
                </a:lnTo>
                <a:lnTo>
                  <a:pt x="16477" y="7739"/>
                </a:lnTo>
                <a:lnTo>
                  <a:pt x="17087" y="8705"/>
                </a:lnTo>
                <a:lnTo>
                  <a:pt x="18507" y="11047"/>
                </a:lnTo>
                <a:lnTo>
                  <a:pt x="20141" y="13932"/>
                </a:lnTo>
                <a:lnTo>
                  <a:pt x="21388" y="16525"/>
                </a:lnTo>
                <a:lnTo>
                  <a:pt x="21600" y="17413"/>
                </a:lnTo>
                <a:lnTo>
                  <a:pt x="21550" y="18314"/>
                </a:lnTo>
                <a:lnTo>
                  <a:pt x="20011" y="20545"/>
                </a:lnTo>
                <a:lnTo>
                  <a:pt x="15892" y="21600"/>
                </a:lnTo>
                <a:lnTo>
                  <a:pt x="14883" y="21545"/>
                </a:lnTo>
                <a:lnTo>
                  <a:pt x="7715" y="18344"/>
                </a:lnTo>
                <a:lnTo>
                  <a:pt x="5195" y="16124"/>
                </a:lnTo>
                <a:lnTo>
                  <a:pt x="3382" y="13842"/>
                </a:lnTo>
                <a:lnTo>
                  <a:pt x="2016" y="11523"/>
                </a:lnTo>
                <a:lnTo>
                  <a:pt x="836" y="9195"/>
                </a:lnTo>
                <a:lnTo>
                  <a:pt x="103" y="6028"/>
                </a:lnTo>
                <a:lnTo>
                  <a:pt x="72" y="4429"/>
                </a:lnTo>
                <a:lnTo>
                  <a:pt x="0" y="2833"/>
                </a:lnTo>
                <a:lnTo>
                  <a:pt x="2713" y="557"/>
                </a:lnTo>
                <a:lnTo>
                  <a:pt x="4799" y="79"/>
                </a:lnTo>
                <a:lnTo>
                  <a:pt x="705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27" name="object 40"/>
          <p:cNvSpPr/>
          <p:nvPr/>
        </p:nvSpPr>
        <p:spPr>
          <a:xfrm>
            <a:off x="13771542" y="8086893"/>
            <a:ext cx="136599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07" y="0"/>
                </a:moveTo>
                <a:lnTo>
                  <a:pt x="12457" y="2281"/>
                </a:lnTo>
                <a:lnTo>
                  <a:pt x="15123" y="4700"/>
                </a:lnTo>
                <a:lnTo>
                  <a:pt x="18668" y="8990"/>
                </a:lnTo>
                <a:lnTo>
                  <a:pt x="20576" y="12080"/>
                </a:lnTo>
                <a:lnTo>
                  <a:pt x="21600" y="15220"/>
                </a:lnTo>
                <a:lnTo>
                  <a:pt x="21374" y="18428"/>
                </a:lnTo>
                <a:lnTo>
                  <a:pt x="19294" y="20788"/>
                </a:lnTo>
                <a:lnTo>
                  <a:pt x="15167" y="21600"/>
                </a:lnTo>
                <a:lnTo>
                  <a:pt x="13662" y="21395"/>
                </a:lnTo>
                <a:lnTo>
                  <a:pt x="8675" y="18696"/>
                </a:lnTo>
                <a:lnTo>
                  <a:pt x="5910" y="15583"/>
                </a:lnTo>
                <a:lnTo>
                  <a:pt x="2968" y="11913"/>
                </a:lnTo>
                <a:lnTo>
                  <a:pt x="732" y="7540"/>
                </a:lnTo>
                <a:lnTo>
                  <a:pt x="80" y="4839"/>
                </a:lnTo>
                <a:lnTo>
                  <a:pt x="0" y="3884"/>
                </a:lnTo>
                <a:lnTo>
                  <a:pt x="1" y="3410"/>
                </a:lnTo>
                <a:lnTo>
                  <a:pt x="3177" y="684"/>
                </a:lnTo>
                <a:lnTo>
                  <a:pt x="7307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28" name="object 41" descr="object 41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646731" y="7842233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object 42" descr="object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3544308" y="7620531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object 43"/>
          <p:cNvSpPr/>
          <p:nvPr/>
        </p:nvSpPr>
        <p:spPr>
          <a:xfrm>
            <a:off x="13560430" y="8076996"/>
            <a:ext cx="130416" cy="427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52" y="0"/>
                </a:moveTo>
                <a:lnTo>
                  <a:pt x="11967" y="1751"/>
                </a:lnTo>
                <a:lnTo>
                  <a:pt x="13932" y="4015"/>
                </a:lnTo>
                <a:lnTo>
                  <a:pt x="14402" y="4789"/>
                </a:lnTo>
                <a:lnTo>
                  <a:pt x="14934" y="5644"/>
                </a:lnTo>
                <a:lnTo>
                  <a:pt x="15550" y="6617"/>
                </a:lnTo>
                <a:lnTo>
                  <a:pt x="16111" y="7414"/>
                </a:lnTo>
                <a:lnTo>
                  <a:pt x="16477" y="7739"/>
                </a:lnTo>
                <a:lnTo>
                  <a:pt x="17087" y="8705"/>
                </a:lnTo>
                <a:lnTo>
                  <a:pt x="18507" y="11047"/>
                </a:lnTo>
                <a:lnTo>
                  <a:pt x="20141" y="13932"/>
                </a:lnTo>
                <a:lnTo>
                  <a:pt x="21388" y="16525"/>
                </a:lnTo>
                <a:lnTo>
                  <a:pt x="21600" y="17413"/>
                </a:lnTo>
                <a:lnTo>
                  <a:pt x="21550" y="18314"/>
                </a:lnTo>
                <a:lnTo>
                  <a:pt x="20011" y="20545"/>
                </a:lnTo>
                <a:lnTo>
                  <a:pt x="15892" y="21600"/>
                </a:lnTo>
                <a:lnTo>
                  <a:pt x="14883" y="21545"/>
                </a:lnTo>
                <a:lnTo>
                  <a:pt x="7715" y="18344"/>
                </a:lnTo>
                <a:lnTo>
                  <a:pt x="5195" y="16124"/>
                </a:lnTo>
                <a:lnTo>
                  <a:pt x="3382" y="13842"/>
                </a:lnTo>
                <a:lnTo>
                  <a:pt x="2016" y="11523"/>
                </a:lnTo>
                <a:lnTo>
                  <a:pt x="836" y="9195"/>
                </a:lnTo>
                <a:lnTo>
                  <a:pt x="103" y="6028"/>
                </a:lnTo>
                <a:lnTo>
                  <a:pt x="72" y="4429"/>
                </a:lnTo>
                <a:lnTo>
                  <a:pt x="0" y="2833"/>
                </a:lnTo>
                <a:lnTo>
                  <a:pt x="2713" y="557"/>
                </a:lnTo>
                <a:lnTo>
                  <a:pt x="4799" y="79"/>
                </a:lnTo>
                <a:lnTo>
                  <a:pt x="705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31" name="object 44"/>
          <p:cNvSpPr/>
          <p:nvPr/>
        </p:nvSpPr>
        <p:spPr>
          <a:xfrm>
            <a:off x="13771542" y="8086893"/>
            <a:ext cx="136599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07" y="0"/>
                </a:moveTo>
                <a:lnTo>
                  <a:pt x="12457" y="2281"/>
                </a:lnTo>
                <a:lnTo>
                  <a:pt x="15123" y="4700"/>
                </a:lnTo>
                <a:lnTo>
                  <a:pt x="18668" y="8990"/>
                </a:lnTo>
                <a:lnTo>
                  <a:pt x="20576" y="12080"/>
                </a:lnTo>
                <a:lnTo>
                  <a:pt x="21600" y="15220"/>
                </a:lnTo>
                <a:lnTo>
                  <a:pt x="21374" y="18428"/>
                </a:lnTo>
                <a:lnTo>
                  <a:pt x="19294" y="20788"/>
                </a:lnTo>
                <a:lnTo>
                  <a:pt x="15167" y="21600"/>
                </a:lnTo>
                <a:lnTo>
                  <a:pt x="13662" y="21395"/>
                </a:lnTo>
                <a:lnTo>
                  <a:pt x="8675" y="18696"/>
                </a:lnTo>
                <a:lnTo>
                  <a:pt x="5910" y="15583"/>
                </a:lnTo>
                <a:lnTo>
                  <a:pt x="2968" y="11913"/>
                </a:lnTo>
                <a:lnTo>
                  <a:pt x="732" y="7540"/>
                </a:lnTo>
                <a:lnTo>
                  <a:pt x="80" y="4839"/>
                </a:lnTo>
                <a:lnTo>
                  <a:pt x="0" y="3884"/>
                </a:lnTo>
                <a:lnTo>
                  <a:pt x="1" y="3410"/>
                </a:lnTo>
                <a:lnTo>
                  <a:pt x="3177" y="684"/>
                </a:lnTo>
                <a:lnTo>
                  <a:pt x="7307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32" name="object 45" descr="object 45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646731" y="7842233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object 46" descr="object 4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3544308" y="7620531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object 47"/>
          <p:cNvSpPr/>
          <p:nvPr/>
        </p:nvSpPr>
        <p:spPr>
          <a:xfrm>
            <a:off x="13675101" y="9101381"/>
            <a:ext cx="143198" cy="42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495" y="0"/>
                </a:moveTo>
                <a:lnTo>
                  <a:pt x="20755" y="1369"/>
                </a:lnTo>
                <a:lnTo>
                  <a:pt x="21600" y="2699"/>
                </a:lnTo>
                <a:lnTo>
                  <a:pt x="21551" y="2939"/>
                </a:lnTo>
                <a:lnTo>
                  <a:pt x="21285" y="4543"/>
                </a:lnTo>
                <a:lnTo>
                  <a:pt x="20685" y="7748"/>
                </a:lnTo>
                <a:lnTo>
                  <a:pt x="18626" y="11649"/>
                </a:lnTo>
                <a:lnTo>
                  <a:pt x="17091" y="13962"/>
                </a:lnTo>
                <a:lnTo>
                  <a:pt x="15155" y="16233"/>
                </a:lnTo>
                <a:lnTo>
                  <a:pt x="12584" y="18432"/>
                </a:lnTo>
                <a:lnTo>
                  <a:pt x="9142" y="20530"/>
                </a:lnTo>
                <a:lnTo>
                  <a:pt x="4734" y="21600"/>
                </a:lnTo>
                <a:lnTo>
                  <a:pt x="3379" y="21330"/>
                </a:lnTo>
                <a:lnTo>
                  <a:pt x="166" y="19127"/>
                </a:lnTo>
                <a:lnTo>
                  <a:pt x="0" y="18223"/>
                </a:lnTo>
                <a:lnTo>
                  <a:pt x="68" y="17317"/>
                </a:lnTo>
                <a:lnTo>
                  <a:pt x="1833" y="13836"/>
                </a:lnTo>
                <a:lnTo>
                  <a:pt x="3679" y="10957"/>
                </a:lnTo>
                <a:lnTo>
                  <a:pt x="5265" y="8621"/>
                </a:lnTo>
                <a:lnTo>
                  <a:pt x="6316" y="7337"/>
                </a:lnTo>
                <a:lnTo>
                  <a:pt x="6928" y="6543"/>
                </a:lnTo>
                <a:lnTo>
                  <a:pt x="7612" y="5572"/>
                </a:lnTo>
                <a:lnTo>
                  <a:pt x="8204" y="4720"/>
                </a:lnTo>
                <a:lnTo>
                  <a:pt x="8728" y="3948"/>
                </a:lnTo>
                <a:lnTo>
                  <a:pt x="9276" y="3176"/>
                </a:lnTo>
                <a:lnTo>
                  <a:pt x="11675" y="1159"/>
                </a:lnTo>
                <a:lnTo>
                  <a:pt x="14108" y="223"/>
                </a:lnTo>
                <a:lnTo>
                  <a:pt x="15495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35" name="object 48"/>
          <p:cNvSpPr/>
          <p:nvPr/>
        </p:nvSpPr>
        <p:spPr>
          <a:xfrm>
            <a:off x="13460849" y="9102255"/>
            <a:ext cx="145712" cy="362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15" y="0"/>
                </a:moveTo>
                <a:lnTo>
                  <a:pt x="19981" y="1372"/>
                </a:lnTo>
                <a:lnTo>
                  <a:pt x="21600" y="3545"/>
                </a:lnTo>
                <a:lnTo>
                  <a:pt x="21553" y="4022"/>
                </a:lnTo>
                <a:lnTo>
                  <a:pt x="20483" y="7687"/>
                </a:lnTo>
                <a:lnTo>
                  <a:pt x="17926" y="12050"/>
                </a:lnTo>
                <a:lnTo>
                  <a:pt x="14787" y="15694"/>
                </a:lnTo>
                <a:lnTo>
                  <a:pt x="11870" y="18781"/>
                </a:lnTo>
                <a:lnTo>
                  <a:pt x="8346" y="21133"/>
                </a:lnTo>
                <a:lnTo>
                  <a:pt x="5481" y="21600"/>
                </a:lnTo>
                <a:lnTo>
                  <a:pt x="4525" y="21568"/>
                </a:lnTo>
                <a:lnTo>
                  <a:pt x="526" y="19559"/>
                </a:lnTo>
                <a:lnTo>
                  <a:pt x="0" y="18311"/>
                </a:lnTo>
                <a:lnTo>
                  <a:pt x="124" y="15081"/>
                </a:lnTo>
                <a:lnTo>
                  <a:pt x="1413" y="11939"/>
                </a:lnTo>
                <a:lnTo>
                  <a:pt x="3526" y="8862"/>
                </a:lnTo>
                <a:lnTo>
                  <a:pt x="6124" y="5828"/>
                </a:lnTo>
                <a:lnTo>
                  <a:pt x="8611" y="3394"/>
                </a:lnTo>
                <a:lnTo>
                  <a:pt x="11630" y="1063"/>
                </a:lnTo>
                <a:lnTo>
                  <a:pt x="15115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36" name="object 49" descr="object 49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709778" y="8639002"/>
            <a:ext cx="113865" cy="126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9" name="object 50"/>
          <p:cNvGrpSpPr/>
          <p:nvPr/>
        </p:nvGrpSpPr>
        <p:grpSpPr>
          <a:xfrm>
            <a:off x="13013365" y="6640493"/>
            <a:ext cx="5274635" cy="3646507"/>
            <a:chOff x="0" y="0"/>
            <a:chExt cx="5274634" cy="3646506"/>
          </a:xfrm>
        </p:grpSpPr>
        <p:pic>
          <p:nvPicPr>
            <p:cNvPr id="1137" name="object 51" descr="object 51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31641" y="2225138"/>
              <a:ext cx="110832" cy="132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8" name="object 52"/>
            <p:cNvSpPr/>
            <p:nvPr/>
          </p:nvSpPr>
          <p:spPr>
            <a:xfrm>
              <a:off x="0" y="0"/>
              <a:ext cx="5274635" cy="3646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91" y="21340"/>
                  </a:lnTo>
                  <a:lnTo>
                    <a:pt x="200" y="21043"/>
                  </a:lnTo>
                  <a:lnTo>
                    <a:pt x="315" y="20742"/>
                  </a:lnTo>
                  <a:lnTo>
                    <a:pt x="437" y="20438"/>
                  </a:lnTo>
                  <a:lnTo>
                    <a:pt x="566" y="20130"/>
                  </a:lnTo>
                  <a:lnTo>
                    <a:pt x="702" y="19818"/>
                  </a:lnTo>
                  <a:lnTo>
                    <a:pt x="845" y="19503"/>
                  </a:lnTo>
                  <a:lnTo>
                    <a:pt x="985" y="19202"/>
                  </a:lnTo>
                  <a:lnTo>
                    <a:pt x="1126" y="18913"/>
                  </a:lnTo>
                  <a:lnTo>
                    <a:pt x="1269" y="18634"/>
                  </a:lnTo>
                  <a:lnTo>
                    <a:pt x="1412" y="18365"/>
                  </a:lnTo>
                  <a:lnTo>
                    <a:pt x="1557" y="18106"/>
                  </a:lnTo>
                  <a:lnTo>
                    <a:pt x="1702" y="17858"/>
                  </a:lnTo>
                  <a:lnTo>
                    <a:pt x="1849" y="17619"/>
                  </a:lnTo>
                  <a:lnTo>
                    <a:pt x="1996" y="17390"/>
                  </a:lnTo>
                  <a:lnTo>
                    <a:pt x="2145" y="17170"/>
                  </a:lnTo>
                  <a:lnTo>
                    <a:pt x="2294" y="16959"/>
                  </a:lnTo>
                  <a:lnTo>
                    <a:pt x="2444" y="16757"/>
                  </a:lnTo>
                  <a:lnTo>
                    <a:pt x="2596" y="16564"/>
                  </a:lnTo>
                  <a:lnTo>
                    <a:pt x="2748" y="16380"/>
                  </a:lnTo>
                  <a:lnTo>
                    <a:pt x="2901" y="16203"/>
                  </a:lnTo>
                  <a:lnTo>
                    <a:pt x="3054" y="16035"/>
                  </a:lnTo>
                  <a:lnTo>
                    <a:pt x="3209" y="15875"/>
                  </a:lnTo>
                  <a:lnTo>
                    <a:pt x="3364" y="15722"/>
                  </a:lnTo>
                  <a:lnTo>
                    <a:pt x="3520" y="15577"/>
                  </a:lnTo>
                  <a:lnTo>
                    <a:pt x="3677" y="15438"/>
                  </a:lnTo>
                  <a:lnTo>
                    <a:pt x="3834" y="15307"/>
                  </a:lnTo>
                  <a:lnTo>
                    <a:pt x="3993" y="15183"/>
                  </a:lnTo>
                  <a:lnTo>
                    <a:pt x="4152" y="15065"/>
                  </a:lnTo>
                  <a:lnTo>
                    <a:pt x="4311" y="14954"/>
                  </a:lnTo>
                  <a:lnTo>
                    <a:pt x="4471" y="14849"/>
                  </a:lnTo>
                  <a:lnTo>
                    <a:pt x="4632" y="14749"/>
                  </a:lnTo>
                  <a:lnTo>
                    <a:pt x="4793" y="14656"/>
                  </a:lnTo>
                  <a:lnTo>
                    <a:pt x="4955" y="14568"/>
                  </a:lnTo>
                  <a:lnTo>
                    <a:pt x="5117" y="14485"/>
                  </a:lnTo>
                  <a:lnTo>
                    <a:pt x="5280" y="14407"/>
                  </a:lnTo>
                  <a:lnTo>
                    <a:pt x="5444" y="14334"/>
                  </a:lnTo>
                  <a:lnTo>
                    <a:pt x="5608" y="14266"/>
                  </a:lnTo>
                  <a:lnTo>
                    <a:pt x="5772" y="14202"/>
                  </a:lnTo>
                  <a:lnTo>
                    <a:pt x="5937" y="14143"/>
                  </a:lnTo>
                  <a:lnTo>
                    <a:pt x="6102" y="14087"/>
                  </a:lnTo>
                  <a:lnTo>
                    <a:pt x="6267" y="14035"/>
                  </a:lnTo>
                  <a:lnTo>
                    <a:pt x="6433" y="13987"/>
                  </a:lnTo>
                  <a:lnTo>
                    <a:pt x="6599" y="13943"/>
                  </a:lnTo>
                  <a:lnTo>
                    <a:pt x="6766" y="13901"/>
                  </a:lnTo>
                  <a:lnTo>
                    <a:pt x="6933" y="13862"/>
                  </a:lnTo>
                  <a:lnTo>
                    <a:pt x="7100" y="13826"/>
                  </a:lnTo>
                  <a:lnTo>
                    <a:pt x="7267" y="13793"/>
                  </a:lnTo>
                  <a:lnTo>
                    <a:pt x="7603" y="13733"/>
                  </a:lnTo>
                  <a:lnTo>
                    <a:pt x="7939" y="13680"/>
                  </a:lnTo>
                  <a:lnTo>
                    <a:pt x="10129" y="13404"/>
                  </a:lnTo>
                  <a:lnTo>
                    <a:pt x="10465" y="13354"/>
                  </a:lnTo>
                  <a:lnTo>
                    <a:pt x="10800" y="13296"/>
                  </a:lnTo>
                  <a:lnTo>
                    <a:pt x="10967" y="13265"/>
                  </a:lnTo>
                  <a:lnTo>
                    <a:pt x="11134" y="13230"/>
                  </a:lnTo>
                  <a:lnTo>
                    <a:pt x="11301" y="13193"/>
                  </a:lnTo>
                  <a:lnTo>
                    <a:pt x="11467" y="13154"/>
                  </a:lnTo>
                  <a:lnTo>
                    <a:pt x="11633" y="13111"/>
                  </a:lnTo>
                  <a:lnTo>
                    <a:pt x="11799" y="13065"/>
                  </a:lnTo>
                  <a:lnTo>
                    <a:pt x="11964" y="13016"/>
                  </a:lnTo>
                  <a:lnTo>
                    <a:pt x="12129" y="12963"/>
                  </a:lnTo>
                  <a:lnTo>
                    <a:pt x="12294" y="12906"/>
                  </a:lnTo>
                  <a:lnTo>
                    <a:pt x="12458" y="12845"/>
                  </a:lnTo>
                  <a:lnTo>
                    <a:pt x="12622" y="12779"/>
                  </a:lnTo>
                  <a:lnTo>
                    <a:pt x="12785" y="12710"/>
                  </a:lnTo>
                  <a:lnTo>
                    <a:pt x="12948" y="12635"/>
                  </a:lnTo>
                  <a:lnTo>
                    <a:pt x="13110" y="12556"/>
                  </a:lnTo>
                  <a:lnTo>
                    <a:pt x="13340" y="12434"/>
                  </a:lnTo>
                  <a:lnTo>
                    <a:pt x="13563" y="12307"/>
                  </a:lnTo>
                  <a:lnTo>
                    <a:pt x="13780" y="12175"/>
                  </a:lnTo>
                  <a:lnTo>
                    <a:pt x="13990" y="12039"/>
                  </a:lnTo>
                  <a:lnTo>
                    <a:pt x="14194" y="11898"/>
                  </a:lnTo>
                  <a:lnTo>
                    <a:pt x="14391" y="11753"/>
                  </a:lnTo>
                  <a:lnTo>
                    <a:pt x="14583" y="11603"/>
                  </a:lnTo>
                  <a:lnTo>
                    <a:pt x="14769" y="11450"/>
                  </a:lnTo>
                  <a:lnTo>
                    <a:pt x="14950" y="11292"/>
                  </a:lnTo>
                  <a:lnTo>
                    <a:pt x="15125" y="11130"/>
                  </a:lnTo>
                  <a:lnTo>
                    <a:pt x="15295" y="10965"/>
                  </a:lnTo>
                  <a:lnTo>
                    <a:pt x="15459" y="10796"/>
                  </a:lnTo>
                  <a:lnTo>
                    <a:pt x="15619" y="10624"/>
                  </a:lnTo>
                  <a:lnTo>
                    <a:pt x="15773" y="10448"/>
                  </a:lnTo>
                  <a:lnTo>
                    <a:pt x="15923" y="10270"/>
                  </a:lnTo>
                  <a:lnTo>
                    <a:pt x="16069" y="10088"/>
                  </a:lnTo>
                  <a:lnTo>
                    <a:pt x="16210" y="9903"/>
                  </a:lnTo>
                  <a:lnTo>
                    <a:pt x="16347" y="9716"/>
                  </a:lnTo>
                  <a:lnTo>
                    <a:pt x="16480" y="9527"/>
                  </a:lnTo>
                  <a:lnTo>
                    <a:pt x="16609" y="9335"/>
                  </a:lnTo>
                  <a:lnTo>
                    <a:pt x="16735" y="9140"/>
                  </a:lnTo>
                  <a:lnTo>
                    <a:pt x="16857" y="8944"/>
                  </a:lnTo>
                  <a:lnTo>
                    <a:pt x="16975" y="8746"/>
                  </a:lnTo>
                  <a:lnTo>
                    <a:pt x="17091" y="8546"/>
                  </a:lnTo>
                  <a:lnTo>
                    <a:pt x="17203" y="8344"/>
                  </a:lnTo>
                  <a:lnTo>
                    <a:pt x="17312" y="8141"/>
                  </a:lnTo>
                  <a:lnTo>
                    <a:pt x="17419" y="7936"/>
                  </a:lnTo>
                  <a:lnTo>
                    <a:pt x="17523" y="7730"/>
                  </a:lnTo>
                  <a:lnTo>
                    <a:pt x="17624" y="7523"/>
                  </a:lnTo>
                  <a:lnTo>
                    <a:pt x="17724" y="7315"/>
                  </a:lnTo>
                  <a:lnTo>
                    <a:pt x="17821" y="7107"/>
                  </a:lnTo>
                  <a:lnTo>
                    <a:pt x="17916" y="6898"/>
                  </a:lnTo>
                  <a:lnTo>
                    <a:pt x="18010" y="6688"/>
                  </a:lnTo>
                  <a:lnTo>
                    <a:pt x="18102" y="6478"/>
                  </a:lnTo>
                  <a:lnTo>
                    <a:pt x="18192" y="6268"/>
                  </a:lnTo>
                  <a:lnTo>
                    <a:pt x="18281" y="6057"/>
                  </a:lnTo>
                  <a:lnTo>
                    <a:pt x="18369" y="5847"/>
                  </a:lnTo>
                  <a:lnTo>
                    <a:pt x="18456" y="5637"/>
                  </a:lnTo>
                  <a:lnTo>
                    <a:pt x="18542" y="5428"/>
                  </a:lnTo>
                  <a:lnTo>
                    <a:pt x="18628" y="5219"/>
                  </a:lnTo>
                  <a:lnTo>
                    <a:pt x="18797" y="4803"/>
                  </a:lnTo>
                  <a:lnTo>
                    <a:pt x="18882" y="4597"/>
                  </a:lnTo>
                  <a:lnTo>
                    <a:pt x="18966" y="4391"/>
                  </a:lnTo>
                  <a:lnTo>
                    <a:pt x="19051" y="4187"/>
                  </a:lnTo>
                  <a:lnTo>
                    <a:pt x="19136" y="3985"/>
                  </a:lnTo>
                  <a:lnTo>
                    <a:pt x="19221" y="3784"/>
                  </a:lnTo>
                  <a:lnTo>
                    <a:pt x="19307" y="3584"/>
                  </a:lnTo>
                  <a:lnTo>
                    <a:pt x="19394" y="3387"/>
                  </a:lnTo>
                  <a:lnTo>
                    <a:pt x="19481" y="3191"/>
                  </a:lnTo>
                  <a:lnTo>
                    <a:pt x="19570" y="2998"/>
                  </a:lnTo>
                  <a:lnTo>
                    <a:pt x="19660" y="2807"/>
                  </a:lnTo>
                  <a:lnTo>
                    <a:pt x="19752" y="2619"/>
                  </a:lnTo>
                  <a:lnTo>
                    <a:pt x="19845" y="2433"/>
                  </a:lnTo>
                  <a:lnTo>
                    <a:pt x="19940" y="2249"/>
                  </a:lnTo>
                  <a:lnTo>
                    <a:pt x="20036" y="2069"/>
                  </a:lnTo>
                  <a:lnTo>
                    <a:pt x="20135" y="1892"/>
                  </a:lnTo>
                  <a:lnTo>
                    <a:pt x="20236" y="1718"/>
                  </a:lnTo>
                  <a:lnTo>
                    <a:pt x="20339" y="1547"/>
                  </a:lnTo>
                  <a:lnTo>
                    <a:pt x="20445" y="1380"/>
                  </a:lnTo>
                  <a:lnTo>
                    <a:pt x="20554" y="1216"/>
                  </a:lnTo>
                  <a:lnTo>
                    <a:pt x="20665" y="1056"/>
                  </a:lnTo>
                  <a:lnTo>
                    <a:pt x="20780" y="900"/>
                  </a:lnTo>
                  <a:lnTo>
                    <a:pt x="20897" y="748"/>
                  </a:lnTo>
                  <a:lnTo>
                    <a:pt x="21018" y="600"/>
                  </a:lnTo>
                  <a:lnTo>
                    <a:pt x="21143" y="457"/>
                  </a:lnTo>
                  <a:lnTo>
                    <a:pt x="21271" y="318"/>
                  </a:lnTo>
                  <a:lnTo>
                    <a:pt x="21403" y="184"/>
                  </a:lnTo>
                  <a:lnTo>
                    <a:pt x="21539" y="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3AF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44" name="object 53"/>
          <p:cNvGrpSpPr/>
          <p:nvPr/>
        </p:nvGrpSpPr>
        <p:grpSpPr>
          <a:xfrm>
            <a:off x="179397" y="4923153"/>
            <a:ext cx="611673" cy="449987"/>
            <a:chOff x="0" y="0"/>
            <a:chExt cx="611673" cy="449985"/>
          </a:xfrm>
        </p:grpSpPr>
        <p:grpSp>
          <p:nvGrpSpPr>
            <p:cNvPr id="1142" name="object 54"/>
            <p:cNvGrpSpPr/>
            <p:nvPr/>
          </p:nvGrpSpPr>
          <p:grpSpPr>
            <a:xfrm>
              <a:off x="140299" y="0"/>
              <a:ext cx="471375" cy="394792"/>
              <a:chOff x="0" y="0"/>
              <a:chExt cx="471373" cy="394791"/>
            </a:xfrm>
          </p:grpSpPr>
          <p:sp>
            <p:nvSpPr>
              <p:cNvPr id="1140" name="Shape"/>
              <p:cNvSpPr/>
              <p:nvPr/>
            </p:nvSpPr>
            <p:spPr>
              <a:xfrm>
                <a:off x="0" y="0"/>
                <a:ext cx="383337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2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6" y="7862"/>
                    </a:lnTo>
                    <a:lnTo>
                      <a:pt x="4375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6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6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7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2" y="15906"/>
                    </a:lnTo>
                    <a:lnTo>
                      <a:pt x="12598" y="13935"/>
                    </a:lnTo>
                    <a:lnTo>
                      <a:pt x="15511" y="11455"/>
                    </a:lnTo>
                    <a:lnTo>
                      <a:pt x="18085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41" name="Shape"/>
              <p:cNvSpPr/>
              <p:nvPr/>
            </p:nvSpPr>
            <p:spPr>
              <a:xfrm>
                <a:off x="136371" y="197726"/>
                <a:ext cx="335002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4" y="0"/>
                    </a:lnTo>
                    <a:lnTo>
                      <a:pt x="18822" y="60"/>
                    </a:lnTo>
                    <a:lnTo>
                      <a:pt x="15386" y="1904"/>
                    </a:lnTo>
                    <a:lnTo>
                      <a:pt x="12050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9" y="21178"/>
                    </a:lnTo>
                    <a:lnTo>
                      <a:pt x="6422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7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43" name="object 55" descr="object 55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45" name="object 56" descr="object 56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0" y="5340575"/>
            <a:ext cx="81794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6" name="object 57"/>
          <p:cNvSpPr/>
          <p:nvPr/>
        </p:nvSpPr>
        <p:spPr>
          <a:xfrm>
            <a:off x="1405975" y="4782177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47" name="object 58"/>
          <p:cNvSpPr/>
          <p:nvPr/>
        </p:nvSpPr>
        <p:spPr>
          <a:xfrm>
            <a:off x="1477110" y="5002796"/>
            <a:ext cx="367433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48" name="object 59" descr="object 59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207918" y="4972949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object 60" descr="object 60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969981" y="4936957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object 61"/>
          <p:cNvSpPr/>
          <p:nvPr/>
        </p:nvSpPr>
        <p:spPr>
          <a:xfrm>
            <a:off x="1405975" y="4782177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51" name="object 62"/>
          <p:cNvSpPr/>
          <p:nvPr/>
        </p:nvSpPr>
        <p:spPr>
          <a:xfrm>
            <a:off x="1477110" y="5002796"/>
            <a:ext cx="367433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52" name="object 63" descr="object 63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207918" y="4972949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object 64" descr="object 64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969981" y="4936957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object 65"/>
          <p:cNvSpPr/>
          <p:nvPr/>
        </p:nvSpPr>
        <p:spPr>
          <a:xfrm>
            <a:off x="2414672" y="4864253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55" name="object 66"/>
          <p:cNvSpPr/>
          <p:nvPr/>
        </p:nvSpPr>
        <p:spPr>
          <a:xfrm>
            <a:off x="2428388" y="4645619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56" name="object 67" descr="object 67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83546" y="4802346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7" name="object 68" descr="object 68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54421" y="4854076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2" name="object 69"/>
          <p:cNvGrpSpPr/>
          <p:nvPr/>
        </p:nvGrpSpPr>
        <p:grpSpPr>
          <a:xfrm>
            <a:off x="3301655" y="4035779"/>
            <a:ext cx="503736" cy="595713"/>
            <a:chOff x="0" y="0"/>
            <a:chExt cx="503735" cy="595712"/>
          </a:xfrm>
        </p:grpSpPr>
        <p:grpSp>
          <p:nvGrpSpPr>
            <p:cNvPr id="1160" name="object 70"/>
            <p:cNvGrpSpPr/>
            <p:nvPr/>
          </p:nvGrpSpPr>
          <p:grpSpPr>
            <a:xfrm>
              <a:off x="48172" y="-1"/>
              <a:ext cx="455564" cy="443042"/>
              <a:chOff x="0" y="0"/>
              <a:chExt cx="455562" cy="443039"/>
            </a:xfrm>
          </p:grpSpPr>
          <p:sp>
            <p:nvSpPr>
              <p:cNvPr id="1158" name="Shape"/>
              <p:cNvSpPr/>
              <p:nvPr/>
            </p:nvSpPr>
            <p:spPr>
              <a:xfrm>
                <a:off x="0" y="0"/>
                <a:ext cx="300673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3" y="736"/>
                    </a:lnTo>
                    <a:lnTo>
                      <a:pt x="20895" y="151"/>
                    </a:lnTo>
                    <a:lnTo>
                      <a:pt x="20484" y="0"/>
                    </a:lnTo>
                    <a:lnTo>
                      <a:pt x="19791" y="15"/>
                    </a:lnTo>
                    <a:lnTo>
                      <a:pt x="15422" y="1951"/>
                    </a:lnTo>
                    <a:lnTo>
                      <a:pt x="12808" y="3813"/>
                    </a:lnTo>
                    <a:lnTo>
                      <a:pt x="10405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3" y="13613"/>
                    </a:lnTo>
                    <a:lnTo>
                      <a:pt x="2024" y="15327"/>
                    </a:lnTo>
                    <a:lnTo>
                      <a:pt x="782" y="17030"/>
                    </a:lnTo>
                    <a:lnTo>
                      <a:pt x="591" y="17283"/>
                    </a:lnTo>
                    <a:lnTo>
                      <a:pt x="311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1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4" y="21421"/>
                    </a:lnTo>
                    <a:lnTo>
                      <a:pt x="5205" y="20081"/>
                    </a:lnTo>
                    <a:lnTo>
                      <a:pt x="7544" y="17927"/>
                    </a:lnTo>
                    <a:lnTo>
                      <a:pt x="8391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2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2" y="6758"/>
                    </a:lnTo>
                    <a:lnTo>
                      <a:pt x="21033" y="3840"/>
                    </a:lnTo>
                    <a:lnTo>
                      <a:pt x="21493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9" name="Shape"/>
              <p:cNvSpPr/>
              <p:nvPr/>
            </p:nvSpPr>
            <p:spPr>
              <a:xfrm>
                <a:off x="186461" y="156972"/>
                <a:ext cx="269102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1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8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4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61" name="object 71" descr="object 71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472903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63" name="object 72" descr="object 72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3098063" y="4634610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8" name="object 73"/>
          <p:cNvGrpSpPr/>
          <p:nvPr/>
        </p:nvGrpSpPr>
        <p:grpSpPr>
          <a:xfrm>
            <a:off x="3301655" y="4035779"/>
            <a:ext cx="503736" cy="595713"/>
            <a:chOff x="0" y="0"/>
            <a:chExt cx="503735" cy="595712"/>
          </a:xfrm>
        </p:grpSpPr>
        <p:grpSp>
          <p:nvGrpSpPr>
            <p:cNvPr id="1166" name="object 74"/>
            <p:cNvGrpSpPr/>
            <p:nvPr/>
          </p:nvGrpSpPr>
          <p:grpSpPr>
            <a:xfrm>
              <a:off x="48172" y="-1"/>
              <a:ext cx="455564" cy="443042"/>
              <a:chOff x="0" y="0"/>
              <a:chExt cx="455562" cy="443039"/>
            </a:xfrm>
          </p:grpSpPr>
          <p:sp>
            <p:nvSpPr>
              <p:cNvPr id="1164" name="Shape"/>
              <p:cNvSpPr/>
              <p:nvPr/>
            </p:nvSpPr>
            <p:spPr>
              <a:xfrm>
                <a:off x="0" y="0"/>
                <a:ext cx="300673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3" y="736"/>
                    </a:lnTo>
                    <a:lnTo>
                      <a:pt x="20895" y="151"/>
                    </a:lnTo>
                    <a:lnTo>
                      <a:pt x="20484" y="0"/>
                    </a:lnTo>
                    <a:lnTo>
                      <a:pt x="19791" y="15"/>
                    </a:lnTo>
                    <a:lnTo>
                      <a:pt x="15422" y="1951"/>
                    </a:lnTo>
                    <a:lnTo>
                      <a:pt x="12808" y="3813"/>
                    </a:lnTo>
                    <a:lnTo>
                      <a:pt x="10405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3" y="13613"/>
                    </a:lnTo>
                    <a:lnTo>
                      <a:pt x="2024" y="15327"/>
                    </a:lnTo>
                    <a:lnTo>
                      <a:pt x="782" y="17030"/>
                    </a:lnTo>
                    <a:lnTo>
                      <a:pt x="591" y="17283"/>
                    </a:lnTo>
                    <a:lnTo>
                      <a:pt x="311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1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4" y="21421"/>
                    </a:lnTo>
                    <a:lnTo>
                      <a:pt x="5205" y="20081"/>
                    </a:lnTo>
                    <a:lnTo>
                      <a:pt x="7544" y="17927"/>
                    </a:lnTo>
                    <a:lnTo>
                      <a:pt x="8391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2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2" y="6758"/>
                    </a:lnTo>
                    <a:lnTo>
                      <a:pt x="21033" y="3840"/>
                    </a:lnTo>
                    <a:lnTo>
                      <a:pt x="21493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5" name="Shape"/>
              <p:cNvSpPr/>
              <p:nvPr/>
            </p:nvSpPr>
            <p:spPr>
              <a:xfrm>
                <a:off x="186461" y="156972"/>
                <a:ext cx="269102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1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8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4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67" name="object 75" descr="object 75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472903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69" name="object 76" descr="object 76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3098063" y="4634610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1170" name="object 77"/>
          <p:cNvSpPr/>
          <p:nvPr/>
        </p:nvSpPr>
        <p:spPr>
          <a:xfrm>
            <a:off x="4077584" y="3123434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1" name="object 78"/>
          <p:cNvSpPr/>
          <p:nvPr/>
        </p:nvSpPr>
        <p:spPr>
          <a:xfrm>
            <a:off x="3875944" y="3098660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72" name="object 79" descr="object 79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3898593" y="3604238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object 80" descr="object 80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3873055" y="3847831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74" name="object 81"/>
          <p:cNvSpPr/>
          <p:nvPr/>
        </p:nvSpPr>
        <p:spPr>
          <a:xfrm>
            <a:off x="3983759" y="2052922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5" name="object 82"/>
          <p:cNvSpPr/>
          <p:nvPr/>
        </p:nvSpPr>
        <p:spPr>
          <a:xfrm>
            <a:off x="3766465" y="2105473"/>
            <a:ext cx="136598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76" name="object 83" descr="object 83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3916241" y="2581986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object 84" descr="object 8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016530" y="2811503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object 85"/>
          <p:cNvSpPr/>
          <p:nvPr/>
        </p:nvSpPr>
        <p:spPr>
          <a:xfrm>
            <a:off x="3983759" y="2052922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9" name="object 86"/>
          <p:cNvSpPr/>
          <p:nvPr/>
        </p:nvSpPr>
        <p:spPr>
          <a:xfrm>
            <a:off x="3766465" y="2105473"/>
            <a:ext cx="136598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80" name="object 87" descr="object 87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3916241" y="2581986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object 88" descr="object 88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016530" y="2811503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object 89"/>
          <p:cNvSpPr/>
          <p:nvPr/>
        </p:nvSpPr>
        <p:spPr>
          <a:xfrm>
            <a:off x="3856306" y="1031123"/>
            <a:ext cx="143197" cy="42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05" y="21600"/>
                </a:moveTo>
                <a:lnTo>
                  <a:pt x="845" y="20231"/>
                </a:lnTo>
                <a:lnTo>
                  <a:pt x="0" y="18901"/>
                </a:lnTo>
                <a:lnTo>
                  <a:pt x="49" y="18661"/>
                </a:lnTo>
                <a:lnTo>
                  <a:pt x="315" y="17057"/>
                </a:lnTo>
                <a:lnTo>
                  <a:pt x="915" y="13852"/>
                </a:lnTo>
                <a:lnTo>
                  <a:pt x="2974" y="9951"/>
                </a:lnTo>
                <a:lnTo>
                  <a:pt x="4509" y="7638"/>
                </a:lnTo>
                <a:lnTo>
                  <a:pt x="6445" y="5367"/>
                </a:lnTo>
                <a:lnTo>
                  <a:pt x="9016" y="3168"/>
                </a:lnTo>
                <a:lnTo>
                  <a:pt x="12458" y="1070"/>
                </a:lnTo>
                <a:lnTo>
                  <a:pt x="16865" y="0"/>
                </a:lnTo>
                <a:lnTo>
                  <a:pt x="18221" y="270"/>
                </a:lnTo>
                <a:lnTo>
                  <a:pt x="21434" y="2473"/>
                </a:lnTo>
                <a:lnTo>
                  <a:pt x="21600" y="3377"/>
                </a:lnTo>
                <a:lnTo>
                  <a:pt x="21532" y="4283"/>
                </a:lnTo>
                <a:lnTo>
                  <a:pt x="19767" y="7764"/>
                </a:lnTo>
                <a:lnTo>
                  <a:pt x="17921" y="10643"/>
                </a:lnTo>
                <a:lnTo>
                  <a:pt x="16335" y="12979"/>
                </a:lnTo>
                <a:lnTo>
                  <a:pt x="15284" y="14263"/>
                </a:lnTo>
                <a:lnTo>
                  <a:pt x="14672" y="15057"/>
                </a:lnTo>
                <a:lnTo>
                  <a:pt x="13988" y="16028"/>
                </a:lnTo>
                <a:lnTo>
                  <a:pt x="13395" y="16880"/>
                </a:lnTo>
                <a:lnTo>
                  <a:pt x="12872" y="17652"/>
                </a:lnTo>
                <a:lnTo>
                  <a:pt x="12324" y="18424"/>
                </a:lnTo>
                <a:lnTo>
                  <a:pt x="9925" y="20441"/>
                </a:lnTo>
                <a:lnTo>
                  <a:pt x="7492" y="21377"/>
                </a:lnTo>
                <a:lnTo>
                  <a:pt x="6105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83" name="object 90"/>
          <p:cNvSpPr/>
          <p:nvPr/>
        </p:nvSpPr>
        <p:spPr>
          <a:xfrm>
            <a:off x="4068043" y="1092511"/>
            <a:ext cx="145712" cy="362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85" y="21600"/>
                </a:moveTo>
                <a:lnTo>
                  <a:pt x="1619" y="20228"/>
                </a:lnTo>
                <a:lnTo>
                  <a:pt x="0" y="18055"/>
                </a:lnTo>
                <a:lnTo>
                  <a:pt x="47" y="17578"/>
                </a:lnTo>
                <a:lnTo>
                  <a:pt x="1117" y="13913"/>
                </a:lnTo>
                <a:lnTo>
                  <a:pt x="3674" y="9550"/>
                </a:lnTo>
                <a:lnTo>
                  <a:pt x="6813" y="5906"/>
                </a:lnTo>
                <a:lnTo>
                  <a:pt x="9730" y="2819"/>
                </a:lnTo>
                <a:lnTo>
                  <a:pt x="13254" y="467"/>
                </a:lnTo>
                <a:lnTo>
                  <a:pt x="16119" y="0"/>
                </a:lnTo>
                <a:lnTo>
                  <a:pt x="17075" y="32"/>
                </a:lnTo>
                <a:lnTo>
                  <a:pt x="21074" y="2041"/>
                </a:lnTo>
                <a:lnTo>
                  <a:pt x="21600" y="3289"/>
                </a:lnTo>
                <a:lnTo>
                  <a:pt x="21476" y="6519"/>
                </a:lnTo>
                <a:lnTo>
                  <a:pt x="20187" y="9661"/>
                </a:lnTo>
                <a:lnTo>
                  <a:pt x="18074" y="12738"/>
                </a:lnTo>
                <a:lnTo>
                  <a:pt x="15476" y="15772"/>
                </a:lnTo>
                <a:lnTo>
                  <a:pt x="12989" y="18206"/>
                </a:lnTo>
                <a:lnTo>
                  <a:pt x="9970" y="20537"/>
                </a:lnTo>
                <a:lnTo>
                  <a:pt x="6485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84" name="object 91" descr="object 91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3918767" y="1559153"/>
            <a:ext cx="110832" cy="13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5" name="object 92" descr="object 92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3850963" y="1791928"/>
            <a:ext cx="113865" cy="126261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object 93"/>
          <p:cNvSpPr txBox="1"/>
          <p:nvPr>
            <p:ph type="title"/>
          </p:nvPr>
        </p:nvSpPr>
        <p:spPr>
          <a:xfrm>
            <a:off x="6250182" y="1601299"/>
            <a:ext cx="5787636" cy="5527042"/>
          </a:xfrm>
          <a:prstGeom prst="rect">
            <a:avLst/>
          </a:prstGeom>
        </p:spPr>
        <p:txBody>
          <a:bodyPr/>
          <a:lstStyle/>
          <a:p>
            <a:pPr marR="5080" algn="ctr">
              <a:lnSpc>
                <a:spcPts val="15000"/>
              </a:lnSpc>
              <a:spcBef>
                <a:spcPts val="3100"/>
              </a:spcBef>
              <a:defRPr spc="600"/>
            </a:pPr>
            <a:r>
              <a:t>Thank </a:t>
            </a:r>
            <a:r>
              <a:rPr spc="200">
                <a:solidFill>
                  <a:srgbClr val="FFBD58"/>
                </a:solidFill>
              </a:rPr>
              <a:t>You!</a:t>
            </a:r>
            <a:endParaRPr spc="200">
              <a:solidFill>
                <a:srgbClr val="FFBD58"/>
              </a:solidFill>
            </a:endParaRPr>
          </a:p>
          <a:p>
            <a:pPr marL="634" marR="719455" indent="725170" algn="ctr">
              <a:lnSpc>
                <a:spcPct val="115700"/>
              </a:lnSpc>
              <a:spcBef>
                <a:spcPts val="2800"/>
              </a:spcBef>
              <a:defRPr spc="200" sz="2700"/>
            </a:pPr>
            <a:r>
              <a:t>Tyler</a:t>
            </a:r>
            <a:r>
              <a:rPr spc="-100"/>
              <a:t> </a:t>
            </a:r>
            <a:r>
              <a:rPr spc="100"/>
              <a:t>Madell </a:t>
            </a:r>
            <a:r>
              <a:rPr spc="100" u="sng">
                <a:uFill>
                  <a:solidFill>
                    <a:srgbClr val="FAFAFA"/>
                  </a:solidFill>
                </a:uFill>
                <a:hlinkClick r:id="rId32" invalidUrl="" action="" tgtFrame="" tooltip="" history="1" highlightClick="0" endSnd="0"/>
              </a:rPr>
              <a:t>tyler@sharedmobility.org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584" y="2127584"/>
            <a:ext cx="6031830" cy="60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object 3"/>
          <p:cNvGrpSpPr/>
          <p:nvPr/>
        </p:nvGrpSpPr>
        <p:grpSpPr>
          <a:xfrm>
            <a:off x="17525403" y="7802250"/>
            <a:ext cx="611686" cy="450006"/>
            <a:chOff x="0" y="0"/>
            <a:chExt cx="611685" cy="450005"/>
          </a:xfrm>
        </p:grpSpPr>
        <p:grpSp>
          <p:nvGrpSpPr>
            <p:cNvPr id="152" name="object 4"/>
            <p:cNvGrpSpPr/>
            <p:nvPr/>
          </p:nvGrpSpPr>
          <p:grpSpPr>
            <a:xfrm>
              <a:off x="-1" y="55201"/>
              <a:ext cx="471375" cy="394805"/>
              <a:chOff x="0" y="0"/>
              <a:chExt cx="471372" cy="394804"/>
            </a:xfrm>
          </p:grpSpPr>
          <p:sp>
            <p:nvSpPr>
              <p:cNvPr id="150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8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3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39"/>
                    </a:lnTo>
                    <a:lnTo>
                      <a:pt x="6214" y="19696"/>
                    </a:lnTo>
                    <a:lnTo>
                      <a:pt x="9550" y="17782"/>
                    </a:lnTo>
                    <a:lnTo>
                      <a:pt x="14039" y="14651"/>
                    </a:lnTo>
                    <a:lnTo>
                      <a:pt x="18272" y="10625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1" name="Shape"/>
              <p:cNvSpPr/>
              <p:nvPr/>
            </p:nvSpPr>
            <p:spPr>
              <a:xfrm>
                <a:off x="88036" y="167690"/>
                <a:ext cx="383338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8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5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7" y="20701"/>
                    </a:lnTo>
                    <a:lnTo>
                      <a:pt x="340" y="21104"/>
                    </a:lnTo>
                    <a:lnTo>
                      <a:pt x="853" y="21412"/>
                    </a:lnTo>
                    <a:lnTo>
                      <a:pt x="1471" y="21589"/>
                    </a:lnTo>
                    <a:lnTo>
                      <a:pt x="2043" y="21600"/>
                    </a:lnTo>
                    <a:lnTo>
                      <a:pt x="4658" y="20820"/>
                    </a:lnTo>
                    <a:lnTo>
                      <a:pt x="7157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4" y="13737"/>
                    </a:lnTo>
                    <a:lnTo>
                      <a:pt x="17225" y="10526"/>
                    </a:lnTo>
                    <a:lnTo>
                      <a:pt x="18663" y="8747"/>
                    </a:lnTo>
                    <a:lnTo>
                      <a:pt x="20107" y="6991"/>
                    </a:lnTo>
                    <a:lnTo>
                      <a:pt x="20325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53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3779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5" name="object 6"/>
          <p:cNvSpPr/>
          <p:nvPr/>
        </p:nvSpPr>
        <p:spPr>
          <a:xfrm>
            <a:off x="18234691" y="7712340"/>
            <a:ext cx="53307" cy="12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279"/>
                </a:lnTo>
                <a:lnTo>
                  <a:pt x="18135" y="21600"/>
                </a:lnTo>
                <a:lnTo>
                  <a:pt x="3601" y="17083"/>
                </a:lnTo>
                <a:lnTo>
                  <a:pt x="0" y="11232"/>
                </a:lnTo>
                <a:lnTo>
                  <a:pt x="812" y="8322"/>
                </a:lnTo>
                <a:lnTo>
                  <a:pt x="9850" y="2373"/>
                </a:lnTo>
                <a:lnTo>
                  <a:pt x="20967" y="80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" name="object 7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7" name="object 8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58" name="object 9" descr="objec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object 10" descr="objec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object 11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" name="object 12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62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object 15"/>
          <p:cNvSpPr/>
          <p:nvPr/>
        </p:nvSpPr>
        <p:spPr>
          <a:xfrm>
            <a:off x="15473655" y="8185371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object 16"/>
          <p:cNvSpPr/>
          <p:nvPr/>
        </p:nvSpPr>
        <p:spPr>
          <a:xfrm>
            <a:off x="15522440" y="839659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66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99572" y="826114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7179" y="820738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object 19"/>
          <p:cNvGrpSpPr/>
          <p:nvPr/>
        </p:nvGrpSpPr>
        <p:grpSpPr>
          <a:xfrm>
            <a:off x="14511083" y="8543898"/>
            <a:ext cx="503748" cy="595720"/>
            <a:chOff x="0" y="0"/>
            <a:chExt cx="503747" cy="595719"/>
          </a:xfrm>
        </p:grpSpPr>
        <p:grpSp>
          <p:nvGrpSpPr>
            <p:cNvPr id="170" name="object 20"/>
            <p:cNvGrpSpPr/>
            <p:nvPr/>
          </p:nvGrpSpPr>
          <p:grpSpPr>
            <a:xfrm>
              <a:off x="0" y="152691"/>
              <a:ext cx="455562" cy="443029"/>
              <a:chOff x="0" y="0"/>
              <a:chExt cx="455561" cy="443027"/>
            </a:xfrm>
          </p:grpSpPr>
          <p:sp>
            <p:nvSpPr>
              <p:cNvPr id="168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71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784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3" name="object 22" descr="object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object 23"/>
          <p:cNvGrpSpPr/>
          <p:nvPr/>
        </p:nvGrpSpPr>
        <p:grpSpPr>
          <a:xfrm>
            <a:off x="14511083" y="8696590"/>
            <a:ext cx="455562" cy="443028"/>
            <a:chOff x="0" y="0"/>
            <a:chExt cx="455561" cy="443027"/>
          </a:xfrm>
        </p:grpSpPr>
        <p:sp>
          <p:nvSpPr>
            <p:cNvPr id="174" name="Shape"/>
            <p:cNvSpPr/>
            <p:nvPr/>
          </p:nvSpPr>
          <p:spPr>
            <a:xfrm>
              <a:off x="0" y="0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883"/>
                  </a:moveTo>
                  <a:lnTo>
                    <a:pt x="21515" y="1932"/>
                  </a:lnTo>
                  <a:lnTo>
                    <a:pt x="21060" y="794"/>
                  </a:lnTo>
                  <a:lnTo>
                    <a:pt x="20241" y="138"/>
                  </a:lnTo>
                  <a:lnTo>
                    <a:pt x="19153" y="0"/>
                  </a:lnTo>
                  <a:lnTo>
                    <a:pt x="17888" y="417"/>
                  </a:lnTo>
                  <a:lnTo>
                    <a:pt x="14905" y="2206"/>
                  </a:lnTo>
                  <a:lnTo>
                    <a:pt x="12102" y="4242"/>
                  </a:lnTo>
                  <a:lnTo>
                    <a:pt x="8840" y="6910"/>
                  </a:lnTo>
                  <a:lnTo>
                    <a:pt x="5777" y="9749"/>
                  </a:lnTo>
                  <a:lnTo>
                    <a:pt x="3056" y="12868"/>
                  </a:lnTo>
                  <a:lnTo>
                    <a:pt x="825" y="16379"/>
                  </a:lnTo>
                  <a:lnTo>
                    <a:pt x="0" y="19452"/>
                  </a:lnTo>
                  <a:lnTo>
                    <a:pt x="104" y="20015"/>
                  </a:lnTo>
                  <a:lnTo>
                    <a:pt x="2836" y="21600"/>
                  </a:lnTo>
                  <a:lnTo>
                    <a:pt x="3653" y="21504"/>
                  </a:lnTo>
                  <a:lnTo>
                    <a:pt x="7812" y="18597"/>
                  </a:lnTo>
                  <a:lnTo>
                    <a:pt x="11186" y="15964"/>
                  </a:lnTo>
                  <a:lnTo>
                    <a:pt x="15579" y="12065"/>
                  </a:lnTo>
                  <a:lnTo>
                    <a:pt x="19442" y="7698"/>
                  </a:lnTo>
                  <a:lnTo>
                    <a:pt x="21300" y="4838"/>
                  </a:lnTo>
                  <a:lnTo>
                    <a:pt x="21600" y="2883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5" name="Shape"/>
            <p:cNvSpPr/>
            <p:nvPr/>
          </p:nvSpPr>
          <p:spPr>
            <a:xfrm>
              <a:off x="154888" y="107784"/>
              <a:ext cx="300674" cy="3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77"/>
                  </a:moveTo>
                  <a:lnTo>
                    <a:pt x="21559" y="1555"/>
                  </a:lnTo>
                  <a:lnTo>
                    <a:pt x="21160" y="606"/>
                  </a:lnTo>
                  <a:lnTo>
                    <a:pt x="20395" y="52"/>
                  </a:lnTo>
                  <a:lnTo>
                    <a:pt x="19667" y="0"/>
                  </a:lnTo>
                  <a:lnTo>
                    <a:pt x="18837" y="178"/>
                  </a:lnTo>
                  <a:lnTo>
                    <a:pt x="16395" y="1519"/>
                  </a:lnTo>
                  <a:lnTo>
                    <a:pt x="14056" y="3672"/>
                  </a:lnTo>
                  <a:lnTo>
                    <a:pt x="13210" y="4482"/>
                  </a:lnTo>
                  <a:lnTo>
                    <a:pt x="12242" y="5401"/>
                  </a:lnTo>
                  <a:lnTo>
                    <a:pt x="11430" y="6140"/>
                  </a:lnTo>
                  <a:lnTo>
                    <a:pt x="11048" y="6413"/>
                  </a:lnTo>
                  <a:lnTo>
                    <a:pt x="10089" y="7325"/>
                  </a:lnTo>
                  <a:lnTo>
                    <a:pt x="7785" y="9549"/>
                  </a:lnTo>
                  <a:lnTo>
                    <a:pt x="4990" y="12313"/>
                  </a:lnTo>
                  <a:lnTo>
                    <a:pt x="2558" y="14843"/>
                  </a:lnTo>
                  <a:lnTo>
                    <a:pt x="567" y="17761"/>
                  </a:lnTo>
                  <a:lnTo>
                    <a:pt x="0" y="19455"/>
                  </a:lnTo>
                  <a:lnTo>
                    <a:pt x="89" y="20169"/>
                  </a:lnTo>
                  <a:lnTo>
                    <a:pt x="337" y="20864"/>
                  </a:lnTo>
                  <a:lnTo>
                    <a:pt x="705" y="21449"/>
                  </a:lnTo>
                  <a:lnTo>
                    <a:pt x="1116" y="21600"/>
                  </a:lnTo>
                  <a:lnTo>
                    <a:pt x="1809" y="21585"/>
                  </a:lnTo>
                  <a:lnTo>
                    <a:pt x="6178" y="19650"/>
                  </a:lnTo>
                  <a:lnTo>
                    <a:pt x="8792" y="17787"/>
                  </a:lnTo>
                  <a:lnTo>
                    <a:pt x="11195" y="15709"/>
                  </a:lnTo>
                  <a:lnTo>
                    <a:pt x="13461" y="13500"/>
                  </a:lnTo>
                  <a:lnTo>
                    <a:pt x="15667" y="11241"/>
                  </a:lnTo>
                  <a:lnTo>
                    <a:pt x="18347" y="7986"/>
                  </a:lnTo>
                  <a:lnTo>
                    <a:pt x="19576" y="6273"/>
                  </a:lnTo>
                  <a:lnTo>
                    <a:pt x="20818" y="4570"/>
                  </a:lnTo>
                  <a:lnTo>
                    <a:pt x="21010" y="4316"/>
                  </a:lnTo>
                  <a:lnTo>
                    <a:pt x="21290" y="3750"/>
                  </a:lnTo>
                  <a:lnTo>
                    <a:pt x="21600" y="2677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77" name="object 24" descr="object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97867" y="8543898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bject 26"/>
          <p:cNvSpPr/>
          <p:nvPr/>
        </p:nvSpPr>
        <p:spPr>
          <a:xfrm>
            <a:off x="14102514" y="96289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0" name="object 27"/>
          <p:cNvSpPr/>
          <p:nvPr/>
        </p:nvSpPr>
        <p:spPr>
          <a:xfrm>
            <a:off x="14321087" y="971217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81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05680" y="9438127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27303" y="9207030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object 30"/>
          <p:cNvSpPr/>
          <p:nvPr/>
        </p:nvSpPr>
        <p:spPr>
          <a:xfrm>
            <a:off x="14188732" y="10238740"/>
            <a:ext cx="109918" cy="4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0899" y="16063"/>
                </a:lnTo>
                <a:lnTo>
                  <a:pt x="20692" y="14904"/>
                </a:lnTo>
                <a:lnTo>
                  <a:pt x="20514" y="13807"/>
                </a:lnTo>
                <a:lnTo>
                  <a:pt x="13314" y="0"/>
                </a:lnTo>
                <a:lnTo>
                  <a:pt x="10003" y="290"/>
                </a:lnTo>
                <a:lnTo>
                  <a:pt x="2571" y="1047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88" name="object 31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186" name="object 32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184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5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87" name="object 33" descr="object 3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" name="object 34" descr="object 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object 35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192" name="object 36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190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93" name="object 37" descr="object 3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" name="object 38" descr="object 3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object 39"/>
          <p:cNvGrpSpPr/>
          <p:nvPr/>
        </p:nvGrpSpPr>
        <p:grpSpPr>
          <a:xfrm>
            <a:off x="950042" y="2970021"/>
            <a:ext cx="611677" cy="449987"/>
            <a:chOff x="0" y="0"/>
            <a:chExt cx="611676" cy="449985"/>
          </a:xfrm>
        </p:grpSpPr>
        <p:grpSp>
          <p:nvGrpSpPr>
            <p:cNvPr id="198" name="object 40"/>
            <p:cNvGrpSpPr/>
            <p:nvPr/>
          </p:nvGrpSpPr>
          <p:grpSpPr>
            <a:xfrm>
              <a:off x="140302" y="0"/>
              <a:ext cx="471375" cy="394792"/>
              <a:chOff x="0" y="0"/>
              <a:chExt cx="471373" cy="394791"/>
            </a:xfrm>
          </p:grpSpPr>
          <p:sp>
            <p:nvSpPr>
              <p:cNvPr id="196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3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7" y="7862"/>
                    </a:lnTo>
                    <a:lnTo>
                      <a:pt x="4374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5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6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5"/>
                    </a:lnTo>
                    <a:lnTo>
                      <a:pt x="15511" y="11455"/>
                    </a:lnTo>
                    <a:lnTo>
                      <a:pt x="18086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7" name="Shape"/>
              <p:cNvSpPr/>
              <p:nvPr/>
            </p:nvSpPr>
            <p:spPr>
              <a:xfrm>
                <a:off x="136371" y="197726"/>
                <a:ext cx="335003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8" y="21178"/>
                    </a:lnTo>
                    <a:lnTo>
                      <a:pt x="6421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199" name="object 41" descr="object 4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1" name="object 42" descr="object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5564" y="3387442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object 43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object 44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04" name="object 45" descr="object 4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object 46" descr="object 4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object 47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" name="object 48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08" name="object 49" descr="object 49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object 50" descr="object 50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object 51"/>
          <p:cNvSpPr/>
          <p:nvPr/>
        </p:nvSpPr>
        <p:spPr>
          <a:xfrm>
            <a:off x="3185317" y="2911120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1" name="object 52"/>
          <p:cNvSpPr/>
          <p:nvPr/>
        </p:nvSpPr>
        <p:spPr>
          <a:xfrm>
            <a:off x="3199033" y="2692487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12" name="object 53" descr="object 53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954191" y="284921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object 54" descr="object 5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725066" y="2900944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object 55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216" name="object 56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214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17" name="object 57" descr="object 5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9" name="object 58" descr="object 58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object 59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222" name="object 60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220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1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23" name="object 61" descr="object 61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5" name="object 62" descr="object 62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object 63"/>
          <p:cNvSpPr/>
          <p:nvPr/>
        </p:nvSpPr>
        <p:spPr>
          <a:xfrm>
            <a:off x="4848230" y="1170302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7" name="object 64"/>
          <p:cNvSpPr/>
          <p:nvPr/>
        </p:nvSpPr>
        <p:spPr>
          <a:xfrm>
            <a:off x="4646588" y="1145526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28" name="object 65" descr="object 65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669237" y="1651106"/>
            <a:ext cx="112214" cy="13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object 66" descr="object 66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643699" y="1894697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object 67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" name="object 68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32" name="object 69" descr="object 69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ject 70" descr="object 70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bject 71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object 72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36" name="object 73" descr="object 73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object 74" descr="object 74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object 75"/>
          <p:cNvSpPr txBox="1"/>
          <p:nvPr/>
        </p:nvSpPr>
        <p:spPr>
          <a:xfrm rot="60000">
            <a:off x="9275129" y="2319863"/>
            <a:ext cx="3131939" cy="112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700"/>
              </a:lnSpc>
              <a:defRPr spc="535" sz="90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Tyler</a:t>
            </a:r>
          </a:p>
        </p:txBody>
      </p:sp>
      <p:sp>
        <p:nvSpPr>
          <p:cNvPr id="239" name="object 76"/>
          <p:cNvSpPr txBox="1"/>
          <p:nvPr/>
        </p:nvSpPr>
        <p:spPr>
          <a:xfrm rot="60000">
            <a:off x="9273863" y="3469858"/>
            <a:ext cx="3819915" cy="112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700"/>
              </a:lnSpc>
              <a:defRPr spc="320" sz="9000">
                <a:solidFill>
                  <a:srgbClr val="FFBD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Madell</a:t>
            </a:r>
          </a:p>
        </p:txBody>
      </p:sp>
      <p:sp>
        <p:nvSpPr>
          <p:cNvPr id="240" name="object 77"/>
          <p:cNvSpPr txBox="1"/>
          <p:nvPr/>
        </p:nvSpPr>
        <p:spPr>
          <a:xfrm rot="60000">
            <a:off x="9533080" y="4841156"/>
            <a:ext cx="3669547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208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Prog</a:t>
            </a:r>
            <a:r>
              <a:rPr baseline="0" spc="140" sz="3300"/>
              <a:t>ram</a:t>
            </a:r>
            <a:r>
              <a:rPr baseline="0" spc="-75" sz="3300"/>
              <a:t> </a:t>
            </a:r>
            <a:r>
              <a:rPr baseline="0" spc="140" sz="3300"/>
              <a:t>Director,</a:t>
            </a:r>
          </a:p>
        </p:txBody>
      </p:sp>
      <p:sp>
        <p:nvSpPr>
          <p:cNvPr id="241" name="object 78"/>
          <p:cNvSpPr txBox="1"/>
          <p:nvPr/>
        </p:nvSpPr>
        <p:spPr>
          <a:xfrm rot="60000">
            <a:off x="9523693" y="5340186"/>
            <a:ext cx="4006605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120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Share</a:t>
            </a:r>
            <a:r>
              <a:rPr baseline="0" spc="80" sz="3300"/>
              <a:t>d</a:t>
            </a:r>
            <a:r>
              <a:rPr baseline="0" spc="-85" sz="3300"/>
              <a:t> </a:t>
            </a:r>
            <a:r>
              <a:rPr baseline="0" spc="209" sz="3300"/>
              <a:t>Mobility</a:t>
            </a:r>
            <a:r>
              <a:rPr baseline="0" spc="-85" sz="3300"/>
              <a:t> </a:t>
            </a:r>
            <a:r>
              <a:rPr baseline="0" spc="-20" sz="3300"/>
              <a:t>Inc.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object 2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4" name="object 3"/>
          <p:cNvSpPr/>
          <p:nvPr/>
        </p:nvSpPr>
        <p:spPr>
          <a:xfrm>
            <a:off x="0" y="7095108"/>
            <a:ext cx="38862" cy="14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162"/>
                </a:moveTo>
                <a:lnTo>
                  <a:pt x="5527" y="0"/>
                </a:lnTo>
                <a:lnTo>
                  <a:pt x="0" y="268"/>
                </a:lnTo>
                <a:lnTo>
                  <a:pt x="0" y="21600"/>
                </a:lnTo>
                <a:lnTo>
                  <a:pt x="5047" y="18973"/>
                </a:lnTo>
                <a:lnTo>
                  <a:pt x="14675" y="12513"/>
                </a:lnTo>
                <a:lnTo>
                  <a:pt x="21225" y="5678"/>
                </a:lnTo>
                <a:lnTo>
                  <a:pt x="21600" y="4162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49" name="object 4"/>
          <p:cNvGrpSpPr/>
          <p:nvPr/>
        </p:nvGrpSpPr>
        <p:grpSpPr>
          <a:xfrm>
            <a:off x="262005" y="6370090"/>
            <a:ext cx="611679" cy="449996"/>
            <a:chOff x="0" y="0"/>
            <a:chExt cx="611678" cy="449995"/>
          </a:xfrm>
        </p:grpSpPr>
        <p:grpSp>
          <p:nvGrpSpPr>
            <p:cNvPr id="247" name="object 5"/>
            <p:cNvGrpSpPr/>
            <p:nvPr/>
          </p:nvGrpSpPr>
          <p:grpSpPr>
            <a:xfrm>
              <a:off x="140304" y="0"/>
              <a:ext cx="471375" cy="394805"/>
              <a:chOff x="0" y="0"/>
              <a:chExt cx="471373" cy="394803"/>
            </a:xfrm>
          </p:grpSpPr>
          <p:sp>
            <p:nvSpPr>
              <p:cNvPr id="245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2" y="780"/>
                    </a:lnTo>
                    <a:lnTo>
                      <a:pt x="14444" y="2106"/>
                    </a:lnTo>
                    <a:lnTo>
                      <a:pt x="12033" y="3828"/>
                    </a:lnTo>
                    <a:lnTo>
                      <a:pt x="9680" y="5796"/>
                    </a:lnTo>
                    <a:lnTo>
                      <a:pt x="7357" y="7863"/>
                    </a:lnTo>
                    <a:lnTo>
                      <a:pt x="4374" y="11075"/>
                    </a:lnTo>
                    <a:lnTo>
                      <a:pt x="2937" y="12853"/>
                    </a:lnTo>
                    <a:lnTo>
                      <a:pt x="1493" y="14609"/>
                    </a:lnTo>
                    <a:lnTo>
                      <a:pt x="5" y="18412"/>
                    </a:lnTo>
                    <a:lnTo>
                      <a:pt x="0" y="19909"/>
                    </a:lnTo>
                    <a:lnTo>
                      <a:pt x="385" y="21036"/>
                    </a:lnTo>
                    <a:lnTo>
                      <a:pt x="902" y="21453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7"/>
                    </a:lnTo>
                    <a:lnTo>
                      <a:pt x="6163" y="19056"/>
                    </a:lnTo>
                    <a:lnTo>
                      <a:pt x="7036" y="18344"/>
                    </a:lnTo>
                    <a:lnTo>
                      <a:pt x="8033" y="17537"/>
                    </a:lnTo>
                    <a:lnTo>
                      <a:pt x="8860" y="16903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6"/>
                    </a:lnTo>
                    <a:lnTo>
                      <a:pt x="15511" y="11455"/>
                    </a:lnTo>
                    <a:lnTo>
                      <a:pt x="18085" y="9124"/>
                    </a:lnTo>
                    <a:lnTo>
                      <a:pt x="20459" y="6049"/>
                    </a:lnTo>
                    <a:lnTo>
                      <a:pt x="21563" y="2957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6" name="Shape"/>
              <p:cNvSpPr/>
              <p:nvPr/>
            </p:nvSpPr>
            <p:spPr>
              <a:xfrm>
                <a:off x="136359" y="197725"/>
                <a:ext cx="335015" cy="197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5"/>
                    </a:moveTo>
                    <a:lnTo>
                      <a:pt x="20036" y="271"/>
                    </a:lnTo>
                    <a:lnTo>
                      <a:pt x="19393" y="0"/>
                    </a:lnTo>
                    <a:lnTo>
                      <a:pt x="18821" y="61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9"/>
                    </a:lnTo>
                    <a:lnTo>
                      <a:pt x="3328" y="10975"/>
                    </a:lnTo>
                    <a:lnTo>
                      <a:pt x="1059" y="13942"/>
                    </a:lnTo>
                    <a:lnTo>
                      <a:pt x="8" y="17774"/>
                    </a:lnTo>
                    <a:lnTo>
                      <a:pt x="0" y="19539"/>
                    </a:lnTo>
                    <a:lnTo>
                      <a:pt x="413" y="20828"/>
                    </a:lnTo>
                    <a:lnTo>
                      <a:pt x="1187" y="21547"/>
                    </a:lnTo>
                    <a:lnTo>
                      <a:pt x="2262" y="21600"/>
                    </a:lnTo>
                    <a:lnTo>
                      <a:pt x="3659" y="21178"/>
                    </a:lnTo>
                    <a:lnTo>
                      <a:pt x="6421" y="19994"/>
                    </a:lnTo>
                    <a:lnTo>
                      <a:pt x="11035" y="17235"/>
                    </a:lnTo>
                    <a:lnTo>
                      <a:pt x="14202" y="14890"/>
                    </a:lnTo>
                    <a:lnTo>
                      <a:pt x="17196" y="11994"/>
                    </a:lnTo>
                    <a:lnTo>
                      <a:pt x="19946" y="8331"/>
                    </a:lnTo>
                    <a:lnTo>
                      <a:pt x="21505" y="4570"/>
                    </a:lnTo>
                    <a:lnTo>
                      <a:pt x="21600" y="375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48" name="object 6" descr="object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35106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" name="object 7" descr="objec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27" y="6787521"/>
            <a:ext cx="116874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object 8"/>
          <p:cNvSpPr/>
          <p:nvPr/>
        </p:nvSpPr>
        <p:spPr>
          <a:xfrm>
            <a:off x="1488582" y="6229122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" name="object 9"/>
          <p:cNvSpPr/>
          <p:nvPr/>
        </p:nvSpPr>
        <p:spPr>
          <a:xfrm>
            <a:off x="1559717" y="6449741"/>
            <a:ext cx="367433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53" name="object 10" descr="object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0525" y="6419894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bject 11" descr="object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2590" y="6383901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object 12"/>
          <p:cNvSpPr/>
          <p:nvPr/>
        </p:nvSpPr>
        <p:spPr>
          <a:xfrm>
            <a:off x="1488582" y="6229122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object 13"/>
          <p:cNvSpPr/>
          <p:nvPr/>
        </p:nvSpPr>
        <p:spPr>
          <a:xfrm>
            <a:off x="1559717" y="6449741"/>
            <a:ext cx="367433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57" name="object 14" descr="object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0525" y="6419894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bject 15" descr="object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2590" y="6383901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object 16"/>
          <p:cNvSpPr/>
          <p:nvPr/>
        </p:nvSpPr>
        <p:spPr>
          <a:xfrm>
            <a:off x="2497281" y="6311198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0" name="object 17"/>
          <p:cNvSpPr/>
          <p:nvPr/>
        </p:nvSpPr>
        <p:spPr>
          <a:xfrm>
            <a:off x="2510995" y="6092564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61" name="object 18" descr="object 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66155" y="6249289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object 19" descr="object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7028" y="6301021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object 20"/>
          <p:cNvGrpSpPr/>
          <p:nvPr/>
        </p:nvGrpSpPr>
        <p:grpSpPr>
          <a:xfrm>
            <a:off x="3384262" y="5482728"/>
            <a:ext cx="503741" cy="595708"/>
            <a:chOff x="0" y="0"/>
            <a:chExt cx="503740" cy="595707"/>
          </a:xfrm>
        </p:grpSpPr>
        <p:grpSp>
          <p:nvGrpSpPr>
            <p:cNvPr id="265" name="object 21"/>
            <p:cNvGrpSpPr/>
            <p:nvPr/>
          </p:nvGrpSpPr>
          <p:grpSpPr>
            <a:xfrm>
              <a:off x="48177" y="0"/>
              <a:ext cx="455564" cy="443027"/>
              <a:chOff x="0" y="0"/>
              <a:chExt cx="455562" cy="443026"/>
            </a:xfrm>
          </p:grpSpPr>
          <p:sp>
            <p:nvSpPr>
              <p:cNvPr id="263" name="Shape"/>
              <p:cNvSpPr/>
              <p:nvPr/>
            </p:nvSpPr>
            <p:spPr>
              <a:xfrm>
                <a:off x="0" y="0"/>
                <a:ext cx="300660" cy="335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1"/>
                    </a:lnTo>
                    <a:lnTo>
                      <a:pt x="21263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0"/>
                    </a:lnTo>
                    <a:lnTo>
                      <a:pt x="12807" y="3813"/>
                    </a:lnTo>
                    <a:lnTo>
                      <a:pt x="10405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4"/>
                    </a:lnTo>
                    <a:lnTo>
                      <a:pt x="2024" y="15328"/>
                    </a:lnTo>
                    <a:lnTo>
                      <a:pt x="782" y="17030"/>
                    </a:lnTo>
                    <a:lnTo>
                      <a:pt x="590" y="17284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5"/>
                    </a:lnTo>
                    <a:lnTo>
                      <a:pt x="440" y="20994"/>
                    </a:lnTo>
                    <a:lnTo>
                      <a:pt x="1205" y="21549"/>
                    </a:lnTo>
                    <a:lnTo>
                      <a:pt x="1933" y="21600"/>
                    </a:lnTo>
                    <a:lnTo>
                      <a:pt x="2763" y="21422"/>
                    </a:lnTo>
                    <a:lnTo>
                      <a:pt x="5204" y="20081"/>
                    </a:lnTo>
                    <a:lnTo>
                      <a:pt x="7545" y="17928"/>
                    </a:lnTo>
                    <a:lnTo>
                      <a:pt x="8390" y="17118"/>
                    </a:lnTo>
                    <a:lnTo>
                      <a:pt x="9358" y="16199"/>
                    </a:lnTo>
                    <a:lnTo>
                      <a:pt x="10170" y="15460"/>
                    </a:lnTo>
                    <a:lnTo>
                      <a:pt x="10552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7"/>
                    </a:lnTo>
                    <a:lnTo>
                      <a:pt x="19043" y="6757"/>
                    </a:lnTo>
                    <a:lnTo>
                      <a:pt x="21034" y="3839"/>
                    </a:lnTo>
                    <a:lnTo>
                      <a:pt x="21493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" name="Shape"/>
              <p:cNvSpPr/>
              <p:nvPr/>
            </p:nvSpPr>
            <p:spPr>
              <a:xfrm>
                <a:off x="186461" y="156959"/>
                <a:ext cx="269102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4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7" y="13902"/>
                    </a:lnTo>
                    <a:lnTo>
                      <a:pt x="300" y="16762"/>
                    </a:lnTo>
                    <a:lnTo>
                      <a:pt x="0" y="18717"/>
                    </a:lnTo>
                    <a:lnTo>
                      <a:pt x="85" y="19669"/>
                    </a:lnTo>
                    <a:lnTo>
                      <a:pt x="540" y="20806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3"/>
                    </a:lnTo>
                    <a:lnTo>
                      <a:pt x="6695" y="19394"/>
                    </a:lnTo>
                    <a:lnTo>
                      <a:pt x="9498" y="17358"/>
                    </a:lnTo>
                    <a:lnTo>
                      <a:pt x="12759" y="14690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1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66" name="object 22" descr="object 2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72898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8" name="object 23" descr="object 2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80670" y="6081555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object 24"/>
          <p:cNvGrpSpPr/>
          <p:nvPr/>
        </p:nvGrpSpPr>
        <p:grpSpPr>
          <a:xfrm>
            <a:off x="3432442" y="5482728"/>
            <a:ext cx="455563" cy="443028"/>
            <a:chOff x="0" y="0"/>
            <a:chExt cx="455562" cy="443026"/>
          </a:xfrm>
        </p:grpSpPr>
        <p:sp>
          <p:nvSpPr>
            <p:cNvPr id="269" name="Shape"/>
            <p:cNvSpPr/>
            <p:nvPr/>
          </p:nvSpPr>
          <p:spPr>
            <a:xfrm>
              <a:off x="0" y="0"/>
              <a:ext cx="300660" cy="335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45"/>
                  </a:moveTo>
                  <a:lnTo>
                    <a:pt x="21511" y="1431"/>
                  </a:lnTo>
                  <a:lnTo>
                    <a:pt x="21263" y="736"/>
                  </a:lnTo>
                  <a:lnTo>
                    <a:pt x="20896" y="151"/>
                  </a:lnTo>
                  <a:lnTo>
                    <a:pt x="20485" y="0"/>
                  </a:lnTo>
                  <a:lnTo>
                    <a:pt x="19791" y="15"/>
                  </a:lnTo>
                  <a:lnTo>
                    <a:pt x="15421" y="1950"/>
                  </a:lnTo>
                  <a:lnTo>
                    <a:pt x="12807" y="3813"/>
                  </a:lnTo>
                  <a:lnTo>
                    <a:pt x="10405" y="5891"/>
                  </a:lnTo>
                  <a:lnTo>
                    <a:pt x="8139" y="8100"/>
                  </a:lnTo>
                  <a:lnTo>
                    <a:pt x="5933" y="10359"/>
                  </a:lnTo>
                  <a:lnTo>
                    <a:pt x="3254" y="13614"/>
                  </a:lnTo>
                  <a:lnTo>
                    <a:pt x="2024" y="15328"/>
                  </a:lnTo>
                  <a:lnTo>
                    <a:pt x="782" y="17030"/>
                  </a:lnTo>
                  <a:lnTo>
                    <a:pt x="590" y="17284"/>
                  </a:lnTo>
                  <a:lnTo>
                    <a:pt x="310" y="17850"/>
                  </a:lnTo>
                  <a:lnTo>
                    <a:pt x="0" y="18923"/>
                  </a:lnTo>
                  <a:lnTo>
                    <a:pt x="41" y="20045"/>
                  </a:lnTo>
                  <a:lnTo>
                    <a:pt x="440" y="20994"/>
                  </a:lnTo>
                  <a:lnTo>
                    <a:pt x="1205" y="21549"/>
                  </a:lnTo>
                  <a:lnTo>
                    <a:pt x="1933" y="21600"/>
                  </a:lnTo>
                  <a:lnTo>
                    <a:pt x="2763" y="21422"/>
                  </a:lnTo>
                  <a:lnTo>
                    <a:pt x="5204" y="20081"/>
                  </a:lnTo>
                  <a:lnTo>
                    <a:pt x="7545" y="17928"/>
                  </a:lnTo>
                  <a:lnTo>
                    <a:pt x="8390" y="17118"/>
                  </a:lnTo>
                  <a:lnTo>
                    <a:pt x="9358" y="16199"/>
                  </a:lnTo>
                  <a:lnTo>
                    <a:pt x="10170" y="15460"/>
                  </a:lnTo>
                  <a:lnTo>
                    <a:pt x="10552" y="15187"/>
                  </a:lnTo>
                  <a:lnTo>
                    <a:pt x="11511" y="14275"/>
                  </a:lnTo>
                  <a:lnTo>
                    <a:pt x="13815" y="12051"/>
                  </a:lnTo>
                  <a:lnTo>
                    <a:pt x="16610" y="9287"/>
                  </a:lnTo>
                  <a:lnTo>
                    <a:pt x="19043" y="6757"/>
                  </a:lnTo>
                  <a:lnTo>
                    <a:pt x="21034" y="3839"/>
                  </a:lnTo>
                  <a:lnTo>
                    <a:pt x="21493" y="2785"/>
                  </a:lnTo>
                  <a:lnTo>
                    <a:pt x="21600" y="2145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0" name="Shape"/>
            <p:cNvSpPr/>
            <p:nvPr/>
          </p:nvSpPr>
          <p:spPr>
            <a:xfrm>
              <a:off x="186461" y="156959"/>
              <a:ext cx="269102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48"/>
                  </a:moveTo>
                  <a:lnTo>
                    <a:pt x="18764" y="0"/>
                  </a:lnTo>
                  <a:lnTo>
                    <a:pt x="17946" y="96"/>
                  </a:lnTo>
                  <a:lnTo>
                    <a:pt x="13788" y="3004"/>
                  </a:lnTo>
                  <a:lnTo>
                    <a:pt x="10414" y="5636"/>
                  </a:lnTo>
                  <a:lnTo>
                    <a:pt x="6021" y="9535"/>
                  </a:lnTo>
                  <a:lnTo>
                    <a:pt x="2157" y="13902"/>
                  </a:lnTo>
                  <a:lnTo>
                    <a:pt x="300" y="16762"/>
                  </a:lnTo>
                  <a:lnTo>
                    <a:pt x="0" y="18717"/>
                  </a:lnTo>
                  <a:lnTo>
                    <a:pt x="85" y="19669"/>
                  </a:lnTo>
                  <a:lnTo>
                    <a:pt x="540" y="20806"/>
                  </a:lnTo>
                  <a:lnTo>
                    <a:pt x="1359" y="21462"/>
                  </a:lnTo>
                  <a:lnTo>
                    <a:pt x="2447" y="21600"/>
                  </a:lnTo>
                  <a:lnTo>
                    <a:pt x="3712" y="21183"/>
                  </a:lnTo>
                  <a:lnTo>
                    <a:pt x="6695" y="19394"/>
                  </a:lnTo>
                  <a:lnTo>
                    <a:pt x="9498" y="17358"/>
                  </a:lnTo>
                  <a:lnTo>
                    <a:pt x="12759" y="14690"/>
                  </a:lnTo>
                  <a:lnTo>
                    <a:pt x="15823" y="11851"/>
                  </a:lnTo>
                  <a:lnTo>
                    <a:pt x="18543" y="8732"/>
                  </a:lnTo>
                  <a:lnTo>
                    <a:pt x="20775" y="5221"/>
                  </a:lnTo>
                  <a:lnTo>
                    <a:pt x="21600" y="2148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72" name="object 25" descr="object 2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80670" y="6081555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object 26" descr="object 2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4262" y="5955627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object 27"/>
          <p:cNvSpPr/>
          <p:nvPr/>
        </p:nvSpPr>
        <p:spPr>
          <a:xfrm>
            <a:off x="4160192" y="457037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5" name="object 28"/>
          <p:cNvSpPr/>
          <p:nvPr/>
        </p:nvSpPr>
        <p:spPr>
          <a:xfrm>
            <a:off x="3958551" y="4545603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76" name="object 29" descr="object 2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981201" y="5051183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object 30" descr="object 3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955662" y="5294774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object 31"/>
          <p:cNvSpPr/>
          <p:nvPr/>
        </p:nvSpPr>
        <p:spPr>
          <a:xfrm>
            <a:off x="4066368" y="3499868"/>
            <a:ext cx="130415" cy="427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" name="object 32"/>
          <p:cNvSpPr/>
          <p:nvPr/>
        </p:nvSpPr>
        <p:spPr>
          <a:xfrm>
            <a:off x="3849072" y="3552418"/>
            <a:ext cx="136598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80" name="object 33" descr="object 3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98850" y="4028930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object 34" descr="object 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099138" y="4258447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object 35"/>
          <p:cNvSpPr/>
          <p:nvPr/>
        </p:nvSpPr>
        <p:spPr>
          <a:xfrm>
            <a:off x="4066368" y="3499868"/>
            <a:ext cx="130415" cy="427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3" name="object 36"/>
          <p:cNvSpPr/>
          <p:nvPr/>
        </p:nvSpPr>
        <p:spPr>
          <a:xfrm>
            <a:off x="3849072" y="3552418"/>
            <a:ext cx="136598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84" name="object 37" descr="object 3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98850" y="4028930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object 38" descr="object 3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099138" y="4258447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object 39"/>
          <p:cNvSpPr/>
          <p:nvPr/>
        </p:nvSpPr>
        <p:spPr>
          <a:xfrm>
            <a:off x="3938914" y="2478069"/>
            <a:ext cx="143197" cy="42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05" y="21600"/>
                </a:moveTo>
                <a:lnTo>
                  <a:pt x="845" y="20231"/>
                </a:lnTo>
                <a:lnTo>
                  <a:pt x="0" y="18901"/>
                </a:lnTo>
                <a:lnTo>
                  <a:pt x="49" y="18661"/>
                </a:lnTo>
                <a:lnTo>
                  <a:pt x="315" y="17057"/>
                </a:lnTo>
                <a:lnTo>
                  <a:pt x="915" y="13852"/>
                </a:lnTo>
                <a:lnTo>
                  <a:pt x="2974" y="9951"/>
                </a:lnTo>
                <a:lnTo>
                  <a:pt x="4509" y="7638"/>
                </a:lnTo>
                <a:lnTo>
                  <a:pt x="6445" y="5367"/>
                </a:lnTo>
                <a:lnTo>
                  <a:pt x="9016" y="3168"/>
                </a:lnTo>
                <a:lnTo>
                  <a:pt x="12458" y="1070"/>
                </a:lnTo>
                <a:lnTo>
                  <a:pt x="16865" y="0"/>
                </a:lnTo>
                <a:lnTo>
                  <a:pt x="18221" y="270"/>
                </a:lnTo>
                <a:lnTo>
                  <a:pt x="21434" y="2473"/>
                </a:lnTo>
                <a:lnTo>
                  <a:pt x="21600" y="3377"/>
                </a:lnTo>
                <a:lnTo>
                  <a:pt x="21532" y="4283"/>
                </a:lnTo>
                <a:lnTo>
                  <a:pt x="19767" y="7764"/>
                </a:lnTo>
                <a:lnTo>
                  <a:pt x="17921" y="10643"/>
                </a:lnTo>
                <a:lnTo>
                  <a:pt x="16335" y="12979"/>
                </a:lnTo>
                <a:lnTo>
                  <a:pt x="15284" y="14263"/>
                </a:lnTo>
                <a:lnTo>
                  <a:pt x="14672" y="15057"/>
                </a:lnTo>
                <a:lnTo>
                  <a:pt x="13988" y="16028"/>
                </a:lnTo>
                <a:lnTo>
                  <a:pt x="13395" y="16880"/>
                </a:lnTo>
                <a:lnTo>
                  <a:pt x="12872" y="17652"/>
                </a:lnTo>
                <a:lnTo>
                  <a:pt x="12324" y="18424"/>
                </a:lnTo>
                <a:lnTo>
                  <a:pt x="9925" y="20441"/>
                </a:lnTo>
                <a:lnTo>
                  <a:pt x="7492" y="21377"/>
                </a:lnTo>
                <a:lnTo>
                  <a:pt x="6105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7" name="object 40"/>
          <p:cNvSpPr/>
          <p:nvPr/>
        </p:nvSpPr>
        <p:spPr>
          <a:xfrm>
            <a:off x="4150650" y="2539456"/>
            <a:ext cx="145712" cy="362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85" y="21600"/>
                </a:moveTo>
                <a:lnTo>
                  <a:pt x="1619" y="20228"/>
                </a:lnTo>
                <a:lnTo>
                  <a:pt x="0" y="18055"/>
                </a:lnTo>
                <a:lnTo>
                  <a:pt x="47" y="17578"/>
                </a:lnTo>
                <a:lnTo>
                  <a:pt x="1117" y="13913"/>
                </a:lnTo>
                <a:lnTo>
                  <a:pt x="3674" y="9550"/>
                </a:lnTo>
                <a:lnTo>
                  <a:pt x="6813" y="5906"/>
                </a:lnTo>
                <a:lnTo>
                  <a:pt x="9730" y="2819"/>
                </a:lnTo>
                <a:lnTo>
                  <a:pt x="13254" y="467"/>
                </a:lnTo>
                <a:lnTo>
                  <a:pt x="16119" y="0"/>
                </a:lnTo>
                <a:lnTo>
                  <a:pt x="17075" y="32"/>
                </a:lnTo>
                <a:lnTo>
                  <a:pt x="21074" y="2041"/>
                </a:lnTo>
                <a:lnTo>
                  <a:pt x="21600" y="3289"/>
                </a:lnTo>
                <a:lnTo>
                  <a:pt x="21476" y="6519"/>
                </a:lnTo>
                <a:lnTo>
                  <a:pt x="20187" y="9661"/>
                </a:lnTo>
                <a:lnTo>
                  <a:pt x="18074" y="12738"/>
                </a:lnTo>
                <a:lnTo>
                  <a:pt x="15476" y="15772"/>
                </a:lnTo>
                <a:lnTo>
                  <a:pt x="12989" y="18206"/>
                </a:lnTo>
                <a:lnTo>
                  <a:pt x="9970" y="20537"/>
                </a:lnTo>
                <a:lnTo>
                  <a:pt x="6485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88" name="object 41" descr="object 41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001375" y="3006097"/>
            <a:ext cx="110832" cy="13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object 42" descr="object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933571" y="3238872"/>
            <a:ext cx="113865" cy="126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object 43"/>
          <p:cNvGrpSpPr/>
          <p:nvPr/>
        </p:nvGrpSpPr>
        <p:grpSpPr>
          <a:xfrm>
            <a:off x="18039283" y="8761514"/>
            <a:ext cx="248706" cy="472834"/>
            <a:chOff x="0" y="0"/>
            <a:chExt cx="248705" cy="472832"/>
          </a:xfrm>
        </p:grpSpPr>
        <p:sp>
          <p:nvSpPr>
            <p:cNvPr id="290" name="Shape"/>
            <p:cNvSpPr/>
            <p:nvPr/>
          </p:nvSpPr>
          <p:spPr>
            <a:xfrm>
              <a:off x="190817" y="294576"/>
              <a:ext cx="57889" cy="17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2264" y="6725"/>
                  </a:lnTo>
                  <a:lnTo>
                    <a:pt x="4312" y="12921"/>
                  </a:lnTo>
                  <a:lnTo>
                    <a:pt x="0" y="17145"/>
                  </a:lnTo>
                  <a:lnTo>
                    <a:pt x="630" y="18370"/>
                  </a:lnTo>
                  <a:lnTo>
                    <a:pt x="11762" y="21600"/>
                  </a:lnTo>
                  <a:lnTo>
                    <a:pt x="14567" y="21492"/>
                  </a:lnTo>
                  <a:lnTo>
                    <a:pt x="18192" y="21049"/>
                  </a:lnTo>
                  <a:lnTo>
                    <a:pt x="21600" y="204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Shape"/>
            <p:cNvSpPr/>
            <p:nvPr/>
          </p:nvSpPr>
          <p:spPr>
            <a:xfrm>
              <a:off x="0" y="0"/>
              <a:ext cx="248706" cy="36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95"/>
                  </a:moveTo>
                  <a:lnTo>
                    <a:pt x="21500" y="519"/>
                  </a:lnTo>
                  <a:lnTo>
                    <a:pt x="20519" y="66"/>
                  </a:lnTo>
                  <a:lnTo>
                    <a:pt x="19156" y="0"/>
                  </a:lnTo>
                  <a:lnTo>
                    <a:pt x="17692" y="259"/>
                  </a:lnTo>
                  <a:lnTo>
                    <a:pt x="16413" y="779"/>
                  </a:lnTo>
                  <a:lnTo>
                    <a:pt x="15777" y="1145"/>
                  </a:lnTo>
                  <a:lnTo>
                    <a:pt x="15517" y="1360"/>
                  </a:lnTo>
                  <a:lnTo>
                    <a:pt x="13744" y="2773"/>
                  </a:lnTo>
                  <a:lnTo>
                    <a:pt x="10235" y="5611"/>
                  </a:lnTo>
                  <a:lnTo>
                    <a:pt x="6515" y="9422"/>
                  </a:lnTo>
                  <a:lnTo>
                    <a:pt x="4442" y="11766"/>
                  </a:lnTo>
                  <a:lnTo>
                    <a:pt x="2586" y="14182"/>
                  </a:lnTo>
                  <a:lnTo>
                    <a:pt x="1081" y="16708"/>
                  </a:lnTo>
                  <a:lnTo>
                    <a:pt x="58" y="19380"/>
                  </a:lnTo>
                  <a:lnTo>
                    <a:pt x="0" y="19973"/>
                  </a:lnTo>
                  <a:lnTo>
                    <a:pt x="87" y="20622"/>
                  </a:lnTo>
                  <a:lnTo>
                    <a:pt x="307" y="21168"/>
                  </a:lnTo>
                  <a:lnTo>
                    <a:pt x="643" y="21450"/>
                  </a:lnTo>
                  <a:lnTo>
                    <a:pt x="1528" y="21587"/>
                  </a:lnTo>
                  <a:lnTo>
                    <a:pt x="2510" y="21600"/>
                  </a:lnTo>
                  <a:lnTo>
                    <a:pt x="3463" y="21485"/>
                  </a:lnTo>
                  <a:lnTo>
                    <a:pt x="6588" y="19891"/>
                  </a:lnTo>
                  <a:lnTo>
                    <a:pt x="10970" y="15733"/>
                  </a:lnTo>
                  <a:lnTo>
                    <a:pt x="13577" y="12834"/>
                  </a:lnTo>
                  <a:lnTo>
                    <a:pt x="15656" y="10457"/>
                  </a:lnTo>
                  <a:lnTo>
                    <a:pt x="16725" y="9102"/>
                  </a:lnTo>
                  <a:lnTo>
                    <a:pt x="17401" y="8276"/>
                  </a:lnTo>
                  <a:lnTo>
                    <a:pt x="18255" y="7283"/>
                  </a:lnTo>
                  <a:lnTo>
                    <a:pt x="19008" y="6411"/>
                  </a:lnTo>
                  <a:lnTo>
                    <a:pt x="19695" y="5625"/>
                  </a:lnTo>
                  <a:lnTo>
                    <a:pt x="20371" y="4833"/>
                  </a:lnTo>
                  <a:lnTo>
                    <a:pt x="20983" y="4025"/>
                  </a:lnTo>
                  <a:lnTo>
                    <a:pt x="21472" y="3191"/>
                  </a:lnTo>
                  <a:lnTo>
                    <a:pt x="21600" y="2857"/>
                  </a:lnTo>
                  <a:lnTo>
                    <a:pt x="21600" y="695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7" name="object 44"/>
          <p:cNvGrpSpPr/>
          <p:nvPr/>
        </p:nvGrpSpPr>
        <p:grpSpPr>
          <a:xfrm>
            <a:off x="17204461" y="9405367"/>
            <a:ext cx="611687" cy="450009"/>
            <a:chOff x="0" y="0"/>
            <a:chExt cx="611686" cy="450008"/>
          </a:xfrm>
        </p:grpSpPr>
        <p:grpSp>
          <p:nvGrpSpPr>
            <p:cNvPr id="295" name="object 45"/>
            <p:cNvGrpSpPr/>
            <p:nvPr/>
          </p:nvGrpSpPr>
          <p:grpSpPr>
            <a:xfrm>
              <a:off x="-1" y="55203"/>
              <a:ext cx="471375" cy="394806"/>
              <a:chOff x="0" y="0"/>
              <a:chExt cx="471372" cy="394804"/>
            </a:xfrm>
          </p:grpSpPr>
          <p:sp>
            <p:nvSpPr>
              <p:cNvPr id="293" name="Shape"/>
              <p:cNvSpPr/>
              <p:nvPr/>
            </p:nvSpPr>
            <p:spPr>
              <a:xfrm>
                <a:off x="0" y="0"/>
                <a:ext cx="335001" cy="197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2"/>
                    </a:moveTo>
                    <a:lnTo>
                      <a:pt x="21188" y="773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9" y="1606"/>
                    </a:lnTo>
                    <a:lnTo>
                      <a:pt x="10564" y="4365"/>
                    </a:lnTo>
                    <a:lnTo>
                      <a:pt x="7398" y="6711"/>
                    </a:lnTo>
                    <a:lnTo>
                      <a:pt x="4404" y="9606"/>
                    </a:lnTo>
                    <a:lnTo>
                      <a:pt x="1654" y="13270"/>
                    </a:lnTo>
                    <a:lnTo>
                      <a:pt x="94" y="17031"/>
                    </a:lnTo>
                    <a:lnTo>
                      <a:pt x="0" y="17844"/>
                    </a:lnTo>
                    <a:lnTo>
                      <a:pt x="21" y="18781"/>
                    </a:lnTo>
                    <a:lnTo>
                      <a:pt x="2206" y="21600"/>
                    </a:lnTo>
                    <a:lnTo>
                      <a:pt x="2779" y="21540"/>
                    </a:lnTo>
                    <a:lnTo>
                      <a:pt x="6214" y="19696"/>
                    </a:lnTo>
                    <a:lnTo>
                      <a:pt x="9550" y="17783"/>
                    </a:lnTo>
                    <a:lnTo>
                      <a:pt x="14039" y="14652"/>
                    </a:lnTo>
                    <a:lnTo>
                      <a:pt x="18272" y="10625"/>
                    </a:lnTo>
                    <a:lnTo>
                      <a:pt x="20542" y="7659"/>
                    </a:lnTo>
                    <a:lnTo>
                      <a:pt x="21593" y="3825"/>
                    </a:lnTo>
                    <a:lnTo>
                      <a:pt x="21600" y="2062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4" name="Shape"/>
              <p:cNvSpPr/>
              <p:nvPr/>
            </p:nvSpPr>
            <p:spPr>
              <a:xfrm>
                <a:off x="88048" y="167690"/>
                <a:ext cx="383326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3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1"/>
                    </a:lnTo>
                    <a:lnTo>
                      <a:pt x="11387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4" y="12476"/>
                    </a:lnTo>
                    <a:lnTo>
                      <a:pt x="1141" y="15550"/>
                    </a:lnTo>
                    <a:lnTo>
                      <a:pt x="0" y="19718"/>
                    </a:lnTo>
                    <a:lnTo>
                      <a:pt x="86" y="20700"/>
                    </a:lnTo>
                    <a:lnTo>
                      <a:pt x="340" y="21104"/>
                    </a:lnTo>
                    <a:lnTo>
                      <a:pt x="852" y="21412"/>
                    </a:lnTo>
                    <a:lnTo>
                      <a:pt x="1471" y="21589"/>
                    </a:lnTo>
                    <a:lnTo>
                      <a:pt x="2042" y="21600"/>
                    </a:lnTo>
                    <a:lnTo>
                      <a:pt x="4657" y="20820"/>
                    </a:lnTo>
                    <a:lnTo>
                      <a:pt x="7156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3" y="13737"/>
                    </a:lnTo>
                    <a:lnTo>
                      <a:pt x="17225" y="10525"/>
                    </a:lnTo>
                    <a:lnTo>
                      <a:pt x="18663" y="8747"/>
                    </a:lnTo>
                    <a:lnTo>
                      <a:pt x="20106" y="6991"/>
                    </a:lnTo>
                    <a:lnTo>
                      <a:pt x="20326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8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96" name="object 46" descr="object 46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83780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8" name="object 47" descr="object 47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913753" y="9311571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object 48"/>
          <p:cNvSpPr/>
          <p:nvPr/>
        </p:nvSpPr>
        <p:spPr>
          <a:xfrm>
            <a:off x="16162430" y="9875266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" name="object 49"/>
          <p:cNvSpPr/>
          <p:nvPr/>
        </p:nvSpPr>
        <p:spPr>
          <a:xfrm>
            <a:off x="16151003" y="9666062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01" name="object 50" descr="object 50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653439" y="9693764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object 51" descr="object 51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6904797" y="9726558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object 52"/>
          <p:cNvSpPr/>
          <p:nvPr/>
        </p:nvSpPr>
        <p:spPr>
          <a:xfrm>
            <a:off x="16162430" y="9875266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4" name="object 53"/>
          <p:cNvSpPr/>
          <p:nvPr/>
        </p:nvSpPr>
        <p:spPr>
          <a:xfrm>
            <a:off x="16151003" y="9666062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05" name="object 54" descr="object 5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6904797" y="9726558"/>
            <a:ext cx="120767" cy="114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ject 55" descr="object 55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653439" y="9693764"/>
            <a:ext cx="134188" cy="11179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object 56"/>
          <p:cNvSpPr/>
          <p:nvPr/>
        </p:nvSpPr>
        <p:spPr>
          <a:xfrm>
            <a:off x="15152712" y="9788489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8" name="object 57"/>
          <p:cNvSpPr/>
          <p:nvPr/>
        </p:nvSpPr>
        <p:spPr>
          <a:xfrm>
            <a:off x="15201498" y="9999709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09" name="object 58" descr="object 58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5678632" y="9864259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object 59" descr="object 59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5916239" y="9810501"/>
            <a:ext cx="124887" cy="11393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object 60"/>
          <p:cNvSpPr/>
          <p:nvPr/>
        </p:nvSpPr>
        <p:spPr>
          <a:xfrm>
            <a:off x="14576927" y="10147017"/>
            <a:ext cx="116964" cy="122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35" y="0"/>
                </a:moveTo>
                <a:lnTo>
                  <a:pt x="15225" y="564"/>
                </a:lnTo>
                <a:lnTo>
                  <a:pt x="19419" y="2980"/>
                </a:lnTo>
                <a:lnTo>
                  <a:pt x="21097" y="5716"/>
                </a:lnTo>
                <a:lnTo>
                  <a:pt x="21600" y="9631"/>
                </a:lnTo>
                <a:lnTo>
                  <a:pt x="20945" y="13796"/>
                </a:lnTo>
                <a:lnTo>
                  <a:pt x="19149" y="17282"/>
                </a:lnTo>
                <a:lnTo>
                  <a:pt x="15700" y="19743"/>
                </a:lnTo>
                <a:lnTo>
                  <a:pt x="10937" y="21265"/>
                </a:lnTo>
                <a:lnTo>
                  <a:pt x="6137" y="21600"/>
                </a:lnTo>
                <a:lnTo>
                  <a:pt x="2577" y="20499"/>
                </a:lnTo>
                <a:lnTo>
                  <a:pt x="528" y="17451"/>
                </a:lnTo>
                <a:lnTo>
                  <a:pt x="0" y="13158"/>
                </a:lnTo>
                <a:lnTo>
                  <a:pt x="951" y="8503"/>
                </a:lnTo>
                <a:lnTo>
                  <a:pt x="3340" y="4366"/>
                </a:lnTo>
                <a:lnTo>
                  <a:pt x="7018" y="1272"/>
                </a:lnTo>
                <a:lnTo>
                  <a:pt x="11035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" name="object 61"/>
          <p:cNvSpPr/>
          <p:nvPr/>
        </p:nvSpPr>
        <p:spPr>
          <a:xfrm>
            <a:off x="14784021" y="10011241"/>
            <a:ext cx="113462" cy="1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392" y="0"/>
                </a:moveTo>
                <a:lnTo>
                  <a:pt x="17827" y="2451"/>
                </a:lnTo>
                <a:lnTo>
                  <a:pt x="21588" y="8877"/>
                </a:lnTo>
                <a:lnTo>
                  <a:pt x="21600" y="11993"/>
                </a:lnTo>
                <a:lnTo>
                  <a:pt x="20749" y="14726"/>
                </a:lnTo>
                <a:lnTo>
                  <a:pt x="14697" y="20115"/>
                </a:lnTo>
                <a:lnTo>
                  <a:pt x="10651" y="21600"/>
                </a:lnTo>
                <a:lnTo>
                  <a:pt x="7855" y="21014"/>
                </a:lnTo>
                <a:lnTo>
                  <a:pt x="874" y="14824"/>
                </a:lnTo>
                <a:lnTo>
                  <a:pt x="0" y="11504"/>
                </a:lnTo>
                <a:lnTo>
                  <a:pt x="8" y="10817"/>
                </a:lnTo>
                <a:lnTo>
                  <a:pt x="3335" y="3961"/>
                </a:lnTo>
                <a:lnTo>
                  <a:pt x="5751" y="2192"/>
                </a:lnTo>
                <a:lnTo>
                  <a:pt x="6149" y="1934"/>
                </a:lnTo>
                <a:lnTo>
                  <a:pt x="6529" y="1659"/>
                </a:lnTo>
                <a:lnTo>
                  <a:pt x="8380" y="571"/>
                </a:lnTo>
                <a:lnTo>
                  <a:pt x="1039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3" name="object 62"/>
          <p:cNvSpPr/>
          <p:nvPr/>
        </p:nvSpPr>
        <p:spPr>
          <a:xfrm>
            <a:off x="14576927" y="10147017"/>
            <a:ext cx="116964" cy="122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35" y="0"/>
                </a:moveTo>
                <a:lnTo>
                  <a:pt x="15225" y="564"/>
                </a:lnTo>
                <a:lnTo>
                  <a:pt x="19419" y="2980"/>
                </a:lnTo>
                <a:lnTo>
                  <a:pt x="21097" y="5716"/>
                </a:lnTo>
                <a:lnTo>
                  <a:pt x="21600" y="9631"/>
                </a:lnTo>
                <a:lnTo>
                  <a:pt x="20945" y="13796"/>
                </a:lnTo>
                <a:lnTo>
                  <a:pt x="19149" y="17282"/>
                </a:lnTo>
                <a:lnTo>
                  <a:pt x="15700" y="19743"/>
                </a:lnTo>
                <a:lnTo>
                  <a:pt x="10937" y="21265"/>
                </a:lnTo>
                <a:lnTo>
                  <a:pt x="6137" y="21600"/>
                </a:lnTo>
                <a:lnTo>
                  <a:pt x="2577" y="20499"/>
                </a:lnTo>
                <a:lnTo>
                  <a:pt x="528" y="17451"/>
                </a:lnTo>
                <a:lnTo>
                  <a:pt x="0" y="13158"/>
                </a:lnTo>
                <a:lnTo>
                  <a:pt x="951" y="8503"/>
                </a:lnTo>
                <a:lnTo>
                  <a:pt x="3340" y="4366"/>
                </a:lnTo>
                <a:lnTo>
                  <a:pt x="7018" y="1272"/>
                </a:lnTo>
                <a:lnTo>
                  <a:pt x="11035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" name="object 63"/>
          <p:cNvSpPr/>
          <p:nvPr/>
        </p:nvSpPr>
        <p:spPr>
          <a:xfrm>
            <a:off x="14784021" y="10011241"/>
            <a:ext cx="113462" cy="13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392" y="0"/>
                </a:moveTo>
                <a:lnTo>
                  <a:pt x="17827" y="2451"/>
                </a:lnTo>
                <a:lnTo>
                  <a:pt x="21588" y="8877"/>
                </a:lnTo>
                <a:lnTo>
                  <a:pt x="21600" y="11993"/>
                </a:lnTo>
                <a:lnTo>
                  <a:pt x="20749" y="14726"/>
                </a:lnTo>
                <a:lnTo>
                  <a:pt x="14697" y="20115"/>
                </a:lnTo>
                <a:lnTo>
                  <a:pt x="10651" y="21600"/>
                </a:lnTo>
                <a:lnTo>
                  <a:pt x="7855" y="21014"/>
                </a:lnTo>
                <a:lnTo>
                  <a:pt x="874" y="14824"/>
                </a:lnTo>
                <a:lnTo>
                  <a:pt x="0" y="11504"/>
                </a:lnTo>
                <a:lnTo>
                  <a:pt x="8" y="10817"/>
                </a:lnTo>
                <a:lnTo>
                  <a:pt x="3335" y="3961"/>
                </a:lnTo>
                <a:lnTo>
                  <a:pt x="5751" y="2192"/>
                </a:lnTo>
                <a:lnTo>
                  <a:pt x="6149" y="1934"/>
                </a:lnTo>
                <a:lnTo>
                  <a:pt x="6529" y="1659"/>
                </a:lnTo>
                <a:lnTo>
                  <a:pt x="8380" y="571"/>
                </a:lnTo>
                <a:lnTo>
                  <a:pt x="1039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19" name="object 64"/>
          <p:cNvGrpSpPr/>
          <p:nvPr/>
        </p:nvGrpSpPr>
        <p:grpSpPr>
          <a:xfrm>
            <a:off x="0" y="-1"/>
            <a:ext cx="18288001" cy="6183917"/>
            <a:chOff x="0" y="0"/>
            <a:chExt cx="18288000" cy="6183915"/>
          </a:xfrm>
        </p:grpSpPr>
        <p:sp>
          <p:nvSpPr>
            <p:cNvPr id="315" name="object 65"/>
            <p:cNvSpPr/>
            <p:nvPr/>
          </p:nvSpPr>
          <p:spPr>
            <a:xfrm>
              <a:off x="0" y="-1"/>
              <a:ext cx="18288001" cy="5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0" y="21600"/>
                  </a:moveTo>
                  <a:lnTo>
                    <a:pt x="3140" y="21600"/>
                  </a:lnTo>
                  <a:lnTo>
                    <a:pt x="3083" y="21598"/>
                  </a:lnTo>
                  <a:lnTo>
                    <a:pt x="3027" y="21593"/>
                  </a:lnTo>
                  <a:lnTo>
                    <a:pt x="2971" y="21585"/>
                  </a:lnTo>
                  <a:lnTo>
                    <a:pt x="2915" y="21573"/>
                  </a:lnTo>
                  <a:lnTo>
                    <a:pt x="2859" y="21559"/>
                  </a:lnTo>
                  <a:lnTo>
                    <a:pt x="2804" y="21541"/>
                  </a:lnTo>
                  <a:lnTo>
                    <a:pt x="2749" y="21519"/>
                  </a:lnTo>
                  <a:lnTo>
                    <a:pt x="2694" y="21495"/>
                  </a:lnTo>
                  <a:lnTo>
                    <a:pt x="2640" y="21467"/>
                  </a:lnTo>
                  <a:lnTo>
                    <a:pt x="2585" y="21437"/>
                  </a:lnTo>
                  <a:lnTo>
                    <a:pt x="2531" y="21403"/>
                  </a:lnTo>
                  <a:lnTo>
                    <a:pt x="2478" y="21367"/>
                  </a:lnTo>
                  <a:lnTo>
                    <a:pt x="2424" y="21327"/>
                  </a:lnTo>
                  <a:lnTo>
                    <a:pt x="2372" y="21284"/>
                  </a:lnTo>
                  <a:lnTo>
                    <a:pt x="2319" y="21238"/>
                  </a:lnTo>
                  <a:lnTo>
                    <a:pt x="2267" y="21190"/>
                  </a:lnTo>
                  <a:lnTo>
                    <a:pt x="2215" y="21138"/>
                  </a:lnTo>
                  <a:lnTo>
                    <a:pt x="2163" y="21084"/>
                  </a:lnTo>
                  <a:lnTo>
                    <a:pt x="2112" y="21027"/>
                  </a:lnTo>
                  <a:lnTo>
                    <a:pt x="2061" y="20967"/>
                  </a:lnTo>
                  <a:lnTo>
                    <a:pt x="2011" y="20904"/>
                  </a:lnTo>
                  <a:lnTo>
                    <a:pt x="1961" y="20839"/>
                  </a:lnTo>
                  <a:lnTo>
                    <a:pt x="1911" y="20770"/>
                  </a:lnTo>
                  <a:lnTo>
                    <a:pt x="1862" y="20700"/>
                  </a:lnTo>
                  <a:lnTo>
                    <a:pt x="1814" y="20626"/>
                  </a:lnTo>
                  <a:lnTo>
                    <a:pt x="1765" y="20550"/>
                  </a:lnTo>
                  <a:lnTo>
                    <a:pt x="1717" y="20471"/>
                  </a:lnTo>
                  <a:lnTo>
                    <a:pt x="1670" y="20390"/>
                  </a:lnTo>
                  <a:lnTo>
                    <a:pt x="1623" y="20306"/>
                  </a:lnTo>
                  <a:lnTo>
                    <a:pt x="1577" y="20219"/>
                  </a:lnTo>
                  <a:lnTo>
                    <a:pt x="1531" y="20130"/>
                  </a:lnTo>
                  <a:lnTo>
                    <a:pt x="1485" y="20039"/>
                  </a:lnTo>
                  <a:lnTo>
                    <a:pt x="1441" y="19945"/>
                  </a:lnTo>
                  <a:lnTo>
                    <a:pt x="1396" y="19849"/>
                  </a:lnTo>
                  <a:lnTo>
                    <a:pt x="1352" y="19750"/>
                  </a:lnTo>
                  <a:lnTo>
                    <a:pt x="1309" y="19649"/>
                  </a:lnTo>
                  <a:lnTo>
                    <a:pt x="1266" y="19546"/>
                  </a:lnTo>
                  <a:lnTo>
                    <a:pt x="1224" y="19441"/>
                  </a:lnTo>
                  <a:lnTo>
                    <a:pt x="1182" y="19333"/>
                  </a:lnTo>
                  <a:lnTo>
                    <a:pt x="1141" y="19223"/>
                  </a:lnTo>
                  <a:lnTo>
                    <a:pt x="1100" y="19111"/>
                  </a:lnTo>
                  <a:lnTo>
                    <a:pt x="1060" y="18996"/>
                  </a:lnTo>
                  <a:lnTo>
                    <a:pt x="1021" y="18880"/>
                  </a:lnTo>
                  <a:lnTo>
                    <a:pt x="982" y="18761"/>
                  </a:lnTo>
                  <a:lnTo>
                    <a:pt x="944" y="18641"/>
                  </a:lnTo>
                  <a:lnTo>
                    <a:pt x="906" y="18518"/>
                  </a:lnTo>
                  <a:lnTo>
                    <a:pt x="869" y="18393"/>
                  </a:lnTo>
                  <a:lnTo>
                    <a:pt x="833" y="18267"/>
                  </a:lnTo>
                  <a:lnTo>
                    <a:pt x="797" y="18138"/>
                  </a:lnTo>
                  <a:lnTo>
                    <a:pt x="762" y="18007"/>
                  </a:lnTo>
                  <a:lnTo>
                    <a:pt x="728" y="17875"/>
                  </a:lnTo>
                  <a:lnTo>
                    <a:pt x="694" y="17740"/>
                  </a:lnTo>
                  <a:lnTo>
                    <a:pt x="661" y="17604"/>
                  </a:lnTo>
                  <a:lnTo>
                    <a:pt x="629" y="17466"/>
                  </a:lnTo>
                  <a:lnTo>
                    <a:pt x="597" y="17326"/>
                  </a:lnTo>
                  <a:lnTo>
                    <a:pt x="566" y="17185"/>
                  </a:lnTo>
                  <a:lnTo>
                    <a:pt x="536" y="17041"/>
                  </a:lnTo>
                  <a:lnTo>
                    <a:pt x="507" y="16896"/>
                  </a:lnTo>
                  <a:lnTo>
                    <a:pt x="478" y="16749"/>
                  </a:lnTo>
                  <a:lnTo>
                    <a:pt x="450" y="16601"/>
                  </a:lnTo>
                  <a:lnTo>
                    <a:pt x="423" y="16451"/>
                  </a:lnTo>
                  <a:lnTo>
                    <a:pt x="396" y="16300"/>
                  </a:lnTo>
                  <a:lnTo>
                    <a:pt x="371" y="16146"/>
                  </a:lnTo>
                  <a:lnTo>
                    <a:pt x="346" y="15992"/>
                  </a:lnTo>
                  <a:lnTo>
                    <a:pt x="322" y="15836"/>
                  </a:lnTo>
                  <a:lnTo>
                    <a:pt x="298" y="15678"/>
                  </a:lnTo>
                  <a:lnTo>
                    <a:pt x="276" y="15519"/>
                  </a:lnTo>
                  <a:lnTo>
                    <a:pt x="254" y="15359"/>
                  </a:lnTo>
                  <a:lnTo>
                    <a:pt x="233" y="15197"/>
                  </a:lnTo>
                  <a:lnTo>
                    <a:pt x="213" y="15034"/>
                  </a:lnTo>
                  <a:lnTo>
                    <a:pt x="194" y="14869"/>
                  </a:lnTo>
                  <a:lnTo>
                    <a:pt x="176" y="14703"/>
                  </a:lnTo>
                  <a:lnTo>
                    <a:pt x="158" y="14536"/>
                  </a:lnTo>
                  <a:lnTo>
                    <a:pt x="141" y="14368"/>
                  </a:lnTo>
                  <a:lnTo>
                    <a:pt x="126" y="14199"/>
                  </a:lnTo>
                  <a:lnTo>
                    <a:pt x="111" y="14028"/>
                  </a:lnTo>
                  <a:lnTo>
                    <a:pt x="97" y="13856"/>
                  </a:lnTo>
                  <a:lnTo>
                    <a:pt x="84" y="13683"/>
                  </a:lnTo>
                  <a:lnTo>
                    <a:pt x="72" y="13509"/>
                  </a:lnTo>
                  <a:lnTo>
                    <a:pt x="60" y="13334"/>
                  </a:lnTo>
                  <a:lnTo>
                    <a:pt x="50" y="13158"/>
                  </a:lnTo>
                  <a:lnTo>
                    <a:pt x="41" y="12981"/>
                  </a:lnTo>
                  <a:lnTo>
                    <a:pt x="32" y="12803"/>
                  </a:lnTo>
                  <a:lnTo>
                    <a:pt x="25" y="12624"/>
                  </a:lnTo>
                  <a:lnTo>
                    <a:pt x="18" y="12444"/>
                  </a:lnTo>
                  <a:lnTo>
                    <a:pt x="13" y="12263"/>
                  </a:lnTo>
                  <a:lnTo>
                    <a:pt x="8" y="12082"/>
                  </a:lnTo>
                  <a:lnTo>
                    <a:pt x="5" y="11899"/>
                  </a:lnTo>
                  <a:lnTo>
                    <a:pt x="2" y="11716"/>
                  </a:lnTo>
                  <a:lnTo>
                    <a:pt x="1" y="11532"/>
                  </a:lnTo>
                  <a:lnTo>
                    <a:pt x="0" y="11347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1347"/>
                  </a:lnTo>
                  <a:lnTo>
                    <a:pt x="21599" y="11532"/>
                  </a:lnTo>
                  <a:lnTo>
                    <a:pt x="21598" y="11716"/>
                  </a:lnTo>
                  <a:lnTo>
                    <a:pt x="21595" y="11899"/>
                  </a:lnTo>
                  <a:lnTo>
                    <a:pt x="21592" y="12082"/>
                  </a:lnTo>
                  <a:lnTo>
                    <a:pt x="21587" y="12263"/>
                  </a:lnTo>
                  <a:lnTo>
                    <a:pt x="21582" y="12444"/>
                  </a:lnTo>
                  <a:lnTo>
                    <a:pt x="21575" y="12624"/>
                  </a:lnTo>
                  <a:lnTo>
                    <a:pt x="21568" y="12803"/>
                  </a:lnTo>
                  <a:lnTo>
                    <a:pt x="21559" y="12981"/>
                  </a:lnTo>
                  <a:lnTo>
                    <a:pt x="21550" y="13158"/>
                  </a:lnTo>
                  <a:lnTo>
                    <a:pt x="21540" y="13334"/>
                  </a:lnTo>
                  <a:lnTo>
                    <a:pt x="21528" y="13509"/>
                  </a:lnTo>
                  <a:lnTo>
                    <a:pt x="21516" y="13683"/>
                  </a:lnTo>
                  <a:lnTo>
                    <a:pt x="21503" y="13856"/>
                  </a:lnTo>
                  <a:lnTo>
                    <a:pt x="21489" y="14028"/>
                  </a:lnTo>
                  <a:lnTo>
                    <a:pt x="21474" y="14199"/>
                  </a:lnTo>
                  <a:lnTo>
                    <a:pt x="21459" y="14368"/>
                  </a:lnTo>
                  <a:lnTo>
                    <a:pt x="21442" y="14536"/>
                  </a:lnTo>
                  <a:lnTo>
                    <a:pt x="21424" y="14703"/>
                  </a:lnTo>
                  <a:lnTo>
                    <a:pt x="21406" y="14869"/>
                  </a:lnTo>
                  <a:lnTo>
                    <a:pt x="21387" y="15034"/>
                  </a:lnTo>
                  <a:lnTo>
                    <a:pt x="21367" y="15197"/>
                  </a:lnTo>
                  <a:lnTo>
                    <a:pt x="21346" y="15359"/>
                  </a:lnTo>
                  <a:lnTo>
                    <a:pt x="21324" y="15519"/>
                  </a:lnTo>
                  <a:lnTo>
                    <a:pt x="21302" y="15678"/>
                  </a:lnTo>
                  <a:lnTo>
                    <a:pt x="21278" y="15836"/>
                  </a:lnTo>
                  <a:lnTo>
                    <a:pt x="21254" y="15992"/>
                  </a:lnTo>
                  <a:lnTo>
                    <a:pt x="21229" y="16146"/>
                  </a:lnTo>
                  <a:lnTo>
                    <a:pt x="21204" y="16300"/>
                  </a:lnTo>
                  <a:lnTo>
                    <a:pt x="21177" y="16451"/>
                  </a:lnTo>
                  <a:lnTo>
                    <a:pt x="21150" y="16601"/>
                  </a:lnTo>
                  <a:lnTo>
                    <a:pt x="21122" y="16749"/>
                  </a:lnTo>
                  <a:lnTo>
                    <a:pt x="21093" y="16896"/>
                  </a:lnTo>
                  <a:lnTo>
                    <a:pt x="21064" y="17041"/>
                  </a:lnTo>
                  <a:lnTo>
                    <a:pt x="21034" y="17185"/>
                  </a:lnTo>
                  <a:lnTo>
                    <a:pt x="21003" y="17326"/>
                  </a:lnTo>
                  <a:lnTo>
                    <a:pt x="20971" y="17466"/>
                  </a:lnTo>
                  <a:lnTo>
                    <a:pt x="20939" y="17604"/>
                  </a:lnTo>
                  <a:lnTo>
                    <a:pt x="20906" y="17740"/>
                  </a:lnTo>
                  <a:lnTo>
                    <a:pt x="20872" y="17875"/>
                  </a:lnTo>
                  <a:lnTo>
                    <a:pt x="20838" y="18007"/>
                  </a:lnTo>
                  <a:lnTo>
                    <a:pt x="20803" y="18138"/>
                  </a:lnTo>
                  <a:lnTo>
                    <a:pt x="20767" y="18267"/>
                  </a:lnTo>
                  <a:lnTo>
                    <a:pt x="20731" y="18393"/>
                  </a:lnTo>
                  <a:lnTo>
                    <a:pt x="20694" y="18518"/>
                  </a:lnTo>
                  <a:lnTo>
                    <a:pt x="20656" y="18641"/>
                  </a:lnTo>
                  <a:lnTo>
                    <a:pt x="20618" y="18761"/>
                  </a:lnTo>
                  <a:lnTo>
                    <a:pt x="20579" y="18880"/>
                  </a:lnTo>
                  <a:lnTo>
                    <a:pt x="20540" y="18996"/>
                  </a:lnTo>
                  <a:lnTo>
                    <a:pt x="20500" y="19111"/>
                  </a:lnTo>
                  <a:lnTo>
                    <a:pt x="20459" y="19223"/>
                  </a:lnTo>
                  <a:lnTo>
                    <a:pt x="20418" y="19333"/>
                  </a:lnTo>
                  <a:lnTo>
                    <a:pt x="20376" y="19441"/>
                  </a:lnTo>
                  <a:lnTo>
                    <a:pt x="20334" y="19546"/>
                  </a:lnTo>
                  <a:lnTo>
                    <a:pt x="20291" y="19649"/>
                  </a:lnTo>
                  <a:lnTo>
                    <a:pt x="20248" y="19750"/>
                  </a:lnTo>
                  <a:lnTo>
                    <a:pt x="20204" y="19849"/>
                  </a:lnTo>
                  <a:lnTo>
                    <a:pt x="20159" y="19945"/>
                  </a:lnTo>
                  <a:lnTo>
                    <a:pt x="20115" y="20039"/>
                  </a:lnTo>
                  <a:lnTo>
                    <a:pt x="20069" y="20130"/>
                  </a:lnTo>
                  <a:lnTo>
                    <a:pt x="20023" y="20219"/>
                  </a:lnTo>
                  <a:lnTo>
                    <a:pt x="19977" y="20306"/>
                  </a:lnTo>
                  <a:lnTo>
                    <a:pt x="19930" y="20390"/>
                  </a:lnTo>
                  <a:lnTo>
                    <a:pt x="19883" y="20471"/>
                  </a:lnTo>
                  <a:lnTo>
                    <a:pt x="19835" y="20550"/>
                  </a:lnTo>
                  <a:lnTo>
                    <a:pt x="19786" y="20626"/>
                  </a:lnTo>
                  <a:lnTo>
                    <a:pt x="19738" y="20700"/>
                  </a:lnTo>
                  <a:lnTo>
                    <a:pt x="19689" y="20770"/>
                  </a:lnTo>
                  <a:lnTo>
                    <a:pt x="19639" y="20839"/>
                  </a:lnTo>
                  <a:lnTo>
                    <a:pt x="19589" y="20904"/>
                  </a:lnTo>
                  <a:lnTo>
                    <a:pt x="19539" y="20967"/>
                  </a:lnTo>
                  <a:lnTo>
                    <a:pt x="19488" y="21027"/>
                  </a:lnTo>
                  <a:lnTo>
                    <a:pt x="19437" y="21084"/>
                  </a:lnTo>
                  <a:lnTo>
                    <a:pt x="19385" y="21138"/>
                  </a:lnTo>
                  <a:lnTo>
                    <a:pt x="19333" y="21190"/>
                  </a:lnTo>
                  <a:lnTo>
                    <a:pt x="19281" y="21238"/>
                  </a:lnTo>
                  <a:lnTo>
                    <a:pt x="19228" y="21284"/>
                  </a:lnTo>
                  <a:lnTo>
                    <a:pt x="19176" y="21327"/>
                  </a:lnTo>
                  <a:lnTo>
                    <a:pt x="19122" y="21367"/>
                  </a:lnTo>
                  <a:lnTo>
                    <a:pt x="19069" y="21403"/>
                  </a:lnTo>
                  <a:lnTo>
                    <a:pt x="19015" y="21437"/>
                  </a:lnTo>
                  <a:lnTo>
                    <a:pt x="18960" y="21467"/>
                  </a:lnTo>
                  <a:lnTo>
                    <a:pt x="18906" y="21495"/>
                  </a:lnTo>
                  <a:lnTo>
                    <a:pt x="18851" y="21519"/>
                  </a:lnTo>
                  <a:lnTo>
                    <a:pt x="18796" y="21541"/>
                  </a:lnTo>
                  <a:lnTo>
                    <a:pt x="18741" y="21559"/>
                  </a:lnTo>
                  <a:lnTo>
                    <a:pt x="18685" y="21573"/>
                  </a:lnTo>
                  <a:lnTo>
                    <a:pt x="18629" y="21585"/>
                  </a:lnTo>
                  <a:lnTo>
                    <a:pt x="18573" y="21593"/>
                  </a:lnTo>
                  <a:lnTo>
                    <a:pt x="18517" y="21598"/>
                  </a:lnTo>
                  <a:lnTo>
                    <a:pt x="18460" y="21600"/>
                  </a:lnTo>
                  <a:close/>
                </a:path>
              </a:pathLst>
            </a:custGeom>
            <a:solidFill>
              <a:srgbClr val="53AF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316" name="object 66" descr="object 66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104991" y="1028699"/>
              <a:ext cx="5155217" cy="51552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object 67" descr="object 67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6566390" y="1028699"/>
              <a:ext cx="5155217" cy="51552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object 68" descr="object 68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2027790" y="1028699"/>
              <a:ext cx="5154700" cy="51552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0" name="object 69"/>
          <p:cNvSpPr txBox="1"/>
          <p:nvPr/>
        </p:nvSpPr>
        <p:spPr>
          <a:xfrm>
            <a:off x="944610" y="7267035"/>
            <a:ext cx="5751830" cy="183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ts val="7200"/>
              </a:lnSpc>
              <a:spcBef>
                <a:spcPts val="1500"/>
              </a:spcBef>
              <a:defRPr spc="360" sz="72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Presentation </a:t>
            </a:r>
            <a:r>
              <a:rPr spc="65">
                <a:solidFill>
                  <a:srgbClr val="FFBD58"/>
                </a:solidFill>
              </a:rPr>
              <a:t>Topics</a:t>
            </a:r>
          </a:p>
        </p:txBody>
      </p:sp>
      <p:pic>
        <p:nvPicPr>
          <p:cNvPr id="321" name="object 70" descr="object 70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7307060" y="7406129"/>
            <a:ext cx="142875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object 71" descr="object 71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7307060" y="8130029"/>
            <a:ext cx="142875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object 72" descr="object 72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7307060" y="8853929"/>
            <a:ext cx="142875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object 73"/>
          <p:cNvSpPr txBox="1"/>
          <p:nvPr/>
        </p:nvSpPr>
        <p:spPr>
          <a:xfrm>
            <a:off x="7642915" y="6983218"/>
            <a:ext cx="4371976" cy="191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31900"/>
              </a:lnSpc>
              <a:spcBef>
                <a:spcPts val="100"/>
              </a:spcBef>
              <a:defRPr spc="104" sz="36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Shared</a:t>
            </a:r>
            <a:r>
              <a:rPr spc="-80"/>
              <a:t> </a:t>
            </a:r>
            <a:r>
              <a:rPr spc="245"/>
              <a:t>Mobility</a:t>
            </a:r>
            <a:r>
              <a:rPr spc="-80"/>
              <a:t> </a:t>
            </a:r>
            <a:r>
              <a:rPr spc="-20"/>
              <a:t>Inc. </a:t>
            </a:r>
            <a:r>
              <a:rPr spc="165"/>
              <a:t>Local</a:t>
            </a:r>
            <a:r>
              <a:rPr spc="-80"/>
              <a:t> </a:t>
            </a:r>
            <a:r>
              <a:rPr spc="139"/>
              <a:t>ownership </a:t>
            </a:r>
            <a:r>
              <a:rPr spc="229"/>
              <a:t>Why</a:t>
            </a:r>
            <a:r>
              <a:rPr spc="-80"/>
              <a:t> </a:t>
            </a:r>
            <a:r>
              <a:rPr spc="200"/>
              <a:t>e-</a:t>
            </a:r>
            <a:r>
              <a:rPr spc="-10"/>
              <a:t>bikes?</a:t>
            </a:r>
          </a:p>
        </p:txBody>
      </p:sp>
      <p:pic>
        <p:nvPicPr>
          <p:cNvPr id="325" name="object 74" descr="object 74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2389739" y="7406129"/>
            <a:ext cx="142875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object 75" descr="object 75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2389739" y="8130029"/>
            <a:ext cx="142875" cy="14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object 76" descr="object 76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2389739" y="8853929"/>
            <a:ext cx="142875" cy="14287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object 77"/>
          <p:cNvSpPr txBox="1"/>
          <p:nvPr/>
        </p:nvSpPr>
        <p:spPr>
          <a:xfrm>
            <a:off x="12725596" y="7158478"/>
            <a:ext cx="3801746" cy="175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400"/>
              </a:spcBef>
              <a:defRPr spc="95" sz="36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Bikeshare</a:t>
            </a:r>
          </a:p>
          <a:p>
            <a:pPr marR="5080" indent="12700">
              <a:lnSpc>
                <a:spcPct val="131900"/>
              </a:lnSpc>
              <a:defRPr spc="110" sz="36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100"/>
              <a:t>bike</a:t>
            </a:r>
            <a:r>
              <a:rPr spc="-60"/>
              <a:t> </a:t>
            </a:r>
            <a:r>
              <a:rPr spc="150"/>
              <a:t>Libraries </a:t>
            </a:r>
            <a:r>
              <a:t>E-</a:t>
            </a:r>
            <a:r>
              <a:rPr spc="100"/>
              <a:t>bike</a:t>
            </a:r>
            <a:r>
              <a:rPr spc="-60"/>
              <a:t> </a:t>
            </a:r>
            <a:r>
              <a:rPr spc="150"/>
              <a:t>Incentives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91125"/>
            <a:ext cx="9096375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7999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object 4" descr="object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625" y="5191125"/>
            <a:ext cx="9096375" cy="5095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object 5"/>
          <p:cNvGrpSpPr/>
          <p:nvPr/>
        </p:nvGrpSpPr>
        <p:grpSpPr>
          <a:xfrm>
            <a:off x="-1" y="-1"/>
            <a:ext cx="8006610" cy="6619756"/>
            <a:chOff x="0" y="0"/>
            <a:chExt cx="8006608" cy="6619754"/>
          </a:xfrm>
        </p:grpSpPr>
        <p:sp>
          <p:nvSpPr>
            <p:cNvPr id="333" name="object 6"/>
            <p:cNvSpPr/>
            <p:nvPr/>
          </p:nvSpPr>
          <p:spPr>
            <a:xfrm>
              <a:off x="-1" y="-1"/>
              <a:ext cx="8006610" cy="661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4169"/>
                  </a:lnTo>
                  <a:lnTo>
                    <a:pt x="21599" y="14202"/>
                  </a:lnTo>
                  <a:lnTo>
                    <a:pt x="21593" y="14356"/>
                  </a:lnTo>
                  <a:lnTo>
                    <a:pt x="21584" y="14510"/>
                  </a:lnTo>
                  <a:lnTo>
                    <a:pt x="21572" y="14663"/>
                  </a:lnTo>
                  <a:lnTo>
                    <a:pt x="21558" y="14816"/>
                  </a:lnTo>
                  <a:lnTo>
                    <a:pt x="21541" y="14967"/>
                  </a:lnTo>
                  <a:lnTo>
                    <a:pt x="21522" y="15117"/>
                  </a:lnTo>
                  <a:lnTo>
                    <a:pt x="21501" y="15267"/>
                  </a:lnTo>
                  <a:lnTo>
                    <a:pt x="21477" y="15416"/>
                  </a:lnTo>
                  <a:lnTo>
                    <a:pt x="21451" y="15563"/>
                  </a:lnTo>
                  <a:lnTo>
                    <a:pt x="21422" y="15710"/>
                  </a:lnTo>
                  <a:lnTo>
                    <a:pt x="21391" y="15855"/>
                  </a:lnTo>
                  <a:lnTo>
                    <a:pt x="21358" y="16000"/>
                  </a:lnTo>
                  <a:lnTo>
                    <a:pt x="21322" y="16143"/>
                  </a:lnTo>
                  <a:lnTo>
                    <a:pt x="21285" y="16285"/>
                  </a:lnTo>
                  <a:lnTo>
                    <a:pt x="21245" y="16427"/>
                  </a:lnTo>
                  <a:lnTo>
                    <a:pt x="21202" y="16566"/>
                  </a:lnTo>
                  <a:lnTo>
                    <a:pt x="21158" y="16705"/>
                  </a:lnTo>
                  <a:lnTo>
                    <a:pt x="21111" y="16842"/>
                  </a:lnTo>
                  <a:lnTo>
                    <a:pt x="21063" y="16978"/>
                  </a:lnTo>
                  <a:lnTo>
                    <a:pt x="21012" y="17113"/>
                  </a:lnTo>
                  <a:lnTo>
                    <a:pt x="20959" y="17247"/>
                  </a:lnTo>
                  <a:lnTo>
                    <a:pt x="20904" y="17379"/>
                  </a:lnTo>
                  <a:lnTo>
                    <a:pt x="20847" y="17509"/>
                  </a:lnTo>
                  <a:lnTo>
                    <a:pt x="20789" y="17638"/>
                  </a:lnTo>
                  <a:lnTo>
                    <a:pt x="20728" y="17766"/>
                  </a:lnTo>
                  <a:lnTo>
                    <a:pt x="20665" y="17892"/>
                  </a:lnTo>
                  <a:lnTo>
                    <a:pt x="20600" y="18017"/>
                  </a:lnTo>
                  <a:lnTo>
                    <a:pt x="20534" y="18140"/>
                  </a:lnTo>
                  <a:lnTo>
                    <a:pt x="20465" y="18261"/>
                  </a:lnTo>
                  <a:lnTo>
                    <a:pt x="20395" y="18381"/>
                  </a:lnTo>
                  <a:lnTo>
                    <a:pt x="20323" y="18499"/>
                  </a:lnTo>
                  <a:lnTo>
                    <a:pt x="20249" y="18615"/>
                  </a:lnTo>
                  <a:lnTo>
                    <a:pt x="20173" y="18730"/>
                  </a:lnTo>
                  <a:lnTo>
                    <a:pt x="20096" y="18843"/>
                  </a:lnTo>
                  <a:lnTo>
                    <a:pt x="20017" y="18954"/>
                  </a:lnTo>
                  <a:lnTo>
                    <a:pt x="19936" y="19064"/>
                  </a:lnTo>
                  <a:lnTo>
                    <a:pt x="19853" y="19171"/>
                  </a:lnTo>
                  <a:lnTo>
                    <a:pt x="19769" y="19277"/>
                  </a:lnTo>
                  <a:lnTo>
                    <a:pt x="19684" y="19380"/>
                  </a:lnTo>
                  <a:lnTo>
                    <a:pt x="19596" y="19482"/>
                  </a:lnTo>
                  <a:lnTo>
                    <a:pt x="19508" y="19582"/>
                  </a:lnTo>
                  <a:lnTo>
                    <a:pt x="19417" y="19679"/>
                  </a:lnTo>
                  <a:lnTo>
                    <a:pt x="19325" y="19775"/>
                  </a:lnTo>
                  <a:lnTo>
                    <a:pt x="19232" y="19869"/>
                  </a:lnTo>
                  <a:lnTo>
                    <a:pt x="19137" y="19960"/>
                  </a:lnTo>
                  <a:lnTo>
                    <a:pt x="19041" y="20050"/>
                  </a:lnTo>
                  <a:lnTo>
                    <a:pt x="18943" y="20137"/>
                  </a:lnTo>
                  <a:lnTo>
                    <a:pt x="18844" y="20222"/>
                  </a:lnTo>
                  <a:lnTo>
                    <a:pt x="18744" y="20305"/>
                  </a:lnTo>
                  <a:lnTo>
                    <a:pt x="18642" y="20385"/>
                  </a:lnTo>
                  <a:lnTo>
                    <a:pt x="18539" y="20464"/>
                  </a:lnTo>
                  <a:lnTo>
                    <a:pt x="18435" y="20539"/>
                  </a:lnTo>
                  <a:lnTo>
                    <a:pt x="18329" y="20613"/>
                  </a:lnTo>
                  <a:lnTo>
                    <a:pt x="18222" y="20684"/>
                  </a:lnTo>
                  <a:lnTo>
                    <a:pt x="18114" y="20753"/>
                  </a:lnTo>
                  <a:lnTo>
                    <a:pt x="18005" y="20819"/>
                  </a:lnTo>
                  <a:lnTo>
                    <a:pt x="17895" y="20883"/>
                  </a:lnTo>
                  <a:lnTo>
                    <a:pt x="17784" y="20945"/>
                  </a:lnTo>
                  <a:lnTo>
                    <a:pt x="17671" y="21003"/>
                  </a:lnTo>
                  <a:lnTo>
                    <a:pt x="17558" y="21060"/>
                  </a:lnTo>
                  <a:lnTo>
                    <a:pt x="17443" y="21113"/>
                  </a:lnTo>
                  <a:lnTo>
                    <a:pt x="17327" y="21164"/>
                  </a:lnTo>
                  <a:lnTo>
                    <a:pt x="17211" y="21213"/>
                  </a:lnTo>
                  <a:lnTo>
                    <a:pt x="17093" y="21259"/>
                  </a:lnTo>
                  <a:lnTo>
                    <a:pt x="16974" y="21302"/>
                  </a:lnTo>
                  <a:lnTo>
                    <a:pt x="16855" y="21342"/>
                  </a:lnTo>
                  <a:lnTo>
                    <a:pt x="16735" y="21379"/>
                  </a:lnTo>
                  <a:lnTo>
                    <a:pt x="16613" y="21414"/>
                  </a:lnTo>
                  <a:lnTo>
                    <a:pt x="16491" y="21446"/>
                  </a:lnTo>
                  <a:lnTo>
                    <a:pt x="16369" y="21474"/>
                  </a:lnTo>
                  <a:lnTo>
                    <a:pt x="16245" y="21500"/>
                  </a:lnTo>
                  <a:lnTo>
                    <a:pt x="16121" y="21523"/>
                  </a:lnTo>
                  <a:lnTo>
                    <a:pt x="15995" y="21543"/>
                  </a:lnTo>
                  <a:lnTo>
                    <a:pt x="15869" y="21561"/>
                  </a:lnTo>
                  <a:lnTo>
                    <a:pt x="15743" y="21575"/>
                  </a:lnTo>
                  <a:lnTo>
                    <a:pt x="15616" y="21586"/>
                  </a:lnTo>
                  <a:lnTo>
                    <a:pt x="15488" y="21593"/>
                  </a:lnTo>
                  <a:lnTo>
                    <a:pt x="15359" y="21598"/>
                  </a:lnTo>
                  <a:lnTo>
                    <a:pt x="1523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B54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334" name="object 7" descr="object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11160" y="426277"/>
              <a:ext cx="1962150" cy="1962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object 8"/>
          <p:cNvSpPr txBox="1"/>
          <p:nvPr>
            <p:ph type="title"/>
          </p:nvPr>
        </p:nvSpPr>
        <p:spPr>
          <a:xfrm>
            <a:off x="967352" y="1309343"/>
            <a:ext cx="6065522" cy="4262122"/>
          </a:xfrm>
          <a:prstGeom prst="rect">
            <a:avLst/>
          </a:prstGeom>
        </p:spPr>
        <p:txBody>
          <a:bodyPr/>
          <a:lstStyle/>
          <a:p>
            <a:pPr marR="5080" indent="12700">
              <a:lnSpc>
                <a:spcPts val="8100"/>
              </a:lnSpc>
              <a:spcBef>
                <a:spcPts val="1700"/>
              </a:spcBef>
              <a:defRPr spc="100" sz="8100"/>
            </a:pPr>
            <a:r>
              <a:t>Shared </a:t>
            </a:r>
            <a:r>
              <a:rPr spc="500">
                <a:solidFill>
                  <a:srgbClr val="FFBD58"/>
                </a:solidFill>
              </a:rPr>
              <a:t>Mobility</a:t>
            </a:r>
            <a:r>
              <a:rPr spc="400">
                <a:solidFill>
                  <a:srgbClr val="FFBD58"/>
                </a:solidFill>
              </a:rPr>
              <a:t> </a:t>
            </a:r>
            <a:r>
              <a:rPr spc="-100">
                <a:solidFill>
                  <a:srgbClr val="FFBD58"/>
                </a:solidFill>
              </a:rPr>
              <a:t>Inc.</a:t>
            </a:r>
          </a:p>
          <a:p>
            <a:pPr marR="625475" indent="12700">
              <a:lnSpc>
                <a:spcPct val="114998"/>
              </a:lnSpc>
              <a:spcBef>
                <a:spcPts val="1700"/>
              </a:spcBef>
              <a:defRPr spc="100" sz="2500"/>
            </a:pPr>
            <a:r>
              <a:t>An</a:t>
            </a:r>
            <a:r>
              <a:rPr spc="-100"/>
              <a:t> </a:t>
            </a:r>
            <a:r>
              <a:t>upstate</a:t>
            </a:r>
            <a:r>
              <a:rPr spc="-100"/>
              <a:t> </a:t>
            </a:r>
            <a:r>
              <a:rPr spc="0"/>
              <a:t>NY</a:t>
            </a:r>
            <a:r>
              <a:rPr spc="-100"/>
              <a:t> </a:t>
            </a:r>
            <a:r>
              <a:rPr spc="0"/>
              <a:t>based</a:t>
            </a:r>
            <a:r>
              <a:rPr spc="-100"/>
              <a:t> </a:t>
            </a:r>
            <a:r>
              <a:t>nonprofit thatworks</a:t>
            </a:r>
            <a:r>
              <a:rPr spc="-100"/>
              <a:t> </a:t>
            </a:r>
            <a:r>
              <a:rPr spc="200"/>
              <a:t>to</a:t>
            </a:r>
            <a:r>
              <a:rPr spc="-100"/>
              <a:t> </a:t>
            </a:r>
            <a:r>
              <a:t>build</a:t>
            </a:r>
            <a:r>
              <a:rPr spc="-100"/>
              <a:t> </a:t>
            </a:r>
            <a:r>
              <a:t>innvoative transportation</a:t>
            </a:r>
            <a:r>
              <a:rPr spc="-100"/>
              <a:t> </a:t>
            </a:r>
            <a:r>
              <a:t>programs</a:t>
            </a:r>
            <a:r>
              <a:rPr spc="-100"/>
              <a:t> </a:t>
            </a:r>
            <a:r>
              <a:rPr spc="200"/>
              <a:t>with</a:t>
            </a:r>
            <a:r>
              <a:rPr spc="-100"/>
              <a:t> </a:t>
            </a:r>
            <a:r>
              <a:t>local partners</a:t>
            </a:r>
            <a:r>
              <a:rPr spc="-100"/>
              <a:t> </a:t>
            </a:r>
            <a:r>
              <a:t>nationwide.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584" y="2127585"/>
            <a:ext cx="6031830" cy="60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" name="object 3"/>
          <p:cNvGrpSpPr/>
          <p:nvPr/>
        </p:nvGrpSpPr>
        <p:grpSpPr>
          <a:xfrm>
            <a:off x="17525403" y="7802250"/>
            <a:ext cx="611686" cy="450006"/>
            <a:chOff x="0" y="0"/>
            <a:chExt cx="611685" cy="450005"/>
          </a:xfrm>
        </p:grpSpPr>
        <p:grpSp>
          <p:nvGrpSpPr>
            <p:cNvPr id="341" name="object 4"/>
            <p:cNvGrpSpPr/>
            <p:nvPr/>
          </p:nvGrpSpPr>
          <p:grpSpPr>
            <a:xfrm>
              <a:off x="-1" y="55201"/>
              <a:ext cx="471375" cy="394805"/>
              <a:chOff x="0" y="0"/>
              <a:chExt cx="471372" cy="394804"/>
            </a:xfrm>
          </p:grpSpPr>
          <p:sp>
            <p:nvSpPr>
              <p:cNvPr id="339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8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3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39"/>
                    </a:lnTo>
                    <a:lnTo>
                      <a:pt x="6214" y="19696"/>
                    </a:lnTo>
                    <a:lnTo>
                      <a:pt x="9550" y="17782"/>
                    </a:lnTo>
                    <a:lnTo>
                      <a:pt x="14039" y="14651"/>
                    </a:lnTo>
                    <a:lnTo>
                      <a:pt x="18272" y="10625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" name="Shape"/>
              <p:cNvSpPr/>
              <p:nvPr/>
            </p:nvSpPr>
            <p:spPr>
              <a:xfrm>
                <a:off x="88036" y="167690"/>
                <a:ext cx="383338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8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5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7" y="20701"/>
                    </a:lnTo>
                    <a:lnTo>
                      <a:pt x="340" y="21104"/>
                    </a:lnTo>
                    <a:lnTo>
                      <a:pt x="853" y="21412"/>
                    </a:lnTo>
                    <a:lnTo>
                      <a:pt x="1471" y="21589"/>
                    </a:lnTo>
                    <a:lnTo>
                      <a:pt x="2043" y="21600"/>
                    </a:lnTo>
                    <a:lnTo>
                      <a:pt x="4658" y="20820"/>
                    </a:lnTo>
                    <a:lnTo>
                      <a:pt x="7157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4" y="13737"/>
                    </a:lnTo>
                    <a:lnTo>
                      <a:pt x="17225" y="10526"/>
                    </a:lnTo>
                    <a:lnTo>
                      <a:pt x="18663" y="8747"/>
                    </a:lnTo>
                    <a:lnTo>
                      <a:pt x="20107" y="6991"/>
                    </a:lnTo>
                    <a:lnTo>
                      <a:pt x="20325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42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3779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4" name="object 6"/>
          <p:cNvSpPr/>
          <p:nvPr/>
        </p:nvSpPr>
        <p:spPr>
          <a:xfrm>
            <a:off x="18234691" y="7712340"/>
            <a:ext cx="53307" cy="12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279"/>
                </a:lnTo>
                <a:lnTo>
                  <a:pt x="18135" y="21600"/>
                </a:lnTo>
                <a:lnTo>
                  <a:pt x="3601" y="17083"/>
                </a:lnTo>
                <a:lnTo>
                  <a:pt x="0" y="11232"/>
                </a:lnTo>
                <a:lnTo>
                  <a:pt x="812" y="8322"/>
                </a:lnTo>
                <a:lnTo>
                  <a:pt x="9850" y="2373"/>
                </a:lnTo>
                <a:lnTo>
                  <a:pt x="20967" y="80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5" name="object 7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6" name="object 8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47" name="object 9" descr="objec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object 10" descr="objec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object 11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0" name="object 12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51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object 15"/>
          <p:cNvSpPr/>
          <p:nvPr/>
        </p:nvSpPr>
        <p:spPr>
          <a:xfrm>
            <a:off x="15473655" y="8185371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4" name="object 16"/>
          <p:cNvSpPr/>
          <p:nvPr/>
        </p:nvSpPr>
        <p:spPr>
          <a:xfrm>
            <a:off x="15522440" y="839659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55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99572" y="826114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7179" y="820738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object 19"/>
          <p:cNvGrpSpPr/>
          <p:nvPr/>
        </p:nvGrpSpPr>
        <p:grpSpPr>
          <a:xfrm>
            <a:off x="14511083" y="8543898"/>
            <a:ext cx="503748" cy="595720"/>
            <a:chOff x="0" y="0"/>
            <a:chExt cx="503747" cy="595719"/>
          </a:xfrm>
        </p:grpSpPr>
        <p:grpSp>
          <p:nvGrpSpPr>
            <p:cNvPr id="359" name="object 20"/>
            <p:cNvGrpSpPr/>
            <p:nvPr/>
          </p:nvGrpSpPr>
          <p:grpSpPr>
            <a:xfrm>
              <a:off x="0" y="152691"/>
              <a:ext cx="455562" cy="443029"/>
              <a:chOff x="0" y="0"/>
              <a:chExt cx="455561" cy="443027"/>
            </a:xfrm>
          </p:grpSpPr>
          <p:sp>
            <p:nvSpPr>
              <p:cNvPr id="357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8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60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784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2" name="object 22" descr="object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object 23"/>
          <p:cNvGrpSpPr/>
          <p:nvPr/>
        </p:nvGrpSpPr>
        <p:grpSpPr>
          <a:xfrm>
            <a:off x="14511083" y="8696590"/>
            <a:ext cx="455562" cy="443028"/>
            <a:chOff x="0" y="0"/>
            <a:chExt cx="455561" cy="443027"/>
          </a:xfrm>
        </p:grpSpPr>
        <p:sp>
          <p:nvSpPr>
            <p:cNvPr id="363" name="Shape"/>
            <p:cNvSpPr/>
            <p:nvPr/>
          </p:nvSpPr>
          <p:spPr>
            <a:xfrm>
              <a:off x="0" y="0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883"/>
                  </a:moveTo>
                  <a:lnTo>
                    <a:pt x="21515" y="1932"/>
                  </a:lnTo>
                  <a:lnTo>
                    <a:pt x="21060" y="794"/>
                  </a:lnTo>
                  <a:lnTo>
                    <a:pt x="20241" y="138"/>
                  </a:lnTo>
                  <a:lnTo>
                    <a:pt x="19153" y="0"/>
                  </a:lnTo>
                  <a:lnTo>
                    <a:pt x="17888" y="417"/>
                  </a:lnTo>
                  <a:lnTo>
                    <a:pt x="14905" y="2206"/>
                  </a:lnTo>
                  <a:lnTo>
                    <a:pt x="12102" y="4242"/>
                  </a:lnTo>
                  <a:lnTo>
                    <a:pt x="8840" y="6910"/>
                  </a:lnTo>
                  <a:lnTo>
                    <a:pt x="5777" y="9749"/>
                  </a:lnTo>
                  <a:lnTo>
                    <a:pt x="3056" y="12868"/>
                  </a:lnTo>
                  <a:lnTo>
                    <a:pt x="825" y="16379"/>
                  </a:lnTo>
                  <a:lnTo>
                    <a:pt x="0" y="19452"/>
                  </a:lnTo>
                  <a:lnTo>
                    <a:pt x="104" y="20015"/>
                  </a:lnTo>
                  <a:lnTo>
                    <a:pt x="2836" y="21600"/>
                  </a:lnTo>
                  <a:lnTo>
                    <a:pt x="3653" y="21504"/>
                  </a:lnTo>
                  <a:lnTo>
                    <a:pt x="7812" y="18597"/>
                  </a:lnTo>
                  <a:lnTo>
                    <a:pt x="11186" y="15964"/>
                  </a:lnTo>
                  <a:lnTo>
                    <a:pt x="15579" y="12065"/>
                  </a:lnTo>
                  <a:lnTo>
                    <a:pt x="19442" y="7698"/>
                  </a:lnTo>
                  <a:lnTo>
                    <a:pt x="21300" y="4838"/>
                  </a:lnTo>
                  <a:lnTo>
                    <a:pt x="21600" y="2883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4" name="Shape"/>
            <p:cNvSpPr/>
            <p:nvPr/>
          </p:nvSpPr>
          <p:spPr>
            <a:xfrm>
              <a:off x="154888" y="107784"/>
              <a:ext cx="300674" cy="3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77"/>
                  </a:moveTo>
                  <a:lnTo>
                    <a:pt x="21559" y="1555"/>
                  </a:lnTo>
                  <a:lnTo>
                    <a:pt x="21160" y="606"/>
                  </a:lnTo>
                  <a:lnTo>
                    <a:pt x="20395" y="52"/>
                  </a:lnTo>
                  <a:lnTo>
                    <a:pt x="19667" y="0"/>
                  </a:lnTo>
                  <a:lnTo>
                    <a:pt x="18837" y="178"/>
                  </a:lnTo>
                  <a:lnTo>
                    <a:pt x="16395" y="1519"/>
                  </a:lnTo>
                  <a:lnTo>
                    <a:pt x="14056" y="3672"/>
                  </a:lnTo>
                  <a:lnTo>
                    <a:pt x="13210" y="4482"/>
                  </a:lnTo>
                  <a:lnTo>
                    <a:pt x="12242" y="5401"/>
                  </a:lnTo>
                  <a:lnTo>
                    <a:pt x="11430" y="6140"/>
                  </a:lnTo>
                  <a:lnTo>
                    <a:pt x="11048" y="6413"/>
                  </a:lnTo>
                  <a:lnTo>
                    <a:pt x="10089" y="7325"/>
                  </a:lnTo>
                  <a:lnTo>
                    <a:pt x="7785" y="9549"/>
                  </a:lnTo>
                  <a:lnTo>
                    <a:pt x="4990" y="12313"/>
                  </a:lnTo>
                  <a:lnTo>
                    <a:pt x="2558" y="14843"/>
                  </a:lnTo>
                  <a:lnTo>
                    <a:pt x="567" y="17761"/>
                  </a:lnTo>
                  <a:lnTo>
                    <a:pt x="0" y="19455"/>
                  </a:lnTo>
                  <a:lnTo>
                    <a:pt x="89" y="20169"/>
                  </a:lnTo>
                  <a:lnTo>
                    <a:pt x="337" y="20864"/>
                  </a:lnTo>
                  <a:lnTo>
                    <a:pt x="705" y="21449"/>
                  </a:lnTo>
                  <a:lnTo>
                    <a:pt x="1116" y="21600"/>
                  </a:lnTo>
                  <a:lnTo>
                    <a:pt x="1809" y="21585"/>
                  </a:lnTo>
                  <a:lnTo>
                    <a:pt x="6178" y="19650"/>
                  </a:lnTo>
                  <a:lnTo>
                    <a:pt x="8792" y="17787"/>
                  </a:lnTo>
                  <a:lnTo>
                    <a:pt x="11195" y="15709"/>
                  </a:lnTo>
                  <a:lnTo>
                    <a:pt x="13461" y="13500"/>
                  </a:lnTo>
                  <a:lnTo>
                    <a:pt x="15667" y="11241"/>
                  </a:lnTo>
                  <a:lnTo>
                    <a:pt x="18347" y="7986"/>
                  </a:lnTo>
                  <a:lnTo>
                    <a:pt x="19576" y="6273"/>
                  </a:lnTo>
                  <a:lnTo>
                    <a:pt x="20818" y="4570"/>
                  </a:lnTo>
                  <a:lnTo>
                    <a:pt x="21010" y="4316"/>
                  </a:lnTo>
                  <a:lnTo>
                    <a:pt x="21290" y="3750"/>
                  </a:lnTo>
                  <a:lnTo>
                    <a:pt x="21600" y="2677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66" name="object 24" descr="object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97867" y="8543898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object 26"/>
          <p:cNvSpPr/>
          <p:nvPr/>
        </p:nvSpPr>
        <p:spPr>
          <a:xfrm>
            <a:off x="14102514" y="96289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9" name="object 27"/>
          <p:cNvSpPr/>
          <p:nvPr/>
        </p:nvSpPr>
        <p:spPr>
          <a:xfrm>
            <a:off x="14321087" y="971217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70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05680" y="9438127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27303" y="9207030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object 30"/>
          <p:cNvSpPr/>
          <p:nvPr/>
        </p:nvSpPr>
        <p:spPr>
          <a:xfrm>
            <a:off x="14188732" y="10238740"/>
            <a:ext cx="109918" cy="4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0899" y="16063"/>
                </a:lnTo>
                <a:lnTo>
                  <a:pt x="20692" y="14904"/>
                </a:lnTo>
                <a:lnTo>
                  <a:pt x="20514" y="13807"/>
                </a:lnTo>
                <a:lnTo>
                  <a:pt x="13314" y="0"/>
                </a:lnTo>
                <a:lnTo>
                  <a:pt x="10003" y="290"/>
                </a:lnTo>
                <a:lnTo>
                  <a:pt x="2571" y="1047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77" name="object 31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375" name="object 32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373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4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76" name="object 33" descr="object 3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8" name="object 34" descr="object 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object 35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381" name="object 36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379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0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82" name="object 37" descr="object 3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4" name="object 38" descr="object 3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object 39"/>
          <p:cNvGrpSpPr/>
          <p:nvPr/>
        </p:nvGrpSpPr>
        <p:grpSpPr>
          <a:xfrm>
            <a:off x="950042" y="2970021"/>
            <a:ext cx="611677" cy="449987"/>
            <a:chOff x="0" y="0"/>
            <a:chExt cx="611676" cy="449985"/>
          </a:xfrm>
        </p:grpSpPr>
        <p:grpSp>
          <p:nvGrpSpPr>
            <p:cNvPr id="387" name="object 40"/>
            <p:cNvGrpSpPr/>
            <p:nvPr/>
          </p:nvGrpSpPr>
          <p:grpSpPr>
            <a:xfrm>
              <a:off x="140302" y="0"/>
              <a:ext cx="471375" cy="394792"/>
              <a:chOff x="0" y="0"/>
              <a:chExt cx="471373" cy="394791"/>
            </a:xfrm>
          </p:grpSpPr>
          <p:sp>
            <p:nvSpPr>
              <p:cNvPr id="385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3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7" y="7862"/>
                    </a:lnTo>
                    <a:lnTo>
                      <a:pt x="4374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5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6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5"/>
                    </a:lnTo>
                    <a:lnTo>
                      <a:pt x="15511" y="11455"/>
                    </a:lnTo>
                    <a:lnTo>
                      <a:pt x="18086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" name="Shape"/>
              <p:cNvSpPr/>
              <p:nvPr/>
            </p:nvSpPr>
            <p:spPr>
              <a:xfrm>
                <a:off x="136371" y="197726"/>
                <a:ext cx="335003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8" y="21178"/>
                    </a:lnTo>
                    <a:lnTo>
                      <a:pt x="6421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88" name="object 41" descr="object 4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0" name="object 42" descr="object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5564" y="3387442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object 43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2" name="object 44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93" name="object 45" descr="object 4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object 46" descr="object 4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object 47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6" name="object 48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97" name="object 49" descr="object 49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object 50" descr="object 50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object 51"/>
          <p:cNvSpPr/>
          <p:nvPr/>
        </p:nvSpPr>
        <p:spPr>
          <a:xfrm>
            <a:off x="3185317" y="2911120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0" name="object 52"/>
          <p:cNvSpPr/>
          <p:nvPr/>
        </p:nvSpPr>
        <p:spPr>
          <a:xfrm>
            <a:off x="3199033" y="2692487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01" name="object 53" descr="object 53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954191" y="284921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object 54" descr="object 5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725066" y="2900944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" name="object 55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405" name="object 56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403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4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06" name="object 57" descr="object 5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8" name="object 58" descr="object 58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3" name="object 59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411" name="object 60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409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12" name="object 61" descr="object 61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4" name="object 62" descr="object 62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object 63"/>
          <p:cNvSpPr/>
          <p:nvPr/>
        </p:nvSpPr>
        <p:spPr>
          <a:xfrm>
            <a:off x="4848230" y="1170302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6" name="object 64"/>
          <p:cNvSpPr/>
          <p:nvPr/>
        </p:nvSpPr>
        <p:spPr>
          <a:xfrm>
            <a:off x="4646588" y="1145526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17" name="object 65" descr="object 65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669237" y="1651106"/>
            <a:ext cx="112214" cy="13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object 66" descr="object 66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643699" y="1894697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object 67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0" name="object 68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21" name="object 69" descr="object 69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object 70" descr="object 70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object 71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4" name="object 72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25" name="object 73" descr="object 73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object 74" descr="object 74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object 75" descr="object 75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228266" y="3831397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object 76" descr="object 76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207541" y="4821780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object 77" descr="object 77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9186819" y="5812163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object 78" descr="object 78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166094" y="6802546"/>
            <a:ext cx="133504" cy="133504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object 79"/>
          <p:cNvSpPr txBox="1"/>
          <p:nvPr/>
        </p:nvSpPr>
        <p:spPr>
          <a:xfrm rot="60000">
            <a:off x="8804594" y="1077873"/>
            <a:ext cx="6847356" cy="802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6200"/>
              </a:lnSpc>
              <a:defRPr spc="125" sz="64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</a:t>
            </a:r>
            <a:r>
              <a:rPr spc="395"/>
              <a:t> </a:t>
            </a:r>
            <a:r>
              <a:rPr spc="0"/>
              <a:t>should</a:t>
            </a:r>
            <a:r>
              <a:rPr spc="395"/>
              <a:t> </a:t>
            </a:r>
            <a:r>
              <a:rPr spc="200"/>
              <a:t>micro</a:t>
            </a:r>
          </a:p>
        </p:txBody>
      </p:sp>
      <p:sp>
        <p:nvSpPr>
          <p:cNvPr id="432" name="object 80"/>
          <p:cNvSpPr txBox="1"/>
          <p:nvPr/>
        </p:nvSpPr>
        <p:spPr>
          <a:xfrm rot="60000">
            <a:off x="8775034" y="1862040"/>
            <a:ext cx="4312735" cy="802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6200"/>
              </a:lnSpc>
              <a:defRPr spc="265" sz="6400">
                <a:solidFill>
                  <a:srgbClr val="FFBD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mobility</a:t>
            </a:r>
            <a:r>
              <a:rPr spc="380"/>
              <a:t> </a:t>
            </a:r>
            <a:r>
              <a:rPr spc="-35"/>
              <a:t>be</a:t>
            </a:r>
          </a:p>
        </p:txBody>
      </p:sp>
      <p:sp>
        <p:nvSpPr>
          <p:cNvPr id="433" name="object 81"/>
          <p:cNvSpPr txBox="1"/>
          <p:nvPr/>
        </p:nvSpPr>
        <p:spPr>
          <a:xfrm rot="60000">
            <a:off x="8775045" y="2700435"/>
            <a:ext cx="7210030" cy="802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6200"/>
              </a:lnSpc>
              <a:defRPr spc="195" sz="6400">
                <a:solidFill>
                  <a:srgbClr val="FFBD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community</a:t>
            </a:r>
            <a:r>
              <a:rPr spc="380"/>
              <a:t> </a:t>
            </a:r>
            <a:r>
              <a:rPr spc="-10"/>
              <a:t>based?</a:t>
            </a:r>
          </a:p>
        </p:txBody>
      </p:sp>
      <p:sp>
        <p:nvSpPr>
          <p:cNvPr id="434" name="object 82"/>
          <p:cNvSpPr txBox="1"/>
          <p:nvPr/>
        </p:nvSpPr>
        <p:spPr>
          <a:xfrm rot="60000">
            <a:off x="9548579" y="3750276"/>
            <a:ext cx="4907429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0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</a:t>
            </a:r>
            <a:r>
              <a:rPr baseline="1682"/>
              <a:t>nderstan</a:t>
            </a:r>
            <a:r>
              <a:rPr baseline="0" spc="135" sz="3300"/>
              <a:t>ding</a:t>
            </a:r>
            <a:r>
              <a:rPr baseline="0" spc="-60" sz="3300"/>
              <a:t> </a:t>
            </a:r>
            <a:r>
              <a:rPr baseline="0" spc="234" sz="3300"/>
              <a:t>the</a:t>
            </a:r>
            <a:r>
              <a:rPr baseline="0" spc="-60" sz="3300"/>
              <a:t> </a:t>
            </a:r>
            <a:r>
              <a:rPr baseline="0" spc="175" sz="3300"/>
              <a:t>local</a:t>
            </a:r>
          </a:p>
        </p:txBody>
      </p:sp>
      <p:sp>
        <p:nvSpPr>
          <p:cNvPr id="435" name="object 83"/>
          <p:cNvSpPr txBox="1"/>
          <p:nvPr/>
        </p:nvSpPr>
        <p:spPr>
          <a:xfrm rot="60000">
            <a:off x="9520998" y="4207989"/>
            <a:ext cx="1635137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pc="220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context</a:t>
            </a:r>
          </a:p>
        </p:txBody>
      </p:sp>
      <p:sp>
        <p:nvSpPr>
          <p:cNvPr id="436" name="object 84"/>
          <p:cNvSpPr txBox="1"/>
          <p:nvPr/>
        </p:nvSpPr>
        <p:spPr>
          <a:xfrm rot="60000">
            <a:off x="9529373" y="4753206"/>
            <a:ext cx="6012201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41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Afford</a:t>
            </a:r>
            <a:r>
              <a:rPr baseline="1682"/>
              <a:t>ability</a:t>
            </a:r>
            <a:r>
              <a:rPr baseline="1682" spc="-104"/>
              <a:t> </a:t>
            </a:r>
            <a:r>
              <a:rPr baseline="1682" spc="178"/>
              <a:t>a</a:t>
            </a:r>
            <a:r>
              <a:rPr baseline="0" spc="120" sz="3300"/>
              <a:t>nd</a:t>
            </a:r>
            <a:r>
              <a:rPr baseline="0" spc="-70" sz="3300"/>
              <a:t> </a:t>
            </a:r>
            <a:r>
              <a:rPr baseline="0" spc="120" sz="3300"/>
              <a:t>sustainable</a:t>
            </a:r>
          </a:p>
        </p:txBody>
      </p:sp>
      <p:sp>
        <p:nvSpPr>
          <p:cNvPr id="437" name="object 85"/>
          <p:cNvSpPr txBox="1"/>
          <p:nvPr/>
        </p:nvSpPr>
        <p:spPr>
          <a:xfrm rot="60000">
            <a:off x="9511272" y="5211033"/>
            <a:ext cx="2730471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pc="125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programming</a:t>
            </a:r>
          </a:p>
        </p:txBody>
      </p:sp>
      <p:sp>
        <p:nvSpPr>
          <p:cNvPr id="438" name="object 86"/>
          <p:cNvSpPr txBox="1"/>
          <p:nvPr/>
        </p:nvSpPr>
        <p:spPr>
          <a:xfrm rot="60000">
            <a:off x="9508739" y="5744552"/>
            <a:ext cx="6096453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Respon</a:t>
            </a:r>
            <a:r>
              <a:rPr baseline="1682"/>
              <a:t>siveness</a:t>
            </a:r>
            <a:r>
              <a:rPr baseline="1682" spc="208"/>
              <a:t> </a:t>
            </a:r>
            <a:r>
              <a:rPr baseline="0" spc="335" sz="3300"/>
              <a:t>to</a:t>
            </a:r>
            <a:r>
              <a:rPr baseline="0" spc="140" sz="3300"/>
              <a:t> </a:t>
            </a:r>
            <a:r>
              <a:rPr baseline="0" spc="150" sz="3300"/>
              <a:t>community</a:t>
            </a:r>
          </a:p>
        </p:txBody>
      </p:sp>
      <p:sp>
        <p:nvSpPr>
          <p:cNvPr id="439" name="object 87"/>
          <p:cNvSpPr txBox="1"/>
          <p:nvPr/>
        </p:nvSpPr>
        <p:spPr>
          <a:xfrm rot="60000">
            <a:off x="9471177" y="6184370"/>
            <a:ext cx="1264630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pc="-10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needs</a:t>
            </a:r>
          </a:p>
        </p:txBody>
      </p:sp>
      <p:sp>
        <p:nvSpPr>
          <p:cNvPr id="440" name="object 88"/>
          <p:cNvSpPr txBox="1"/>
          <p:nvPr/>
        </p:nvSpPr>
        <p:spPr>
          <a:xfrm rot="60000">
            <a:off x="9487640" y="6731158"/>
            <a:ext cx="5763912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20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Enha</a:t>
            </a:r>
            <a:r>
              <a:rPr baseline="1682"/>
              <a:t>ncing</a:t>
            </a:r>
            <a:r>
              <a:rPr baseline="1682" spc="-97"/>
              <a:t> </a:t>
            </a:r>
            <a:r>
              <a:rPr baseline="1682" spc="306"/>
              <a:t>con</a:t>
            </a:r>
            <a:r>
              <a:rPr baseline="0" spc="204" sz="3300"/>
              <a:t>nectivity</a:t>
            </a:r>
            <a:r>
              <a:rPr baseline="0" spc="-60" sz="3300"/>
              <a:t> </a:t>
            </a:r>
            <a:r>
              <a:rPr baseline="0" spc="225" sz="3300"/>
              <a:t>with</a:t>
            </a:r>
          </a:p>
        </p:txBody>
      </p:sp>
      <p:sp>
        <p:nvSpPr>
          <p:cNvPr id="441" name="object 89"/>
          <p:cNvSpPr txBox="1"/>
          <p:nvPr/>
        </p:nvSpPr>
        <p:spPr>
          <a:xfrm rot="60000">
            <a:off x="9477467" y="7228191"/>
            <a:ext cx="5926054" cy="50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78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public</a:t>
            </a:r>
            <a:r>
              <a:rPr spc="-104"/>
              <a:t> </a:t>
            </a:r>
            <a:r>
              <a:rPr baseline="1682" spc="375"/>
              <a:t>transit</a:t>
            </a:r>
            <a:r>
              <a:rPr baseline="1682" spc="-97"/>
              <a:t> </a:t>
            </a:r>
            <a:r>
              <a:rPr baseline="1682"/>
              <a:t>a</a:t>
            </a:r>
            <a:r>
              <a:rPr baseline="0" spc="120" sz="3300"/>
              <a:t>nd</a:t>
            </a:r>
            <a:r>
              <a:rPr baseline="0" spc="-70" sz="3300"/>
              <a:t> </a:t>
            </a:r>
            <a:r>
              <a:rPr baseline="0" spc="150" sz="3300"/>
              <a:t>community</a:t>
            </a:r>
          </a:p>
        </p:txBody>
      </p:sp>
      <p:sp>
        <p:nvSpPr>
          <p:cNvPr id="442" name="object 90"/>
          <p:cNvSpPr txBox="1"/>
          <p:nvPr/>
        </p:nvSpPr>
        <p:spPr>
          <a:xfrm rot="60000">
            <a:off x="9464081" y="7702949"/>
            <a:ext cx="4128508" cy="50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8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based</a:t>
            </a:r>
            <a:r>
              <a:rPr spc="-112"/>
              <a:t> </a:t>
            </a:r>
            <a:r>
              <a:rPr baseline="0" spc="150" sz="3300"/>
              <a:t>organizations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584" y="2127584"/>
            <a:ext cx="6031830" cy="60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9" name="object 3"/>
          <p:cNvGrpSpPr/>
          <p:nvPr/>
        </p:nvGrpSpPr>
        <p:grpSpPr>
          <a:xfrm>
            <a:off x="17525403" y="7802250"/>
            <a:ext cx="611686" cy="450006"/>
            <a:chOff x="0" y="0"/>
            <a:chExt cx="611685" cy="450005"/>
          </a:xfrm>
        </p:grpSpPr>
        <p:grpSp>
          <p:nvGrpSpPr>
            <p:cNvPr id="447" name="object 4"/>
            <p:cNvGrpSpPr/>
            <p:nvPr/>
          </p:nvGrpSpPr>
          <p:grpSpPr>
            <a:xfrm>
              <a:off x="-1" y="55201"/>
              <a:ext cx="471375" cy="394805"/>
              <a:chOff x="0" y="0"/>
              <a:chExt cx="471372" cy="394804"/>
            </a:xfrm>
          </p:grpSpPr>
          <p:sp>
            <p:nvSpPr>
              <p:cNvPr id="445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8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3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39"/>
                    </a:lnTo>
                    <a:lnTo>
                      <a:pt x="6214" y="19696"/>
                    </a:lnTo>
                    <a:lnTo>
                      <a:pt x="9550" y="17782"/>
                    </a:lnTo>
                    <a:lnTo>
                      <a:pt x="14039" y="14651"/>
                    </a:lnTo>
                    <a:lnTo>
                      <a:pt x="18272" y="10625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6" name="Shape"/>
              <p:cNvSpPr/>
              <p:nvPr/>
            </p:nvSpPr>
            <p:spPr>
              <a:xfrm>
                <a:off x="88036" y="167690"/>
                <a:ext cx="383338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8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5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7" y="20701"/>
                    </a:lnTo>
                    <a:lnTo>
                      <a:pt x="340" y="21104"/>
                    </a:lnTo>
                    <a:lnTo>
                      <a:pt x="853" y="21412"/>
                    </a:lnTo>
                    <a:lnTo>
                      <a:pt x="1471" y="21589"/>
                    </a:lnTo>
                    <a:lnTo>
                      <a:pt x="2043" y="21600"/>
                    </a:lnTo>
                    <a:lnTo>
                      <a:pt x="4658" y="20820"/>
                    </a:lnTo>
                    <a:lnTo>
                      <a:pt x="7157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4" y="13737"/>
                    </a:lnTo>
                    <a:lnTo>
                      <a:pt x="17225" y="10526"/>
                    </a:lnTo>
                    <a:lnTo>
                      <a:pt x="18663" y="8747"/>
                    </a:lnTo>
                    <a:lnTo>
                      <a:pt x="20107" y="6991"/>
                    </a:lnTo>
                    <a:lnTo>
                      <a:pt x="20325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48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3779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0" name="object 6"/>
          <p:cNvSpPr/>
          <p:nvPr/>
        </p:nvSpPr>
        <p:spPr>
          <a:xfrm>
            <a:off x="18234691" y="7712340"/>
            <a:ext cx="53307" cy="12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279"/>
                </a:lnTo>
                <a:lnTo>
                  <a:pt x="18135" y="21600"/>
                </a:lnTo>
                <a:lnTo>
                  <a:pt x="3601" y="17083"/>
                </a:lnTo>
                <a:lnTo>
                  <a:pt x="0" y="11232"/>
                </a:lnTo>
                <a:lnTo>
                  <a:pt x="812" y="8322"/>
                </a:lnTo>
                <a:lnTo>
                  <a:pt x="9850" y="2373"/>
                </a:lnTo>
                <a:lnTo>
                  <a:pt x="20967" y="80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1" name="object 7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2" name="object 8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53" name="object 9" descr="objec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object 10" descr="objec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object 11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6" name="object 12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57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object 15"/>
          <p:cNvSpPr/>
          <p:nvPr/>
        </p:nvSpPr>
        <p:spPr>
          <a:xfrm>
            <a:off x="15473655" y="8185371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60" name="object 16"/>
          <p:cNvSpPr/>
          <p:nvPr/>
        </p:nvSpPr>
        <p:spPr>
          <a:xfrm>
            <a:off x="15522440" y="839659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61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99572" y="826114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7179" y="820738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object 19"/>
          <p:cNvGrpSpPr/>
          <p:nvPr/>
        </p:nvGrpSpPr>
        <p:grpSpPr>
          <a:xfrm>
            <a:off x="14511083" y="8543898"/>
            <a:ext cx="503748" cy="595720"/>
            <a:chOff x="0" y="0"/>
            <a:chExt cx="503747" cy="595719"/>
          </a:xfrm>
        </p:grpSpPr>
        <p:grpSp>
          <p:nvGrpSpPr>
            <p:cNvPr id="465" name="object 20"/>
            <p:cNvGrpSpPr/>
            <p:nvPr/>
          </p:nvGrpSpPr>
          <p:grpSpPr>
            <a:xfrm>
              <a:off x="0" y="152691"/>
              <a:ext cx="455562" cy="443029"/>
              <a:chOff x="0" y="0"/>
              <a:chExt cx="455561" cy="443027"/>
            </a:xfrm>
          </p:grpSpPr>
          <p:sp>
            <p:nvSpPr>
              <p:cNvPr id="463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64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66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784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8" name="object 22" descr="object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object 23"/>
          <p:cNvGrpSpPr/>
          <p:nvPr/>
        </p:nvGrpSpPr>
        <p:grpSpPr>
          <a:xfrm>
            <a:off x="14511083" y="8696590"/>
            <a:ext cx="455562" cy="443028"/>
            <a:chOff x="0" y="0"/>
            <a:chExt cx="455561" cy="443027"/>
          </a:xfrm>
        </p:grpSpPr>
        <p:sp>
          <p:nvSpPr>
            <p:cNvPr id="469" name="Shape"/>
            <p:cNvSpPr/>
            <p:nvPr/>
          </p:nvSpPr>
          <p:spPr>
            <a:xfrm>
              <a:off x="0" y="0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883"/>
                  </a:moveTo>
                  <a:lnTo>
                    <a:pt x="21515" y="1932"/>
                  </a:lnTo>
                  <a:lnTo>
                    <a:pt x="21060" y="794"/>
                  </a:lnTo>
                  <a:lnTo>
                    <a:pt x="20241" y="138"/>
                  </a:lnTo>
                  <a:lnTo>
                    <a:pt x="19153" y="0"/>
                  </a:lnTo>
                  <a:lnTo>
                    <a:pt x="17888" y="417"/>
                  </a:lnTo>
                  <a:lnTo>
                    <a:pt x="14905" y="2206"/>
                  </a:lnTo>
                  <a:lnTo>
                    <a:pt x="12102" y="4242"/>
                  </a:lnTo>
                  <a:lnTo>
                    <a:pt x="8840" y="6910"/>
                  </a:lnTo>
                  <a:lnTo>
                    <a:pt x="5777" y="9749"/>
                  </a:lnTo>
                  <a:lnTo>
                    <a:pt x="3056" y="12868"/>
                  </a:lnTo>
                  <a:lnTo>
                    <a:pt x="825" y="16379"/>
                  </a:lnTo>
                  <a:lnTo>
                    <a:pt x="0" y="19452"/>
                  </a:lnTo>
                  <a:lnTo>
                    <a:pt x="104" y="20015"/>
                  </a:lnTo>
                  <a:lnTo>
                    <a:pt x="2836" y="21600"/>
                  </a:lnTo>
                  <a:lnTo>
                    <a:pt x="3653" y="21504"/>
                  </a:lnTo>
                  <a:lnTo>
                    <a:pt x="7812" y="18597"/>
                  </a:lnTo>
                  <a:lnTo>
                    <a:pt x="11186" y="15964"/>
                  </a:lnTo>
                  <a:lnTo>
                    <a:pt x="15579" y="12065"/>
                  </a:lnTo>
                  <a:lnTo>
                    <a:pt x="19442" y="7698"/>
                  </a:lnTo>
                  <a:lnTo>
                    <a:pt x="21300" y="4838"/>
                  </a:lnTo>
                  <a:lnTo>
                    <a:pt x="21600" y="2883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0" name="Shape"/>
            <p:cNvSpPr/>
            <p:nvPr/>
          </p:nvSpPr>
          <p:spPr>
            <a:xfrm>
              <a:off x="154888" y="107784"/>
              <a:ext cx="300674" cy="3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77"/>
                  </a:moveTo>
                  <a:lnTo>
                    <a:pt x="21559" y="1555"/>
                  </a:lnTo>
                  <a:lnTo>
                    <a:pt x="21160" y="606"/>
                  </a:lnTo>
                  <a:lnTo>
                    <a:pt x="20395" y="52"/>
                  </a:lnTo>
                  <a:lnTo>
                    <a:pt x="19667" y="0"/>
                  </a:lnTo>
                  <a:lnTo>
                    <a:pt x="18837" y="178"/>
                  </a:lnTo>
                  <a:lnTo>
                    <a:pt x="16395" y="1519"/>
                  </a:lnTo>
                  <a:lnTo>
                    <a:pt x="14056" y="3672"/>
                  </a:lnTo>
                  <a:lnTo>
                    <a:pt x="13210" y="4482"/>
                  </a:lnTo>
                  <a:lnTo>
                    <a:pt x="12242" y="5401"/>
                  </a:lnTo>
                  <a:lnTo>
                    <a:pt x="11430" y="6140"/>
                  </a:lnTo>
                  <a:lnTo>
                    <a:pt x="11048" y="6413"/>
                  </a:lnTo>
                  <a:lnTo>
                    <a:pt x="10089" y="7325"/>
                  </a:lnTo>
                  <a:lnTo>
                    <a:pt x="7785" y="9549"/>
                  </a:lnTo>
                  <a:lnTo>
                    <a:pt x="4990" y="12313"/>
                  </a:lnTo>
                  <a:lnTo>
                    <a:pt x="2558" y="14843"/>
                  </a:lnTo>
                  <a:lnTo>
                    <a:pt x="567" y="17761"/>
                  </a:lnTo>
                  <a:lnTo>
                    <a:pt x="0" y="19455"/>
                  </a:lnTo>
                  <a:lnTo>
                    <a:pt x="89" y="20169"/>
                  </a:lnTo>
                  <a:lnTo>
                    <a:pt x="337" y="20864"/>
                  </a:lnTo>
                  <a:lnTo>
                    <a:pt x="705" y="21449"/>
                  </a:lnTo>
                  <a:lnTo>
                    <a:pt x="1116" y="21600"/>
                  </a:lnTo>
                  <a:lnTo>
                    <a:pt x="1809" y="21585"/>
                  </a:lnTo>
                  <a:lnTo>
                    <a:pt x="6178" y="19650"/>
                  </a:lnTo>
                  <a:lnTo>
                    <a:pt x="8792" y="17787"/>
                  </a:lnTo>
                  <a:lnTo>
                    <a:pt x="11195" y="15709"/>
                  </a:lnTo>
                  <a:lnTo>
                    <a:pt x="13461" y="13500"/>
                  </a:lnTo>
                  <a:lnTo>
                    <a:pt x="15667" y="11241"/>
                  </a:lnTo>
                  <a:lnTo>
                    <a:pt x="18347" y="7986"/>
                  </a:lnTo>
                  <a:lnTo>
                    <a:pt x="19576" y="6273"/>
                  </a:lnTo>
                  <a:lnTo>
                    <a:pt x="20818" y="4570"/>
                  </a:lnTo>
                  <a:lnTo>
                    <a:pt x="21010" y="4316"/>
                  </a:lnTo>
                  <a:lnTo>
                    <a:pt x="21290" y="3750"/>
                  </a:lnTo>
                  <a:lnTo>
                    <a:pt x="21600" y="2677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472" name="object 24" descr="object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97867" y="8543898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object 26"/>
          <p:cNvSpPr/>
          <p:nvPr/>
        </p:nvSpPr>
        <p:spPr>
          <a:xfrm>
            <a:off x="14102514" y="96289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5" name="object 27"/>
          <p:cNvSpPr/>
          <p:nvPr/>
        </p:nvSpPr>
        <p:spPr>
          <a:xfrm>
            <a:off x="14321087" y="971217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76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05680" y="9438127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27303" y="9207030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object 30"/>
          <p:cNvSpPr/>
          <p:nvPr/>
        </p:nvSpPr>
        <p:spPr>
          <a:xfrm>
            <a:off x="14188732" y="10238740"/>
            <a:ext cx="109918" cy="4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0899" y="16063"/>
                </a:lnTo>
                <a:lnTo>
                  <a:pt x="20692" y="14904"/>
                </a:lnTo>
                <a:lnTo>
                  <a:pt x="20514" y="13807"/>
                </a:lnTo>
                <a:lnTo>
                  <a:pt x="13314" y="0"/>
                </a:lnTo>
                <a:lnTo>
                  <a:pt x="10003" y="290"/>
                </a:lnTo>
                <a:lnTo>
                  <a:pt x="2571" y="1047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83" name="object 31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481" name="object 32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479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0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82" name="object 33" descr="object 3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4" name="object 34" descr="object 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9" name="object 35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487" name="object 36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485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6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88" name="object 37" descr="object 3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0" name="object 38" descr="object 3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604" y="4295326"/>
            <a:ext cx="128147" cy="115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5" name="object 39"/>
          <p:cNvGrpSpPr/>
          <p:nvPr/>
        </p:nvGrpSpPr>
        <p:grpSpPr>
          <a:xfrm>
            <a:off x="950042" y="2970021"/>
            <a:ext cx="611677" cy="449987"/>
            <a:chOff x="0" y="0"/>
            <a:chExt cx="611676" cy="449985"/>
          </a:xfrm>
        </p:grpSpPr>
        <p:grpSp>
          <p:nvGrpSpPr>
            <p:cNvPr id="493" name="object 40"/>
            <p:cNvGrpSpPr/>
            <p:nvPr/>
          </p:nvGrpSpPr>
          <p:grpSpPr>
            <a:xfrm>
              <a:off x="140302" y="0"/>
              <a:ext cx="471375" cy="394792"/>
              <a:chOff x="0" y="0"/>
              <a:chExt cx="471373" cy="394791"/>
            </a:xfrm>
          </p:grpSpPr>
          <p:sp>
            <p:nvSpPr>
              <p:cNvPr id="491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3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7" y="7862"/>
                    </a:lnTo>
                    <a:lnTo>
                      <a:pt x="4374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5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6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5"/>
                    </a:lnTo>
                    <a:lnTo>
                      <a:pt x="15511" y="11455"/>
                    </a:lnTo>
                    <a:lnTo>
                      <a:pt x="18086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" name="Shape"/>
              <p:cNvSpPr/>
              <p:nvPr/>
            </p:nvSpPr>
            <p:spPr>
              <a:xfrm>
                <a:off x="136371" y="197726"/>
                <a:ext cx="335003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8" y="21178"/>
                    </a:lnTo>
                    <a:lnTo>
                      <a:pt x="6421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494" name="object 41" descr="object 4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6" name="object 42" descr="object 42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5564" y="3387442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object 43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98" name="object 44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99" name="object 45" descr="object 4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object 46" descr="object 46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object 47"/>
          <p:cNvSpPr/>
          <p:nvPr/>
        </p:nvSpPr>
        <p:spPr>
          <a:xfrm>
            <a:off x="2176620" y="2829043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2" name="object 48"/>
          <p:cNvSpPr/>
          <p:nvPr/>
        </p:nvSpPr>
        <p:spPr>
          <a:xfrm>
            <a:off x="2247755" y="3049665"/>
            <a:ext cx="367433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03" name="object 49" descr="object 49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78562" y="3019817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object 50" descr="object 50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40627" y="2983825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object 51"/>
          <p:cNvSpPr/>
          <p:nvPr/>
        </p:nvSpPr>
        <p:spPr>
          <a:xfrm>
            <a:off x="3185317" y="2911120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6" name="object 52"/>
          <p:cNvSpPr/>
          <p:nvPr/>
        </p:nvSpPr>
        <p:spPr>
          <a:xfrm>
            <a:off x="3199033" y="2692487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07" name="object 53" descr="object 53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954191" y="284921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object 54" descr="object 5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725066" y="2900944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object 55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511" name="object 56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509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0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512" name="object 57" descr="object 5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4" name="object 58" descr="object 58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9" name="object 59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517" name="object 60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515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518" name="object 61" descr="object 61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0" name="object 62" descr="object 62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868708" y="2681477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object 63"/>
          <p:cNvSpPr/>
          <p:nvPr/>
        </p:nvSpPr>
        <p:spPr>
          <a:xfrm>
            <a:off x="4848230" y="1170302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2" name="object 64"/>
          <p:cNvSpPr/>
          <p:nvPr/>
        </p:nvSpPr>
        <p:spPr>
          <a:xfrm>
            <a:off x="4646588" y="1145526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23" name="object 65" descr="object 65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669237" y="1651106"/>
            <a:ext cx="112214" cy="13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object 66" descr="object 66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643699" y="1894697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object 67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6" name="object 68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27" name="object 69" descr="object 69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object 70" descr="object 70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object 71"/>
          <p:cNvSpPr/>
          <p:nvPr/>
        </p:nvSpPr>
        <p:spPr>
          <a:xfrm>
            <a:off x="4754405" y="99790"/>
            <a:ext cx="130415" cy="427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48" y="21600"/>
                </a:moveTo>
                <a:lnTo>
                  <a:pt x="9633" y="19849"/>
                </a:lnTo>
                <a:lnTo>
                  <a:pt x="7668" y="17585"/>
                </a:lnTo>
                <a:lnTo>
                  <a:pt x="7198" y="16811"/>
                </a:lnTo>
                <a:lnTo>
                  <a:pt x="6666" y="15956"/>
                </a:lnTo>
                <a:lnTo>
                  <a:pt x="6050" y="14982"/>
                </a:lnTo>
                <a:lnTo>
                  <a:pt x="5489" y="14186"/>
                </a:lnTo>
                <a:lnTo>
                  <a:pt x="5122" y="13861"/>
                </a:lnTo>
                <a:lnTo>
                  <a:pt x="4513" y="12895"/>
                </a:lnTo>
                <a:lnTo>
                  <a:pt x="3093" y="10553"/>
                </a:lnTo>
                <a:lnTo>
                  <a:pt x="1459" y="7668"/>
                </a:lnTo>
                <a:lnTo>
                  <a:pt x="212" y="5075"/>
                </a:lnTo>
                <a:lnTo>
                  <a:pt x="0" y="4187"/>
                </a:lnTo>
                <a:lnTo>
                  <a:pt x="50" y="3286"/>
                </a:lnTo>
                <a:lnTo>
                  <a:pt x="1589" y="1055"/>
                </a:lnTo>
                <a:lnTo>
                  <a:pt x="5708" y="0"/>
                </a:lnTo>
                <a:lnTo>
                  <a:pt x="6717" y="55"/>
                </a:lnTo>
                <a:lnTo>
                  <a:pt x="13885" y="3256"/>
                </a:lnTo>
                <a:lnTo>
                  <a:pt x="16405" y="5476"/>
                </a:lnTo>
                <a:lnTo>
                  <a:pt x="18218" y="7758"/>
                </a:lnTo>
                <a:lnTo>
                  <a:pt x="19584" y="10077"/>
                </a:lnTo>
                <a:lnTo>
                  <a:pt x="20764" y="12405"/>
                </a:lnTo>
                <a:lnTo>
                  <a:pt x="21497" y="15572"/>
                </a:lnTo>
                <a:lnTo>
                  <a:pt x="21528" y="17171"/>
                </a:lnTo>
                <a:lnTo>
                  <a:pt x="21600" y="18767"/>
                </a:lnTo>
                <a:lnTo>
                  <a:pt x="18887" y="21043"/>
                </a:lnTo>
                <a:lnTo>
                  <a:pt x="16801" y="21521"/>
                </a:lnTo>
                <a:lnTo>
                  <a:pt x="1454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30" name="object 72"/>
          <p:cNvSpPr/>
          <p:nvPr/>
        </p:nvSpPr>
        <p:spPr>
          <a:xfrm>
            <a:off x="4537109" y="152339"/>
            <a:ext cx="136598" cy="36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293" y="21600"/>
                </a:moveTo>
                <a:lnTo>
                  <a:pt x="9143" y="19319"/>
                </a:lnTo>
                <a:lnTo>
                  <a:pt x="6476" y="16900"/>
                </a:lnTo>
                <a:lnTo>
                  <a:pt x="2932" y="12610"/>
                </a:lnTo>
                <a:lnTo>
                  <a:pt x="1024" y="9520"/>
                </a:lnTo>
                <a:lnTo>
                  <a:pt x="0" y="6380"/>
                </a:lnTo>
                <a:lnTo>
                  <a:pt x="226" y="3172"/>
                </a:lnTo>
                <a:lnTo>
                  <a:pt x="2306" y="812"/>
                </a:lnTo>
                <a:lnTo>
                  <a:pt x="6433" y="0"/>
                </a:lnTo>
                <a:lnTo>
                  <a:pt x="7938" y="205"/>
                </a:lnTo>
                <a:lnTo>
                  <a:pt x="12925" y="2904"/>
                </a:lnTo>
                <a:lnTo>
                  <a:pt x="15690" y="6017"/>
                </a:lnTo>
                <a:lnTo>
                  <a:pt x="18631" y="9687"/>
                </a:lnTo>
                <a:lnTo>
                  <a:pt x="20868" y="14060"/>
                </a:lnTo>
                <a:lnTo>
                  <a:pt x="21520" y="16761"/>
                </a:lnTo>
                <a:lnTo>
                  <a:pt x="21600" y="17716"/>
                </a:lnTo>
                <a:lnTo>
                  <a:pt x="21599" y="18190"/>
                </a:lnTo>
                <a:lnTo>
                  <a:pt x="18423" y="20916"/>
                </a:lnTo>
                <a:lnTo>
                  <a:pt x="14293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31" name="object 73" descr="object 73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86887" y="628854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object 74" descr="object 74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787174" y="858370"/>
            <a:ext cx="113768" cy="12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object 75" descr="object 75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550527" y="4951271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object 76" descr="object 76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9529802" y="5941655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object 77" descr="object 77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519442" y="6436845"/>
            <a:ext cx="133504" cy="133504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object 78"/>
          <p:cNvSpPr txBox="1"/>
          <p:nvPr/>
        </p:nvSpPr>
        <p:spPr>
          <a:xfrm rot="60000">
            <a:off x="9252444" y="2314445"/>
            <a:ext cx="2628777" cy="112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700"/>
              </a:lnSpc>
              <a:defRPr spc="150" sz="90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</a:t>
            </a:r>
          </a:p>
        </p:txBody>
      </p:sp>
      <p:sp>
        <p:nvSpPr>
          <p:cNvPr id="537" name="object 79"/>
          <p:cNvSpPr txBox="1"/>
          <p:nvPr/>
        </p:nvSpPr>
        <p:spPr>
          <a:xfrm rot="60000">
            <a:off x="9289952" y="3478368"/>
            <a:ext cx="4649901" cy="112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8700"/>
              </a:lnSpc>
              <a:defRPr spc="145" sz="9000">
                <a:solidFill>
                  <a:srgbClr val="FFBD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135"/>
              <a:t>bikes?</a:t>
            </a:r>
          </a:p>
        </p:txBody>
      </p:sp>
      <p:sp>
        <p:nvSpPr>
          <p:cNvPr id="538" name="object 80"/>
          <p:cNvSpPr txBox="1"/>
          <p:nvPr/>
        </p:nvSpPr>
        <p:spPr>
          <a:xfrm rot="60000">
            <a:off x="9871633" y="4876015"/>
            <a:ext cx="5423877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3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Mor</a:t>
            </a:r>
            <a:r>
              <a:rPr baseline="1682"/>
              <a:t>e</a:t>
            </a:r>
            <a:r>
              <a:rPr baseline="1682" spc="-120"/>
              <a:t> </a:t>
            </a:r>
            <a:r>
              <a:rPr baseline="1682" spc="330"/>
              <a:t>versitl</a:t>
            </a:r>
            <a:r>
              <a:rPr baseline="0" spc="220" sz="3300"/>
              <a:t>e</a:t>
            </a:r>
            <a:r>
              <a:rPr baseline="0" spc="-75" sz="3300"/>
              <a:t> </a:t>
            </a:r>
            <a:r>
              <a:rPr baseline="0" spc="234" sz="3300"/>
              <a:t>than</a:t>
            </a:r>
            <a:r>
              <a:rPr baseline="0" spc="-75" sz="3300"/>
              <a:t> </a:t>
            </a:r>
            <a:r>
              <a:rPr baseline="0" spc="195" sz="3300"/>
              <a:t>regular</a:t>
            </a:r>
          </a:p>
        </p:txBody>
      </p:sp>
      <p:sp>
        <p:nvSpPr>
          <p:cNvPr id="539" name="object 81"/>
          <p:cNvSpPr txBox="1"/>
          <p:nvPr/>
        </p:nvSpPr>
        <p:spPr>
          <a:xfrm rot="60000">
            <a:off x="9851201" y="5335536"/>
            <a:ext cx="2296000" cy="42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spc="125" sz="33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pedal</a:t>
            </a:r>
            <a:r>
              <a:rPr spc="-70"/>
              <a:t> </a:t>
            </a:r>
            <a:r>
              <a:rPr spc="30"/>
              <a:t>bikes</a:t>
            </a:r>
          </a:p>
        </p:txBody>
      </p:sp>
      <p:sp>
        <p:nvSpPr>
          <p:cNvPr id="540" name="object 82"/>
          <p:cNvSpPr txBox="1"/>
          <p:nvPr/>
        </p:nvSpPr>
        <p:spPr>
          <a:xfrm rot="60000">
            <a:off x="9851648" y="5873232"/>
            <a:ext cx="6025503" cy="50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Reduc</a:t>
            </a:r>
            <a:r>
              <a:rPr baseline="1682"/>
              <a:t>ing</a:t>
            </a:r>
            <a:r>
              <a:rPr baseline="1682" spc="15"/>
              <a:t> </a:t>
            </a:r>
            <a:r>
              <a:rPr baseline="1682" spc="270"/>
              <a:t>barrie</a:t>
            </a:r>
            <a:r>
              <a:rPr baseline="0" spc="180" sz="3300"/>
              <a:t>rs</a:t>
            </a:r>
            <a:r>
              <a:rPr baseline="0" spc="10" sz="3300"/>
              <a:t> </a:t>
            </a:r>
            <a:r>
              <a:rPr baseline="0" spc="335" sz="3300"/>
              <a:t>to</a:t>
            </a:r>
            <a:r>
              <a:rPr baseline="0" spc="10" sz="3300"/>
              <a:t> </a:t>
            </a:r>
            <a:r>
              <a:rPr baseline="0" spc="120" sz="3300"/>
              <a:t>bicycling</a:t>
            </a:r>
          </a:p>
        </p:txBody>
      </p:sp>
      <p:sp>
        <p:nvSpPr>
          <p:cNvPr id="541" name="object 83"/>
          <p:cNvSpPr txBox="1"/>
          <p:nvPr/>
        </p:nvSpPr>
        <p:spPr>
          <a:xfrm rot="60000">
            <a:off x="9840965" y="6365249"/>
            <a:ext cx="5745546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78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Newe</a:t>
            </a:r>
            <a:r>
              <a:rPr baseline="1682"/>
              <a:t>r</a:t>
            </a:r>
            <a:r>
              <a:rPr baseline="1682" spc="-120"/>
              <a:t> </a:t>
            </a:r>
            <a:r>
              <a:rPr baseline="1682" spc="270"/>
              <a:t>techno</a:t>
            </a:r>
            <a:r>
              <a:rPr baseline="0" spc="180" sz="3300"/>
              <a:t>logy</a:t>
            </a:r>
            <a:r>
              <a:rPr baseline="0" spc="-75" sz="3300"/>
              <a:t> </a:t>
            </a:r>
            <a:r>
              <a:rPr baseline="0" spc="65" sz="3300"/>
              <a:t>has</a:t>
            </a:r>
            <a:r>
              <a:rPr baseline="0" spc="-75" sz="3300"/>
              <a:t> </a:t>
            </a:r>
            <a:r>
              <a:rPr baseline="0" spc="55" sz="3300"/>
              <a:t>made</a:t>
            </a:r>
          </a:p>
        </p:txBody>
      </p:sp>
      <p:sp>
        <p:nvSpPr>
          <p:cNvPr id="542" name="object 84"/>
          <p:cNvSpPr txBox="1"/>
          <p:nvPr/>
        </p:nvSpPr>
        <p:spPr>
          <a:xfrm rot="60000">
            <a:off x="9829417" y="6851073"/>
            <a:ext cx="4921347" cy="50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40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1682"/>
              <a:t>-</a:t>
            </a:r>
            <a:r>
              <a:rPr baseline="1682" spc="75"/>
              <a:t>bikes</a:t>
            </a:r>
            <a:r>
              <a:rPr baseline="1682" spc="-127"/>
              <a:t> </a:t>
            </a:r>
            <a:r>
              <a:rPr baseline="1682" spc="217"/>
              <a:t>mo</a:t>
            </a:r>
            <a:r>
              <a:rPr baseline="0" spc="145" sz="3300"/>
              <a:t>re</a:t>
            </a:r>
            <a:r>
              <a:rPr baseline="0" spc="-85" sz="3300"/>
              <a:t> </a:t>
            </a:r>
            <a:r>
              <a:rPr baseline="0" spc="229" sz="3300"/>
              <a:t>affordable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object 2"/>
          <p:cNvSpPr/>
          <p:nvPr/>
        </p:nvSpPr>
        <p:spPr>
          <a:xfrm>
            <a:off x="17496868" y="3373580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5" name="object 3"/>
          <p:cNvSpPr/>
          <p:nvPr/>
        </p:nvSpPr>
        <p:spPr>
          <a:xfrm>
            <a:off x="17485444" y="3164376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46" name="object 4" descr="objec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7877" y="3192078"/>
            <a:ext cx="134188" cy="111794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object 5"/>
          <p:cNvSpPr/>
          <p:nvPr/>
        </p:nvSpPr>
        <p:spPr>
          <a:xfrm>
            <a:off x="18239235" y="3226855"/>
            <a:ext cx="48764" cy="11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16462" y="21438"/>
                </a:lnTo>
                <a:lnTo>
                  <a:pt x="315" y="14185"/>
                </a:lnTo>
                <a:lnTo>
                  <a:pt x="0" y="10797"/>
                </a:lnTo>
                <a:lnTo>
                  <a:pt x="1641" y="7645"/>
                </a:lnTo>
                <a:lnTo>
                  <a:pt x="13743" y="1326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8" name="object 6"/>
          <p:cNvSpPr/>
          <p:nvPr/>
        </p:nvSpPr>
        <p:spPr>
          <a:xfrm>
            <a:off x="17496868" y="3373580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9" name="object 7"/>
          <p:cNvSpPr/>
          <p:nvPr/>
        </p:nvSpPr>
        <p:spPr>
          <a:xfrm>
            <a:off x="17485444" y="3164376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50" name="object 8" descr="objec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87877" y="3192078"/>
            <a:ext cx="134188" cy="111794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object 9"/>
          <p:cNvSpPr/>
          <p:nvPr/>
        </p:nvSpPr>
        <p:spPr>
          <a:xfrm>
            <a:off x="18239235" y="3226855"/>
            <a:ext cx="48764" cy="11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16462" y="21438"/>
                </a:lnTo>
                <a:lnTo>
                  <a:pt x="315" y="14185"/>
                </a:lnTo>
                <a:lnTo>
                  <a:pt x="0" y="10797"/>
                </a:lnTo>
                <a:lnTo>
                  <a:pt x="1641" y="7645"/>
                </a:lnTo>
                <a:lnTo>
                  <a:pt x="13743" y="1326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52" name="object 10"/>
          <p:cNvSpPr/>
          <p:nvPr/>
        </p:nvSpPr>
        <p:spPr>
          <a:xfrm>
            <a:off x="16487153" y="3286802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53" name="object 11"/>
          <p:cNvSpPr/>
          <p:nvPr/>
        </p:nvSpPr>
        <p:spPr>
          <a:xfrm>
            <a:off x="16535936" y="349802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54" name="object 12" descr="object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3071" y="3362571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50677" y="330881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0" name="object 14"/>
          <p:cNvGrpSpPr/>
          <p:nvPr/>
        </p:nvGrpSpPr>
        <p:grpSpPr>
          <a:xfrm>
            <a:off x="15524582" y="3645329"/>
            <a:ext cx="503749" cy="595721"/>
            <a:chOff x="0" y="0"/>
            <a:chExt cx="503748" cy="595720"/>
          </a:xfrm>
        </p:grpSpPr>
        <p:grpSp>
          <p:nvGrpSpPr>
            <p:cNvPr id="558" name="object 15"/>
            <p:cNvGrpSpPr/>
            <p:nvPr/>
          </p:nvGrpSpPr>
          <p:grpSpPr>
            <a:xfrm>
              <a:off x="0" y="152692"/>
              <a:ext cx="455562" cy="443029"/>
              <a:chOff x="0" y="0"/>
              <a:chExt cx="455561" cy="443027"/>
            </a:xfrm>
          </p:grpSpPr>
          <p:sp>
            <p:nvSpPr>
              <p:cNvPr id="556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1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6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7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1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2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559" name="object 16" descr="object 1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6785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1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18461" y="3509555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object 18"/>
          <p:cNvGrpSpPr/>
          <p:nvPr/>
        </p:nvGrpSpPr>
        <p:grpSpPr>
          <a:xfrm>
            <a:off x="15524582" y="3645329"/>
            <a:ext cx="503749" cy="595721"/>
            <a:chOff x="0" y="0"/>
            <a:chExt cx="503748" cy="595720"/>
          </a:xfrm>
        </p:grpSpPr>
        <p:grpSp>
          <p:nvGrpSpPr>
            <p:cNvPr id="564" name="object 19"/>
            <p:cNvGrpSpPr/>
            <p:nvPr/>
          </p:nvGrpSpPr>
          <p:grpSpPr>
            <a:xfrm>
              <a:off x="0" y="152692"/>
              <a:ext cx="455562" cy="443029"/>
              <a:chOff x="0" y="0"/>
              <a:chExt cx="455561" cy="443027"/>
            </a:xfrm>
          </p:grpSpPr>
          <p:sp>
            <p:nvSpPr>
              <p:cNvPr id="562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1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6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1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2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565" name="object 20" descr="object 2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6785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7" name="object 21" descr="object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18461" y="3509555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object 22"/>
          <p:cNvSpPr/>
          <p:nvPr/>
        </p:nvSpPr>
        <p:spPr>
          <a:xfrm>
            <a:off x="15116013" y="4730420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69" name="object 23"/>
          <p:cNvSpPr/>
          <p:nvPr/>
        </p:nvSpPr>
        <p:spPr>
          <a:xfrm>
            <a:off x="15334583" y="481360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70" name="object 24" descr="object 2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19178" y="4539558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40803" y="4308461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object 26"/>
          <p:cNvSpPr/>
          <p:nvPr/>
        </p:nvSpPr>
        <p:spPr>
          <a:xfrm>
            <a:off x="15215810" y="5796627"/>
            <a:ext cx="130416" cy="42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52" y="0"/>
                </a:moveTo>
                <a:lnTo>
                  <a:pt x="11967" y="1751"/>
                </a:lnTo>
                <a:lnTo>
                  <a:pt x="13932" y="4015"/>
                </a:lnTo>
                <a:lnTo>
                  <a:pt x="14402" y="4789"/>
                </a:lnTo>
                <a:lnTo>
                  <a:pt x="14934" y="5644"/>
                </a:lnTo>
                <a:lnTo>
                  <a:pt x="15550" y="6617"/>
                </a:lnTo>
                <a:lnTo>
                  <a:pt x="16111" y="7414"/>
                </a:lnTo>
                <a:lnTo>
                  <a:pt x="16477" y="7739"/>
                </a:lnTo>
                <a:lnTo>
                  <a:pt x="17087" y="8705"/>
                </a:lnTo>
                <a:lnTo>
                  <a:pt x="18507" y="11047"/>
                </a:lnTo>
                <a:lnTo>
                  <a:pt x="20141" y="13932"/>
                </a:lnTo>
                <a:lnTo>
                  <a:pt x="21388" y="16525"/>
                </a:lnTo>
                <a:lnTo>
                  <a:pt x="21600" y="17413"/>
                </a:lnTo>
                <a:lnTo>
                  <a:pt x="21550" y="18314"/>
                </a:lnTo>
                <a:lnTo>
                  <a:pt x="20011" y="20545"/>
                </a:lnTo>
                <a:lnTo>
                  <a:pt x="15892" y="21600"/>
                </a:lnTo>
                <a:lnTo>
                  <a:pt x="14883" y="21545"/>
                </a:lnTo>
                <a:lnTo>
                  <a:pt x="7715" y="18344"/>
                </a:lnTo>
                <a:lnTo>
                  <a:pt x="5195" y="16124"/>
                </a:lnTo>
                <a:lnTo>
                  <a:pt x="3382" y="13842"/>
                </a:lnTo>
                <a:lnTo>
                  <a:pt x="2016" y="11523"/>
                </a:lnTo>
                <a:lnTo>
                  <a:pt x="836" y="9195"/>
                </a:lnTo>
                <a:lnTo>
                  <a:pt x="103" y="6028"/>
                </a:lnTo>
                <a:lnTo>
                  <a:pt x="72" y="4429"/>
                </a:lnTo>
                <a:lnTo>
                  <a:pt x="0" y="2833"/>
                </a:lnTo>
                <a:lnTo>
                  <a:pt x="2713" y="557"/>
                </a:lnTo>
                <a:lnTo>
                  <a:pt x="4799" y="79"/>
                </a:lnTo>
                <a:lnTo>
                  <a:pt x="705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3" name="object 27"/>
          <p:cNvSpPr/>
          <p:nvPr/>
        </p:nvSpPr>
        <p:spPr>
          <a:xfrm>
            <a:off x="15426923" y="5806525"/>
            <a:ext cx="136599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07" y="0"/>
                </a:moveTo>
                <a:lnTo>
                  <a:pt x="12457" y="2281"/>
                </a:lnTo>
                <a:lnTo>
                  <a:pt x="15123" y="4700"/>
                </a:lnTo>
                <a:lnTo>
                  <a:pt x="18668" y="8990"/>
                </a:lnTo>
                <a:lnTo>
                  <a:pt x="20576" y="12080"/>
                </a:lnTo>
                <a:lnTo>
                  <a:pt x="21600" y="15220"/>
                </a:lnTo>
                <a:lnTo>
                  <a:pt x="21374" y="18428"/>
                </a:lnTo>
                <a:lnTo>
                  <a:pt x="19294" y="20788"/>
                </a:lnTo>
                <a:lnTo>
                  <a:pt x="15167" y="21600"/>
                </a:lnTo>
                <a:lnTo>
                  <a:pt x="13662" y="21395"/>
                </a:lnTo>
                <a:lnTo>
                  <a:pt x="8675" y="18696"/>
                </a:lnTo>
                <a:lnTo>
                  <a:pt x="5910" y="15583"/>
                </a:lnTo>
                <a:lnTo>
                  <a:pt x="2968" y="11913"/>
                </a:lnTo>
                <a:lnTo>
                  <a:pt x="732" y="7540"/>
                </a:lnTo>
                <a:lnTo>
                  <a:pt x="80" y="4839"/>
                </a:lnTo>
                <a:lnTo>
                  <a:pt x="0" y="3884"/>
                </a:lnTo>
                <a:lnTo>
                  <a:pt x="1" y="3410"/>
                </a:lnTo>
                <a:lnTo>
                  <a:pt x="3177" y="684"/>
                </a:lnTo>
                <a:lnTo>
                  <a:pt x="7307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74" name="object 28" descr="object 2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99687" y="5340163"/>
            <a:ext cx="113768" cy="12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object 29" descr="object 2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302112" y="5561865"/>
            <a:ext cx="111631" cy="13297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object 30"/>
          <p:cNvSpPr/>
          <p:nvPr/>
        </p:nvSpPr>
        <p:spPr>
          <a:xfrm>
            <a:off x="15215810" y="5796627"/>
            <a:ext cx="130416" cy="42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52" y="0"/>
                </a:moveTo>
                <a:lnTo>
                  <a:pt x="11967" y="1751"/>
                </a:lnTo>
                <a:lnTo>
                  <a:pt x="13932" y="4015"/>
                </a:lnTo>
                <a:lnTo>
                  <a:pt x="14402" y="4789"/>
                </a:lnTo>
                <a:lnTo>
                  <a:pt x="14934" y="5644"/>
                </a:lnTo>
                <a:lnTo>
                  <a:pt x="15550" y="6617"/>
                </a:lnTo>
                <a:lnTo>
                  <a:pt x="16111" y="7414"/>
                </a:lnTo>
                <a:lnTo>
                  <a:pt x="16477" y="7739"/>
                </a:lnTo>
                <a:lnTo>
                  <a:pt x="17087" y="8705"/>
                </a:lnTo>
                <a:lnTo>
                  <a:pt x="18507" y="11047"/>
                </a:lnTo>
                <a:lnTo>
                  <a:pt x="20141" y="13932"/>
                </a:lnTo>
                <a:lnTo>
                  <a:pt x="21388" y="16525"/>
                </a:lnTo>
                <a:lnTo>
                  <a:pt x="21600" y="17413"/>
                </a:lnTo>
                <a:lnTo>
                  <a:pt x="21550" y="18314"/>
                </a:lnTo>
                <a:lnTo>
                  <a:pt x="20011" y="20545"/>
                </a:lnTo>
                <a:lnTo>
                  <a:pt x="15892" y="21600"/>
                </a:lnTo>
                <a:lnTo>
                  <a:pt x="14883" y="21545"/>
                </a:lnTo>
                <a:lnTo>
                  <a:pt x="7715" y="18344"/>
                </a:lnTo>
                <a:lnTo>
                  <a:pt x="5195" y="16124"/>
                </a:lnTo>
                <a:lnTo>
                  <a:pt x="3382" y="13842"/>
                </a:lnTo>
                <a:lnTo>
                  <a:pt x="2016" y="11523"/>
                </a:lnTo>
                <a:lnTo>
                  <a:pt x="836" y="9195"/>
                </a:lnTo>
                <a:lnTo>
                  <a:pt x="103" y="6028"/>
                </a:lnTo>
                <a:lnTo>
                  <a:pt x="72" y="4429"/>
                </a:lnTo>
                <a:lnTo>
                  <a:pt x="0" y="2833"/>
                </a:lnTo>
                <a:lnTo>
                  <a:pt x="2713" y="557"/>
                </a:lnTo>
                <a:lnTo>
                  <a:pt x="4799" y="79"/>
                </a:lnTo>
                <a:lnTo>
                  <a:pt x="705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7" name="object 31"/>
          <p:cNvSpPr/>
          <p:nvPr/>
        </p:nvSpPr>
        <p:spPr>
          <a:xfrm>
            <a:off x="15426923" y="5806525"/>
            <a:ext cx="136599" cy="36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07" y="0"/>
                </a:moveTo>
                <a:lnTo>
                  <a:pt x="12457" y="2281"/>
                </a:lnTo>
                <a:lnTo>
                  <a:pt x="15123" y="4700"/>
                </a:lnTo>
                <a:lnTo>
                  <a:pt x="18668" y="8990"/>
                </a:lnTo>
                <a:lnTo>
                  <a:pt x="20576" y="12080"/>
                </a:lnTo>
                <a:lnTo>
                  <a:pt x="21600" y="15220"/>
                </a:lnTo>
                <a:lnTo>
                  <a:pt x="21374" y="18428"/>
                </a:lnTo>
                <a:lnTo>
                  <a:pt x="19294" y="20788"/>
                </a:lnTo>
                <a:lnTo>
                  <a:pt x="15167" y="21600"/>
                </a:lnTo>
                <a:lnTo>
                  <a:pt x="13662" y="21395"/>
                </a:lnTo>
                <a:lnTo>
                  <a:pt x="8675" y="18696"/>
                </a:lnTo>
                <a:lnTo>
                  <a:pt x="5910" y="15583"/>
                </a:lnTo>
                <a:lnTo>
                  <a:pt x="2968" y="11913"/>
                </a:lnTo>
                <a:lnTo>
                  <a:pt x="732" y="7540"/>
                </a:lnTo>
                <a:lnTo>
                  <a:pt x="80" y="4839"/>
                </a:lnTo>
                <a:lnTo>
                  <a:pt x="0" y="3884"/>
                </a:lnTo>
                <a:lnTo>
                  <a:pt x="1" y="3410"/>
                </a:lnTo>
                <a:lnTo>
                  <a:pt x="3177" y="684"/>
                </a:lnTo>
                <a:lnTo>
                  <a:pt x="7307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78" name="object 32" descr="object 3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302112" y="5561865"/>
            <a:ext cx="111631" cy="13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object 33" descr="object 3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99687" y="5340163"/>
            <a:ext cx="113768" cy="125155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object 34"/>
          <p:cNvSpPr/>
          <p:nvPr/>
        </p:nvSpPr>
        <p:spPr>
          <a:xfrm>
            <a:off x="15330481" y="6821013"/>
            <a:ext cx="143198" cy="42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495" y="0"/>
                </a:moveTo>
                <a:lnTo>
                  <a:pt x="20755" y="1369"/>
                </a:lnTo>
                <a:lnTo>
                  <a:pt x="21600" y="2699"/>
                </a:lnTo>
                <a:lnTo>
                  <a:pt x="21551" y="2939"/>
                </a:lnTo>
                <a:lnTo>
                  <a:pt x="21285" y="4543"/>
                </a:lnTo>
                <a:lnTo>
                  <a:pt x="20685" y="7748"/>
                </a:lnTo>
                <a:lnTo>
                  <a:pt x="18626" y="11649"/>
                </a:lnTo>
                <a:lnTo>
                  <a:pt x="17091" y="13962"/>
                </a:lnTo>
                <a:lnTo>
                  <a:pt x="15155" y="16233"/>
                </a:lnTo>
                <a:lnTo>
                  <a:pt x="12584" y="18432"/>
                </a:lnTo>
                <a:lnTo>
                  <a:pt x="9142" y="20530"/>
                </a:lnTo>
                <a:lnTo>
                  <a:pt x="4734" y="21600"/>
                </a:lnTo>
                <a:lnTo>
                  <a:pt x="3379" y="21330"/>
                </a:lnTo>
                <a:lnTo>
                  <a:pt x="166" y="19127"/>
                </a:lnTo>
                <a:lnTo>
                  <a:pt x="0" y="18223"/>
                </a:lnTo>
                <a:lnTo>
                  <a:pt x="68" y="17317"/>
                </a:lnTo>
                <a:lnTo>
                  <a:pt x="1833" y="13836"/>
                </a:lnTo>
                <a:lnTo>
                  <a:pt x="3679" y="10957"/>
                </a:lnTo>
                <a:lnTo>
                  <a:pt x="5265" y="8621"/>
                </a:lnTo>
                <a:lnTo>
                  <a:pt x="6316" y="7337"/>
                </a:lnTo>
                <a:lnTo>
                  <a:pt x="6928" y="6543"/>
                </a:lnTo>
                <a:lnTo>
                  <a:pt x="7612" y="5572"/>
                </a:lnTo>
                <a:lnTo>
                  <a:pt x="8204" y="4720"/>
                </a:lnTo>
                <a:lnTo>
                  <a:pt x="8728" y="3948"/>
                </a:lnTo>
                <a:lnTo>
                  <a:pt x="9276" y="3176"/>
                </a:lnTo>
                <a:lnTo>
                  <a:pt x="11675" y="1159"/>
                </a:lnTo>
                <a:lnTo>
                  <a:pt x="14108" y="223"/>
                </a:lnTo>
                <a:lnTo>
                  <a:pt x="15495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81" name="object 35"/>
          <p:cNvSpPr/>
          <p:nvPr/>
        </p:nvSpPr>
        <p:spPr>
          <a:xfrm>
            <a:off x="15116229" y="6821885"/>
            <a:ext cx="145712" cy="362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15" y="0"/>
                </a:moveTo>
                <a:lnTo>
                  <a:pt x="19981" y="1372"/>
                </a:lnTo>
                <a:lnTo>
                  <a:pt x="21600" y="3545"/>
                </a:lnTo>
                <a:lnTo>
                  <a:pt x="21553" y="4022"/>
                </a:lnTo>
                <a:lnTo>
                  <a:pt x="20483" y="7687"/>
                </a:lnTo>
                <a:lnTo>
                  <a:pt x="17926" y="12050"/>
                </a:lnTo>
                <a:lnTo>
                  <a:pt x="14787" y="15694"/>
                </a:lnTo>
                <a:lnTo>
                  <a:pt x="11870" y="18781"/>
                </a:lnTo>
                <a:lnTo>
                  <a:pt x="8346" y="21133"/>
                </a:lnTo>
                <a:lnTo>
                  <a:pt x="5481" y="21600"/>
                </a:lnTo>
                <a:lnTo>
                  <a:pt x="4525" y="21568"/>
                </a:lnTo>
                <a:lnTo>
                  <a:pt x="526" y="19559"/>
                </a:lnTo>
                <a:lnTo>
                  <a:pt x="0" y="18311"/>
                </a:lnTo>
                <a:lnTo>
                  <a:pt x="124" y="15081"/>
                </a:lnTo>
                <a:lnTo>
                  <a:pt x="1413" y="11939"/>
                </a:lnTo>
                <a:lnTo>
                  <a:pt x="3526" y="8862"/>
                </a:lnTo>
                <a:lnTo>
                  <a:pt x="6124" y="5828"/>
                </a:lnTo>
                <a:lnTo>
                  <a:pt x="8611" y="3394"/>
                </a:lnTo>
                <a:lnTo>
                  <a:pt x="11630" y="1063"/>
                </a:lnTo>
                <a:lnTo>
                  <a:pt x="15115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82" name="object 36" descr="object 3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300387" y="6585263"/>
            <a:ext cx="110832" cy="13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object 37" descr="object 3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365158" y="6358632"/>
            <a:ext cx="113865" cy="126261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object 38"/>
          <p:cNvSpPr/>
          <p:nvPr/>
        </p:nvSpPr>
        <p:spPr>
          <a:xfrm>
            <a:off x="375585" y="2299107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85" name="object 39"/>
          <p:cNvSpPr/>
          <p:nvPr/>
        </p:nvSpPr>
        <p:spPr>
          <a:xfrm>
            <a:off x="446720" y="2519727"/>
            <a:ext cx="367432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86" name="object 40" descr="object 4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7529" y="2489880"/>
            <a:ext cx="134188" cy="111794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object 41"/>
          <p:cNvSpPr/>
          <p:nvPr/>
        </p:nvSpPr>
        <p:spPr>
          <a:xfrm>
            <a:off x="-1" y="2453888"/>
            <a:ext cx="60360" cy="11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5"/>
                </a:lnTo>
                <a:lnTo>
                  <a:pt x="4113" y="0"/>
                </a:lnTo>
                <a:lnTo>
                  <a:pt x="19298" y="3809"/>
                </a:lnTo>
                <a:lnTo>
                  <a:pt x="21600" y="10625"/>
                </a:lnTo>
                <a:lnTo>
                  <a:pt x="20274" y="13725"/>
                </a:lnTo>
                <a:lnTo>
                  <a:pt x="10497" y="19941"/>
                </a:lnTo>
                <a:lnTo>
                  <a:pt x="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88" name="object 42"/>
          <p:cNvSpPr/>
          <p:nvPr/>
        </p:nvSpPr>
        <p:spPr>
          <a:xfrm>
            <a:off x="375585" y="2299107"/>
            <a:ext cx="427141" cy="121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00" y="21600"/>
                </a:moveTo>
                <a:lnTo>
                  <a:pt x="1013" y="20419"/>
                </a:lnTo>
                <a:lnTo>
                  <a:pt x="0" y="15741"/>
                </a:lnTo>
                <a:lnTo>
                  <a:pt x="277" y="13108"/>
                </a:lnTo>
                <a:lnTo>
                  <a:pt x="833" y="10697"/>
                </a:lnTo>
                <a:lnTo>
                  <a:pt x="1550" y="8960"/>
                </a:lnTo>
                <a:lnTo>
                  <a:pt x="1991" y="8234"/>
                </a:lnTo>
                <a:lnTo>
                  <a:pt x="2223" y="8017"/>
                </a:lnTo>
                <a:lnTo>
                  <a:pt x="3760" y="6483"/>
                </a:lnTo>
                <a:lnTo>
                  <a:pt x="6837" y="3495"/>
                </a:lnTo>
                <a:lnTo>
                  <a:pt x="10730" y="1347"/>
                </a:lnTo>
                <a:lnTo>
                  <a:pt x="13072" y="424"/>
                </a:lnTo>
                <a:lnTo>
                  <a:pt x="15418" y="0"/>
                </a:lnTo>
                <a:lnTo>
                  <a:pt x="17766" y="368"/>
                </a:lnTo>
                <a:lnTo>
                  <a:pt x="20114" y="1824"/>
                </a:lnTo>
                <a:lnTo>
                  <a:pt x="21600" y="5530"/>
                </a:lnTo>
                <a:lnTo>
                  <a:pt x="21494" y="7354"/>
                </a:lnTo>
                <a:lnTo>
                  <a:pt x="19773" y="13465"/>
                </a:lnTo>
                <a:lnTo>
                  <a:pt x="17213" y="16314"/>
                </a:lnTo>
                <a:lnTo>
                  <a:pt x="14618" y="17637"/>
                </a:lnTo>
                <a:lnTo>
                  <a:pt x="11709" y="18855"/>
                </a:lnTo>
                <a:lnTo>
                  <a:pt x="9340" y="19747"/>
                </a:lnTo>
                <a:lnTo>
                  <a:pt x="8361" y="20091"/>
                </a:lnTo>
                <a:lnTo>
                  <a:pt x="8018" y="20037"/>
                </a:lnTo>
                <a:lnTo>
                  <a:pt x="7206" y="20258"/>
                </a:lnTo>
                <a:lnTo>
                  <a:pt x="6219" y="20602"/>
                </a:lnTo>
                <a:lnTo>
                  <a:pt x="5352" y="20912"/>
                </a:lnTo>
                <a:lnTo>
                  <a:pt x="4569" y="21207"/>
                </a:lnTo>
                <a:lnTo>
                  <a:pt x="3783" y="21476"/>
                </a:lnTo>
                <a:lnTo>
                  <a:pt x="30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89" name="object 43"/>
          <p:cNvSpPr/>
          <p:nvPr/>
        </p:nvSpPr>
        <p:spPr>
          <a:xfrm>
            <a:off x="446720" y="2519727"/>
            <a:ext cx="367432" cy="10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8" y="21600"/>
                </a:moveTo>
                <a:lnTo>
                  <a:pt x="6713" y="21600"/>
                </a:lnTo>
                <a:lnTo>
                  <a:pt x="4123" y="21093"/>
                </a:lnTo>
                <a:lnTo>
                  <a:pt x="1559" y="19805"/>
                </a:lnTo>
                <a:lnTo>
                  <a:pt x="0" y="13958"/>
                </a:lnTo>
                <a:lnTo>
                  <a:pt x="330" y="10987"/>
                </a:lnTo>
                <a:lnTo>
                  <a:pt x="1934" y="5611"/>
                </a:lnTo>
                <a:lnTo>
                  <a:pt x="4422" y="2974"/>
                </a:lnTo>
                <a:lnTo>
                  <a:pt x="8787" y="597"/>
                </a:lnTo>
                <a:lnTo>
                  <a:pt x="13207" y="0"/>
                </a:lnTo>
                <a:lnTo>
                  <a:pt x="14798" y="108"/>
                </a:lnTo>
                <a:lnTo>
                  <a:pt x="18053" y="455"/>
                </a:lnTo>
                <a:lnTo>
                  <a:pt x="20701" y="2353"/>
                </a:lnTo>
                <a:lnTo>
                  <a:pt x="21600" y="6684"/>
                </a:lnTo>
                <a:lnTo>
                  <a:pt x="21555" y="8272"/>
                </a:lnTo>
                <a:lnTo>
                  <a:pt x="19704" y="14970"/>
                </a:lnTo>
                <a:lnTo>
                  <a:pt x="16117" y="19188"/>
                </a:lnTo>
                <a:lnTo>
                  <a:pt x="13021" y="20946"/>
                </a:lnTo>
                <a:lnTo>
                  <a:pt x="98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90" name="object 44" descr="object 4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7529" y="2489880"/>
            <a:ext cx="134188" cy="111794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object 45"/>
          <p:cNvSpPr/>
          <p:nvPr/>
        </p:nvSpPr>
        <p:spPr>
          <a:xfrm>
            <a:off x="-1" y="2453888"/>
            <a:ext cx="60360" cy="11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5"/>
                </a:lnTo>
                <a:lnTo>
                  <a:pt x="4113" y="0"/>
                </a:lnTo>
                <a:lnTo>
                  <a:pt x="19298" y="3809"/>
                </a:lnTo>
                <a:lnTo>
                  <a:pt x="21600" y="10625"/>
                </a:lnTo>
                <a:lnTo>
                  <a:pt x="20274" y="13725"/>
                </a:lnTo>
                <a:lnTo>
                  <a:pt x="10497" y="19941"/>
                </a:lnTo>
                <a:lnTo>
                  <a:pt x="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2" name="object 46"/>
          <p:cNvSpPr/>
          <p:nvPr/>
        </p:nvSpPr>
        <p:spPr>
          <a:xfrm>
            <a:off x="1384284" y="2381186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3" name="object 47"/>
          <p:cNvSpPr/>
          <p:nvPr/>
        </p:nvSpPr>
        <p:spPr>
          <a:xfrm>
            <a:off x="1397998" y="2162550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94" name="object 48" descr="object 4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53158" y="2319277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object 49" descr="object 49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24031" y="2371007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object 50"/>
          <p:cNvGrpSpPr/>
          <p:nvPr/>
        </p:nvGrpSpPr>
        <p:grpSpPr>
          <a:xfrm>
            <a:off x="2319439" y="1552714"/>
            <a:ext cx="455562" cy="443027"/>
            <a:chOff x="0" y="0"/>
            <a:chExt cx="455561" cy="443025"/>
          </a:xfrm>
        </p:grpSpPr>
        <p:sp>
          <p:nvSpPr>
            <p:cNvPr id="596" name="Shape"/>
            <p:cNvSpPr/>
            <p:nvPr/>
          </p:nvSpPr>
          <p:spPr>
            <a:xfrm>
              <a:off x="0" y="0"/>
              <a:ext cx="300673" cy="335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45"/>
                  </a:moveTo>
                  <a:lnTo>
                    <a:pt x="21511" y="1431"/>
                  </a:lnTo>
                  <a:lnTo>
                    <a:pt x="21263" y="736"/>
                  </a:lnTo>
                  <a:lnTo>
                    <a:pt x="20895" y="151"/>
                  </a:lnTo>
                  <a:lnTo>
                    <a:pt x="20484" y="0"/>
                  </a:lnTo>
                  <a:lnTo>
                    <a:pt x="19791" y="15"/>
                  </a:lnTo>
                  <a:lnTo>
                    <a:pt x="15422" y="1950"/>
                  </a:lnTo>
                  <a:lnTo>
                    <a:pt x="12808" y="3813"/>
                  </a:lnTo>
                  <a:lnTo>
                    <a:pt x="10405" y="5891"/>
                  </a:lnTo>
                  <a:lnTo>
                    <a:pt x="8139" y="8100"/>
                  </a:lnTo>
                  <a:lnTo>
                    <a:pt x="5933" y="10359"/>
                  </a:lnTo>
                  <a:lnTo>
                    <a:pt x="3253" y="13614"/>
                  </a:lnTo>
                  <a:lnTo>
                    <a:pt x="2024" y="15328"/>
                  </a:lnTo>
                  <a:lnTo>
                    <a:pt x="782" y="17031"/>
                  </a:lnTo>
                  <a:lnTo>
                    <a:pt x="591" y="17284"/>
                  </a:lnTo>
                  <a:lnTo>
                    <a:pt x="311" y="17851"/>
                  </a:lnTo>
                  <a:lnTo>
                    <a:pt x="0" y="18923"/>
                  </a:lnTo>
                  <a:lnTo>
                    <a:pt x="41" y="20045"/>
                  </a:lnTo>
                  <a:lnTo>
                    <a:pt x="441" y="20994"/>
                  </a:lnTo>
                  <a:lnTo>
                    <a:pt x="1205" y="21549"/>
                  </a:lnTo>
                  <a:lnTo>
                    <a:pt x="1933" y="21600"/>
                  </a:lnTo>
                  <a:lnTo>
                    <a:pt x="2764" y="21422"/>
                  </a:lnTo>
                  <a:lnTo>
                    <a:pt x="5205" y="20081"/>
                  </a:lnTo>
                  <a:lnTo>
                    <a:pt x="7544" y="17928"/>
                  </a:lnTo>
                  <a:lnTo>
                    <a:pt x="8391" y="17119"/>
                  </a:lnTo>
                  <a:lnTo>
                    <a:pt x="9358" y="16200"/>
                  </a:lnTo>
                  <a:lnTo>
                    <a:pt x="10170" y="15460"/>
                  </a:lnTo>
                  <a:lnTo>
                    <a:pt x="10552" y="15187"/>
                  </a:lnTo>
                  <a:lnTo>
                    <a:pt x="11511" y="14275"/>
                  </a:lnTo>
                  <a:lnTo>
                    <a:pt x="13815" y="12051"/>
                  </a:lnTo>
                  <a:lnTo>
                    <a:pt x="16610" y="9287"/>
                  </a:lnTo>
                  <a:lnTo>
                    <a:pt x="19042" y="6757"/>
                  </a:lnTo>
                  <a:lnTo>
                    <a:pt x="21033" y="3840"/>
                  </a:lnTo>
                  <a:lnTo>
                    <a:pt x="21493" y="2785"/>
                  </a:lnTo>
                  <a:lnTo>
                    <a:pt x="21600" y="2145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7" name="Shape"/>
            <p:cNvSpPr/>
            <p:nvPr/>
          </p:nvSpPr>
          <p:spPr>
            <a:xfrm>
              <a:off x="186461" y="156958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49"/>
                  </a:moveTo>
                  <a:lnTo>
                    <a:pt x="18764" y="0"/>
                  </a:lnTo>
                  <a:lnTo>
                    <a:pt x="17946" y="96"/>
                  </a:lnTo>
                  <a:lnTo>
                    <a:pt x="13788" y="3004"/>
                  </a:lnTo>
                  <a:lnTo>
                    <a:pt x="10414" y="5636"/>
                  </a:lnTo>
                  <a:lnTo>
                    <a:pt x="6021" y="9535"/>
                  </a:lnTo>
                  <a:lnTo>
                    <a:pt x="2158" y="13902"/>
                  </a:lnTo>
                  <a:lnTo>
                    <a:pt x="301" y="16762"/>
                  </a:lnTo>
                  <a:lnTo>
                    <a:pt x="0" y="18717"/>
                  </a:lnTo>
                  <a:lnTo>
                    <a:pt x="85" y="19669"/>
                  </a:lnTo>
                  <a:lnTo>
                    <a:pt x="540" y="20806"/>
                  </a:lnTo>
                  <a:lnTo>
                    <a:pt x="1359" y="21463"/>
                  </a:lnTo>
                  <a:lnTo>
                    <a:pt x="2448" y="21600"/>
                  </a:lnTo>
                  <a:lnTo>
                    <a:pt x="3712" y="21183"/>
                  </a:lnTo>
                  <a:lnTo>
                    <a:pt x="6695" y="19394"/>
                  </a:lnTo>
                  <a:lnTo>
                    <a:pt x="9498" y="17358"/>
                  </a:lnTo>
                  <a:lnTo>
                    <a:pt x="12760" y="14690"/>
                  </a:lnTo>
                  <a:lnTo>
                    <a:pt x="15823" y="11851"/>
                  </a:lnTo>
                  <a:lnTo>
                    <a:pt x="18544" y="8732"/>
                  </a:lnTo>
                  <a:lnTo>
                    <a:pt x="20775" y="5221"/>
                  </a:lnTo>
                  <a:lnTo>
                    <a:pt x="21600" y="2149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599" name="object 51" descr="object 51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067673" y="2151541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object 52" descr="object 52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271266" y="2025613"/>
            <a:ext cx="116964" cy="122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object 53"/>
          <p:cNvGrpSpPr/>
          <p:nvPr/>
        </p:nvGrpSpPr>
        <p:grpSpPr>
          <a:xfrm>
            <a:off x="2271266" y="1552714"/>
            <a:ext cx="503735" cy="595710"/>
            <a:chOff x="0" y="0"/>
            <a:chExt cx="503733" cy="595709"/>
          </a:xfrm>
        </p:grpSpPr>
        <p:grpSp>
          <p:nvGrpSpPr>
            <p:cNvPr id="603" name="object 54"/>
            <p:cNvGrpSpPr/>
            <p:nvPr/>
          </p:nvGrpSpPr>
          <p:grpSpPr>
            <a:xfrm>
              <a:off x="48172" y="-1"/>
              <a:ext cx="455562" cy="443028"/>
              <a:chOff x="0" y="0"/>
              <a:chExt cx="455561" cy="443025"/>
            </a:xfrm>
          </p:grpSpPr>
          <p:sp>
            <p:nvSpPr>
              <p:cNvPr id="601" name="Shape"/>
              <p:cNvSpPr/>
              <p:nvPr/>
            </p:nvSpPr>
            <p:spPr>
              <a:xfrm>
                <a:off x="0" y="0"/>
                <a:ext cx="300673" cy="335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1"/>
                    </a:lnTo>
                    <a:lnTo>
                      <a:pt x="21263" y="736"/>
                    </a:lnTo>
                    <a:lnTo>
                      <a:pt x="20895" y="151"/>
                    </a:lnTo>
                    <a:lnTo>
                      <a:pt x="20484" y="0"/>
                    </a:lnTo>
                    <a:lnTo>
                      <a:pt x="19791" y="15"/>
                    </a:lnTo>
                    <a:lnTo>
                      <a:pt x="15422" y="1950"/>
                    </a:lnTo>
                    <a:lnTo>
                      <a:pt x="12808" y="3813"/>
                    </a:lnTo>
                    <a:lnTo>
                      <a:pt x="10405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3" y="13614"/>
                    </a:lnTo>
                    <a:lnTo>
                      <a:pt x="2024" y="15328"/>
                    </a:lnTo>
                    <a:lnTo>
                      <a:pt x="782" y="17031"/>
                    </a:lnTo>
                    <a:lnTo>
                      <a:pt x="591" y="17284"/>
                    </a:lnTo>
                    <a:lnTo>
                      <a:pt x="311" y="17851"/>
                    </a:lnTo>
                    <a:lnTo>
                      <a:pt x="0" y="18923"/>
                    </a:lnTo>
                    <a:lnTo>
                      <a:pt x="41" y="20045"/>
                    </a:lnTo>
                    <a:lnTo>
                      <a:pt x="441" y="20994"/>
                    </a:lnTo>
                    <a:lnTo>
                      <a:pt x="1205" y="21549"/>
                    </a:lnTo>
                    <a:lnTo>
                      <a:pt x="1933" y="21600"/>
                    </a:lnTo>
                    <a:lnTo>
                      <a:pt x="2764" y="21422"/>
                    </a:lnTo>
                    <a:lnTo>
                      <a:pt x="5205" y="20081"/>
                    </a:lnTo>
                    <a:lnTo>
                      <a:pt x="7544" y="17928"/>
                    </a:lnTo>
                    <a:lnTo>
                      <a:pt x="8391" y="17119"/>
                    </a:lnTo>
                    <a:lnTo>
                      <a:pt x="9358" y="16200"/>
                    </a:lnTo>
                    <a:lnTo>
                      <a:pt x="10170" y="15460"/>
                    </a:lnTo>
                    <a:lnTo>
                      <a:pt x="10552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7"/>
                    </a:lnTo>
                    <a:lnTo>
                      <a:pt x="19042" y="6757"/>
                    </a:lnTo>
                    <a:lnTo>
                      <a:pt x="21033" y="3840"/>
                    </a:lnTo>
                    <a:lnTo>
                      <a:pt x="21493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2" name="Shape"/>
              <p:cNvSpPr/>
              <p:nvPr/>
            </p:nvSpPr>
            <p:spPr>
              <a:xfrm>
                <a:off x="186461" y="156958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9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4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1" y="16762"/>
                    </a:lnTo>
                    <a:lnTo>
                      <a:pt x="0" y="18717"/>
                    </a:lnTo>
                    <a:lnTo>
                      <a:pt x="85" y="19669"/>
                    </a:lnTo>
                    <a:lnTo>
                      <a:pt x="540" y="20806"/>
                    </a:lnTo>
                    <a:lnTo>
                      <a:pt x="1359" y="21463"/>
                    </a:lnTo>
                    <a:lnTo>
                      <a:pt x="2448" y="21600"/>
                    </a:lnTo>
                    <a:lnTo>
                      <a:pt x="3712" y="21183"/>
                    </a:lnTo>
                    <a:lnTo>
                      <a:pt x="6695" y="19394"/>
                    </a:lnTo>
                    <a:lnTo>
                      <a:pt x="9498" y="17358"/>
                    </a:lnTo>
                    <a:lnTo>
                      <a:pt x="12760" y="14690"/>
                    </a:lnTo>
                    <a:lnTo>
                      <a:pt x="15823" y="11851"/>
                    </a:lnTo>
                    <a:lnTo>
                      <a:pt x="18544" y="8732"/>
                    </a:lnTo>
                    <a:lnTo>
                      <a:pt x="20775" y="5221"/>
                    </a:lnTo>
                    <a:lnTo>
                      <a:pt x="21600" y="2149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604" name="object 55" descr="object 55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47290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6" name="object 56" descr="object 5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067673" y="2151541"/>
            <a:ext cx="113463" cy="1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object 57"/>
          <p:cNvSpPr/>
          <p:nvPr/>
        </p:nvSpPr>
        <p:spPr>
          <a:xfrm>
            <a:off x="3047195" y="640365"/>
            <a:ext cx="136387" cy="422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08" name="object 58"/>
          <p:cNvSpPr/>
          <p:nvPr/>
        </p:nvSpPr>
        <p:spPr>
          <a:xfrm>
            <a:off x="2845554" y="615591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09" name="object 59" descr="object 59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842666" y="1364762"/>
            <a:ext cx="116128" cy="12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object 60" descr="object 60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868203" y="1121170"/>
            <a:ext cx="112214" cy="133026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object 61"/>
          <p:cNvSpPr/>
          <p:nvPr/>
        </p:nvSpPr>
        <p:spPr>
          <a:xfrm>
            <a:off x="2885852" y="98917"/>
            <a:ext cx="111631" cy="13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04" y="21600"/>
                </a:moveTo>
                <a:lnTo>
                  <a:pt x="8268" y="21505"/>
                </a:lnTo>
                <a:lnTo>
                  <a:pt x="4230" y="19970"/>
                </a:lnTo>
                <a:lnTo>
                  <a:pt x="1427" y="17083"/>
                </a:lnTo>
                <a:lnTo>
                  <a:pt x="0" y="12933"/>
                </a:lnTo>
                <a:lnTo>
                  <a:pt x="325" y="8585"/>
                </a:lnTo>
                <a:lnTo>
                  <a:pt x="2227" y="4507"/>
                </a:lnTo>
                <a:lnTo>
                  <a:pt x="5224" y="1410"/>
                </a:lnTo>
                <a:lnTo>
                  <a:pt x="8835" y="0"/>
                </a:lnTo>
                <a:lnTo>
                  <a:pt x="12633" y="818"/>
                </a:lnTo>
                <a:lnTo>
                  <a:pt x="16681" y="3341"/>
                </a:lnTo>
                <a:lnTo>
                  <a:pt x="19998" y="6774"/>
                </a:lnTo>
                <a:lnTo>
                  <a:pt x="21600" y="10323"/>
                </a:lnTo>
                <a:lnTo>
                  <a:pt x="21132" y="13887"/>
                </a:lnTo>
                <a:lnTo>
                  <a:pt x="19255" y="17443"/>
                </a:lnTo>
                <a:lnTo>
                  <a:pt x="16502" y="20258"/>
                </a:lnTo>
                <a:lnTo>
                  <a:pt x="1340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2" name="object 62"/>
          <p:cNvSpPr/>
          <p:nvPr/>
        </p:nvSpPr>
        <p:spPr>
          <a:xfrm>
            <a:off x="2986140" y="328434"/>
            <a:ext cx="113768" cy="12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252" y="21600"/>
                </a:moveTo>
                <a:lnTo>
                  <a:pt x="1444" y="16709"/>
                </a:lnTo>
                <a:lnTo>
                  <a:pt x="1294" y="16276"/>
                </a:lnTo>
                <a:lnTo>
                  <a:pt x="1124" y="15854"/>
                </a:lnTo>
                <a:lnTo>
                  <a:pt x="924" y="15407"/>
                </a:lnTo>
                <a:lnTo>
                  <a:pt x="190" y="13094"/>
                </a:lnTo>
                <a:lnTo>
                  <a:pt x="0" y="10713"/>
                </a:lnTo>
                <a:lnTo>
                  <a:pt x="373" y="8324"/>
                </a:lnTo>
                <a:lnTo>
                  <a:pt x="4912" y="2177"/>
                </a:lnTo>
                <a:lnTo>
                  <a:pt x="10975" y="0"/>
                </a:lnTo>
                <a:lnTo>
                  <a:pt x="14656" y="34"/>
                </a:lnTo>
                <a:lnTo>
                  <a:pt x="20639" y="6056"/>
                </a:lnTo>
                <a:lnTo>
                  <a:pt x="21600" y="9010"/>
                </a:lnTo>
                <a:lnTo>
                  <a:pt x="21583" y="11925"/>
                </a:lnTo>
                <a:lnTo>
                  <a:pt x="16609" y="19406"/>
                </a:lnTo>
                <a:lnTo>
                  <a:pt x="11451" y="21488"/>
                </a:lnTo>
                <a:lnTo>
                  <a:pt x="8252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3" name="object 63"/>
          <p:cNvSpPr/>
          <p:nvPr/>
        </p:nvSpPr>
        <p:spPr>
          <a:xfrm>
            <a:off x="2885852" y="98917"/>
            <a:ext cx="111631" cy="13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04" y="21600"/>
                </a:moveTo>
                <a:lnTo>
                  <a:pt x="8268" y="21505"/>
                </a:lnTo>
                <a:lnTo>
                  <a:pt x="4230" y="19970"/>
                </a:lnTo>
                <a:lnTo>
                  <a:pt x="1427" y="17083"/>
                </a:lnTo>
                <a:lnTo>
                  <a:pt x="0" y="12933"/>
                </a:lnTo>
                <a:lnTo>
                  <a:pt x="325" y="8585"/>
                </a:lnTo>
                <a:lnTo>
                  <a:pt x="2227" y="4507"/>
                </a:lnTo>
                <a:lnTo>
                  <a:pt x="5224" y="1410"/>
                </a:lnTo>
                <a:lnTo>
                  <a:pt x="8835" y="0"/>
                </a:lnTo>
                <a:lnTo>
                  <a:pt x="12633" y="818"/>
                </a:lnTo>
                <a:lnTo>
                  <a:pt x="16681" y="3341"/>
                </a:lnTo>
                <a:lnTo>
                  <a:pt x="19998" y="6774"/>
                </a:lnTo>
                <a:lnTo>
                  <a:pt x="21600" y="10323"/>
                </a:lnTo>
                <a:lnTo>
                  <a:pt x="21132" y="13887"/>
                </a:lnTo>
                <a:lnTo>
                  <a:pt x="19255" y="17443"/>
                </a:lnTo>
                <a:lnTo>
                  <a:pt x="16502" y="20258"/>
                </a:lnTo>
                <a:lnTo>
                  <a:pt x="1340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4" name="object 64"/>
          <p:cNvSpPr/>
          <p:nvPr/>
        </p:nvSpPr>
        <p:spPr>
          <a:xfrm>
            <a:off x="2986140" y="328434"/>
            <a:ext cx="113768" cy="12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252" y="21600"/>
                </a:moveTo>
                <a:lnTo>
                  <a:pt x="1444" y="16709"/>
                </a:lnTo>
                <a:lnTo>
                  <a:pt x="1294" y="16276"/>
                </a:lnTo>
                <a:lnTo>
                  <a:pt x="1124" y="15854"/>
                </a:lnTo>
                <a:lnTo>
                  <a:pt x="924" y="15407"/>
                </a:lnTo>
                <a:lnTo>
                  <a:pt x="190" y="13094"/>
                </a:lnTo>
                <a:lnTo>
                  <a:pt x="0" y="10713"/>
                </a:lnTo>
                <a:lnTo>
                  <a:pt x="373" y="8324"/>
                </a:lnTo>
                <a:lnTo>
                  <a:pt x="4912" y="2177"/>
                </a:lnTo>
                <a:lnTo>
                  <a:pt x="10975" y="0"/>
                </a:lnTo>
                <a:lnTo>
                  <a:pt x="14656" y="34"/>
                </a:lnTo>
                <a:lnTo>
                  <a:pt x="20639" y="6056"/>
                </a:lnTo>
                <a:lnTo>
                  <a:pt x="21600" y="9010"/>
                </a:lnTo>
                <a:lnTo>
                  <a:pt x="21583" y="11925"/>
                </a:lnTo>
                <a:lnTo>
                  <a:pt x="16609" y="19406"/>
                </a:lnTo>
                <a:lnTo>
                  <a:pt x="11451" y="21488"/>
                </a:lnTo>
                <a:lnTo>
                  <a:pt x="8252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22" name="object 65"/>
          <p:cNvGrpSpPr/>
          <p:nvPr/>
        </p:nvGrpSpPr>
        <p:grpSpPr>
          <a:xfrm>
            <a:off x="0" y="5143499"/>
            <a:ext cx="18288001" cy="5143501"/>
            <a:chOff x="0" y="0"/>
            <a:chExt cx="18288000" cy="5143500"/>
          </a:xfrm>
        </p:grpSpPr>
        <p:sp>
          <p:nvSpPr>
            <p:cNvPr id="615" name="object 66"/>
            <p:cNvSpPr/>
            <p:nvPr/>
          </p:nvSpPr>
          <p:spPr>
            <a:xfrm>
              <a:off x="0" y="824963"/>
              <a:ext cx="18288001" cy="4318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60" y="0"/>
                  </a:moveTo>
                  <a:lnTo>
                    <a:pt x="3140" y="0"/>
                  </a:lnTo>
                  <a:lnTo>
                    <a:pt x="3083" y="2"/>
                  </a:lnTo>
                  <a:lnTo>
                    <a:pt x="3027" y="9"/>
                  </a:lnTo>
                  <a:lnTo>
                    <a:pt x="2971" y="19"/>
                  </a:lnTo>
                  <a:lnTo>
                    <a:pt x="2915" y="34"/>
                  </a:lnTo>
                  <a:lnTo>
                    <a:pt x="2859" y="54"/>
                  </a:lnTo>
                  <a:lnTo>
                    <a:pt x="2804" y="77"/>
                  </a:lnTo>
                  <a:lnTo>
                    <a:pt x="2749" y="105"/>
                  </a:lnTo>
                  <a:lnTo>
                    <a:pt x="2694" y="136"/>
                  </a:lnTo>
                  <a:lnTo>
                    <a:pt x="2640" y="172"/>
                  </a:lnTo>
                  <a:lnTo>
                    <a:pt x="2585" y="212"/>
                  </a:lnTo>
                  <a:lnTo>
                    <a:pt x="2531" y="255"/>
                  </a:lnTo>
                  <a:lnTo>
                    <a:pt x="2478" y="303"/>
                  </a:lnTo>
                  <a:lnTo>
                    <a:pt x="2424" y="354"/>
                  </a:lnTo>
                  <a:lnTo>
                    <a:pt x="2372" y="410"/>
                  </a:lnTo>
                  <a:lnTo>
                    <a:pt x="2319" y="469"/>
                  </a:lnTo>
                  <a:lnTo>
                    <a:pt x="2267" y="532"/>
                  </a:lnTo>
                  <a:lnTo>
                    <a:pt x="2215" y="599"/>
                  </a:lnTo>
                  <a:lnTo>
                    <a:pt x="2163" y="669"/>
                  </a:lnTo>
                  <a:lnTo>
                    <a:pt x="2112" y="743"/>
                  </a:lnTo>
                  <a:lnTo>
                    <a:pt x="2061" y="821"/>
                  </a:lnTo>
                  <a:lnTo>
                    <a:pt x="2011" y="902"/>
                  </a:lnTo>
                  <a:lnTo>
                    <a:pt x="1961" y="987"/>
                  </a:lnTo>
                  <a:lnTo>
                    <a:pt x="1911" y="1076"/>
                  </a:lnTo>
                  <a:lnTo>
                    <a:pt x="1862" y="1168"/>
                  </a:lnTo>
                  <a:lnTo>
                    <a:pt x="1814" y="1263"/>
                  </a:lnTo>
                  <a:lnTo>
                    <a:pt x="1765" y="1362"/>
                  </a:lnTo>
                  <a:lnTo>
                    <a:pt x="1717" y="1464"/>
                  </a:lnTo>
                  <a:lnTo>
                    <a:pt x="1670" y="1570"/>
                  </a:lnTo>
                  <a:lnTo>
                    <a:pt x="1623" y="1679"/>
                  </a:lnTo>
                  <a:lnTo>
                    <a:pt x="1577" y="1791"/>
                  </a:lnTo>
                  <a:lnTo>
                    <a:pt x="1531" y="1906"/>
                  </a:lnTo>
                  <a:lnTo>
                    <a:pt x="1485" y="2025"/>
                  </a:lnTo>
                  <a:lnTo>
                    <a:pt x="1441" y="2146"/>
                  </a:lnTo>
                  <a:lnTo>
                    <a:pt x="1396" y="2271"/>
                  </a:lnTo>
                  <a:lnTo>
                    <a:pt x="1352" y="2399"/>
                  </a:lnTo>
                  <a:lnTo>
                    <a:pt x="1309" y="2530"/>
                  </a:lnTo>
                  <a:lnTo>
                    <a:pt x="1266" y="2664"/>
                  </a:lnTo>
                  <a:lnTo>
                    <a:pt x="1224" y="2800"/>
                  </a:lnTo>
                  <a:lnTo>
                    <a:pt x="1182" y="2940"/>
                  </a:lnTo>
                  <a:lnTo>
                    <a:pt x="1141" y="3083"/>
                  </a:lnTo>
                  <a:lnTo>
                    <a:pt x="1100" y="3228"/>
                  </a:lnTo>
                  <a:lnTo>
                    <a:pt x="1060" y="3377"/>
                  </a:lnTo>
                  <a:lnTo>
                    <a:pt x="1021" y="3528"/>
                  </a:lnTo>
                  <a:lnTo>
                    <a:pt x="982" y="3681"/>
                  </a:lnTo>
                  <a:lnTo>
                    <a:pt x="944" y="3838"/>
                  </a:lnTo>
                  <a:lnTo>
                    <a:pt x="906" y="3997"/>
                  </a:lnTo>
                  <a:lnTo>
                    <a:pt x="869" y="4159"/>
                  </a:lnTo>
                  <a:lnTo>
                    <a:pt x="833" y="4323"/>
                  </a:lnTo>
                  <a:lnTo>
                    <a:pt x="797" y="4490"/>
                  </a:lnTo>
                  <a:lnTo>
                    <a:pt x="762" y="4659"/>
                  </a:lnTo>
                  <a:lnTo>
                    <a:pt x="728" y="4831"/>
                  </a:lnTo>
                  <a:lnTo>
                    <a:pt x="694" y="5006"/>
                  </a:lnTo>
                  <a:lnTo>
                    <a:pt x="661" y="5182"/>
                  </a:lnTo>
                  <a:lnTo>
                    <a:pt x="629" y="5361"/>
                  </a:lnTo>
                  <a:lnTo>
                    <a:pt x="597" y="5543"/>
                  </a:lnTo>
                  <a:lnTo>
                    <a:pt x="566" y="5726"/>
                  </a:lnTo>
                  <a:lnTo>
                    <a:pt x="536" y="5912"/>
                  </a:lnTo>
                  <a:lnTo>
                    <a:pt x="507" y="6100"/>
                  </a:lnTo>
                  <a:lnTo>
                    <a:pt x="478" y="6291"/>
                  </a:lnTo>
                  <a:lnTo>
                    <a:pt x="450" y="6483"/>
                  </a:lnTo>
                  <a:lnTo>
                    <a:pt x="423" y="6678"/>
                  </a:lnTo>
                  <a:lnTo>
                    <a:pt x="396" y="6874"/>
                  </a:lnTo>
                  <a:lnTo>
                    <a:pt x="371" y="7073"/>
                  </a:lnTo>
                  <a:lnTo>
                    <a:pt x="346" y="7273"/>
                  </a:lnTo>
                  <a:lnTo>
                    <a:pt x="322" y="7476"/>
                  </a:lnTo>
                  <a:lnTo>
                    <a:pt x="298" y="7680"/>
                  </a:lnTo>
                  <a:lnTo>
                    <a:pt x="276" y="7886"/>
                  </a:lnTo>
                  <a:lnTo>
                    <a:pt x="254" y="8094"/>
                  </a:lnTo>
                  <a:lnTo>
                    <a:pt x="233" y="8304"/>
                  </a:lnTo>
                  <a:lnTo>
                    <a:pt x="213" y="8516"/>
                  </a:lnTo>
                  <a:lnTo>
                    <a:pt x="194" y="8729"/>
                  </a:lnTo>
                  <a:lnTo>
                    <a:pt x="176" y="8944"/>
                  </a:lnTo>
                  <a:lnTo>
                    <a:pt x="158" y="9161"/>
                  </a:lnTo>
                  <a:lnTo>
                    <a:pt x="141" y="9379"/>
                  </a:lnTo>
                  <a:lnTo>
                    <a:pt x="126" y="9599"/>
                  </a:lnTo>
                  <a:lnTo>
                    <a:pt x="111" y="9820"/>
                  </a:lnTo>
                  <a:lnTo>
                    <a:pt x="97" y="10043"/>
                  </a:lnTo>
                  <a:lnTo>
                    <a:pt x="84" y="10267"/>
                  </a:lnTo>
                  <a:lnTo>
                    <a:pt x="72" y="10493"/>
                  </a:lnTo>
                  <a:lnTo>
                    <a:pt x="60" y="10720"/>
                  </a:lnTo>
                  <a:lnTo>
                    <a:pt x="50" y="10948"/>
                  </a:lnTo>
                  <a:lnTo>
                    <a:pt x="41" y="11178"/>
                  </a:lnTo>
                  <a:lnTo>
                    <a:pt x="32" y="11409"/>
                  </a:lnTo>
                  <a:lnTo>
                    <a:pt x="25" y="11641"/>
                  </a:lnTo>
                  <a:lnTo>
                    <a:pt x="18" y="11874"/>
                  </a:lnTo>
                  <a:lnTo>
                    <a:pt x="13" y="12109"/>
                  </a:lnTo>
                  <a:lnTo>
                    <a:pt x="8" y="12344"/>
                  </a:lnTo>
                  <a:lnTo>
                    <a:pt x="5" y="12581"/>
                  </a:lnTo>
                  <a:lnTo>
                    <a:pt x="2" y="12819"/>
                  </a:lnTo>
                  <a:lnTo>
                    <a:pt x="1" y="13058"/>
                  </a:lnTo>
                  <a:lnTo>
                    <a:pt x="0" y="132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297"/>
                  </a:lnTo>
                  <a:lnTo>
                    <a:pt x="21599" y="13058"/>
                  </a:lnTo>
                  <a:lnTo>
                    <a:pt x="21598" y="12819"/>
                  </a:lnTo>
                  <a:lnTo>
                    <a:pt x="21595" y="12581"/>
                  </a:lnTo>
                  <a:lnTo>
                    <a:pt x="21592" y="12344"/>
                  </a:lnTo>
                  <a:lnTo>
                    <a:pt x="21587" y="12109"/>
                  </a:lnTo>
                  <a:lnTo>
                    <a:pt x="21582" y="11874"/>
                  </a:lnTo>
                  <a:lnTo>
                    <a:pt x="21575" y="11641"/>
                  </a:lnTo>
                  <a:lnTo>
                    <a:pt x="21568" y="11409"/>
                  </a:lnTo>
                  <a:lnTo>
                    <a:pt x="21559" y="11178"/>
                  </a:lnTo>
                  <a:lnTo>
                    <a:pt x="21550" y="10948"/>
                  </a:lnTo>
                  <a:lnTo>
                    <a:pt x="21540" y="10720"/>
                  </a:lnTo>
                  <a:lnTo>
                    <a:pt x="21528" y="10493"/>
                  </a:lnTo>
                  <a:lnTo>
                    <a:pt x="21516" y="10267"/>
                  </a:lnTo>
                  <a:lnTo>
                    <a:pt x="21503" y="10043"/>
                  </a:lnTo>
                  <a:lnTo>
                    <a:pt x="21489" y="9820"/>
                  </a:lnTo>
                  <a:lnTo>
                    <a:pt x="21474" y="9599"/>
                  </a:lnTo>
                  <a:lnTo>
                    <a:pt x="21459" y="9379"/>
                  </a:lnTo>
                  <a:lnTo>
                    <a:pt x="21442" y="9161"/>
                  </a:lnTo>
                  <a:lnTo>
                    <a:pt x="21424" y="8944"/>
                  </a:lnTo>
                  <a:lnTo>
                    <a:pt x="21406" y="8729"/>
                  </a:lnTo>
                  <a:lnTo>
                    <a:pt x="21387" y="8516"/>
                  </a:lnTo>
                  <a:lnTo>
                    <a:pt x="21367" y="8304"/>
                  </a:lnTo>
                  <a:lnTo>
                    <a:pt x="21346" y="8094"/>
                  </a:lnTo>
                  <a:lnTo>
                    <a:pt x="21324" y="7886"/>
                  </a:lnTo>
                  <a:lnTo>
                    <a:pt x="21302" y="7680"/>
                  </a:lnTo>
                  <a:lnTo>
                    <a:pt x="21278" y="7476"/>
                  </a:lnTo>
                  <a:lnTo>
                    <a:pt x="21254" y="7273"/>
                  </a:lnTo>
                  <a:lnTo>
                    <a:pt x="21229" y="7073"/>
                  </a:lnTo>
                  <a:lnTo>
                    <a:pt x="21204" y="6874"/>
                  </a:lnTo>
                  <a:lnTo>
                    <a:pt x="21177" y="6678"/>
                  </a:lnTo>
                  <a:lnTo>
                    <a:pt x="21150" y="6483"/>
                  </a:lnTo>
                  <a:lnTo>
                    <a:pt x="21122" y="6291"/>
                  </a:lnTo>
                  <a:lnTo>
                    <a:pt x="21093" y="6100"/>
                  </a:lnTo>
                  <a:lnTo>
                    <a:pt x="21064" y="5912"/>
                  </a:lnTo>
                  <a:lnTo>
                    <a:pt x="21034" y="5726"/>
                  </a:lnTo>
                  <a:lnTo>
                    <a:pt x="21003" y="5543"/>
                  </a:lnTo>
                  <a:lnTo>
                    <a:pt x="20971" y="5361"/>
                  </a:lnTo>
                  <a:lnTo>
                    <a:pt x="20939" y="5182"/>
                  </a:lnTo>
                  <a:lnTo>
                    <a:pt x="20906" y="5006"/>
                  </a:lnTo>
                  <a:lnTo>
                    <a:pt x="20872" y="4831"/>
                  </a:lnTo>
                  <a:lnTo>
                    <a:pt x="20838" y="4659"/>
                  </a:lnTo>
                  <a:lnTo>
                    <a:pt x="20803" y="4490"/>
                  </a:lnTo>
                  <a:lnTo>
                    <a:pt x="20767" y="4323"/>
                  </a:lnTo>
                  <a:lnTo>
                    <a:pt x="20731" y="4159"/>
                  </a:lnTo>
                  <a:lnTo>
                    <a:pt x="20694" y="3997"/>
                  </a:lnTo>
                  <a:lnTo>
                    <a:pt x="20656" y="3838"/>
                  </a:lnTo>
                  <a:lnTo>
                    <a:pt x="20618" y="3681"/>
                  </a:lnTo>
                  <a:lnTo>
                    <a:pt x="20579" y="3528"/>
                  </a:lnTo>
                  <a:lnTo>
                    <a:pt x="20540" y="3377"/>
                  </a:lnTo>
                  <a:lnTo>
                    <a:pt x="20500" y="3228"/>
                  </a:lnTo>
                  <a:lnTo>
                    <a:pt x="20459" y="3083"/>
                  </a:lnTo>
                  <a:lnTo>
                    <a:pt x="20418" y="2940"/>
                  </a:lnTo>
                  <a:lnTo>
                    <a:pt x="20376" y="2800"/>
                  </a:lnTo>
                  <a:lnTo>
                    <a:pt x="20334" y="2664"/>
                  </a:lnTo>
                  <a:lnTo>
                    <a:pt x="20291" y="2530"/>
                  </a:lnTo>
                  <a:lnTo>
                    <a:pt x="20248" y="2399"/>
                  </a:lnTo>
                  <a:lnTo>
                    <a:pt x="20204" y="2271"/>
                  </a:lnTo>
                  <a:lnTo>
                    <a:pt x="20159" y="2146"/>
                  </a:lnTo>
                  <a:lnTo>
                    <a:pt x="20115" y="2025"/>
                  </a:lnTo>
                  <a:lnTo>
                    <a:pt x="20069" y="1906"/>
                  </a:lnTo>
                  <a:lnTo>
                    <a:pt x="20023" y="1791"/>
                  </a:lnTo>
                  <a:lnTo>
                    <a:pt x="19977" y="1679"/>
                  </a:lnTo>
                  <a:lnTo>
                    <a:pt x="19930" y="1570"/>
                  </a:lnTo>
                  <a:lnTo>
                    <a:pt x="19883" y="1464"/>
                  </a:lnTo>
                  <a:lnTo>
                    <a:pt x="19835" y="1362"/>
                  </a:lnTo>
                  <a:lnTo>
                    <a:pt x="19786" y="1263"/>
                  </a:lnTo>
                  <a:lnTo>
                    <a:pt x="19738" y="1168"/>
                  </a:lnTo>
                  <a:lnTo>
                    <a:pt x="19689" y="1076"/>
                  </a:lnTo>
                  <a:lnTo>
                    <a:pt x="19639" y="987"/>
                  </a:lnTo>
                  <a:lnTo>
                    <a:pt x="19589" y="902"/>
                  </a:lnTo>
                  <a:lnTo>
                    <a:pt x="19539" y="821"/>
                  </a:lnTo>
                  <a:lnTo>
                    <a:pt x="19488" y="743"/>
                  </a:lnTo>
                  <a:lnTo>
                    <a:pt x="19437" y="669"/>
                  </a:lnTo>
                  <a:lnTo>
                    <a:pt x="19385" y="599"/>
                  </a:lnTo>
                  <a:lnTo>
                    <a:pt x="19333" y="532"/>
                  </a:lnTo>
                  <a:lnTo>
                    <a:pt x="19281" y="469"/>
                  </a:lnTo>
                  <a:lnTo>
                    <a:pt x="19228" y="410"/>
                  </a:lnTo>
                  <a:lnTo>
                    <a:pt x="19176" y="354"/>
                  </a:lnTo>
                  <a:lnTo>
                    <a:pt x="19122" y="303"/>
                  </a:lnTo>
                  <a:lnTo>
                    <a:pt x="19069" y="255"/>
                  </a:lnTo>
                  <a:lnTo>
                    <a:pt x="19015" y="212"/>
                  </a:lnTo>
                  <a:lnTo>
                    <a:pt x="18960" y="172"/>
                  </a:lnTo>
                  <a:lnTo>
                    <a:pt x="18906" y="136"/>
                  </a:lnTo>
                  <a:lnTo>
                    <a:pt x="18851" y="105"/>
                  </a:lnTo>
                  <a:lnTo>
                    <a:pt x="18796" y="77"/>
                  </a:lnTo>
                  <a:lnTo>
                    <a:pt x="18741" y="54"/>
                  </a:lnTo>
                  <a:lnTo>
                    <a:pt x="18685" y="34"/>
                  </a:lnTo>
                  <a:lnTo>
                    <a:pt x="18629" y="19"/>
                  </a:lnTo>
                  <a:lnTo>
                    <a:pt x="18573" y="9"/>
                  </a:lnTo>
                  <a:lnTo>
                    <a:pt x="18517" y="2"/>
                  </a:lnTo>
                  <a:lnTo>
                    <a:pt x="18460" y="0"/>
                  </a:lnTo>
                  <a:close/>
                </a:path>
              </a:pathLst>
            </a:custGeom>
            <a:solidFill>
              <a:srgbClr val="53AF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616" name="object 67" descr="object 6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907546" y="-1"/>
              <a:ext cx="4346516" cy="4346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7" name="object 68" descr="object 68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970523" y="-1"/>
              <a:ext cx="4346952" cy="4346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object 69" descr="object 69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2033500" y="-1"/>
              <a:ext cx="4346952" cy="4346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9" name="object 70"/>
            <p:cNvSpPr/>
            <p:nvPr/>
          </p:nvSpPr>
          <p:spPr>
            <a:xfrm>
              <a:off x="2802916" y="3090409"/>
              <a:ext cx="2511028" cy="88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12" y="21600"/>
                  </a:moveTo>
                  <a:lnTo>
                    <a:pt x="3788" y="21600"/>
                  </a:lnTo>
                  <a:lnTo>
                    <a:pt x="3374" y="21544"/>
                  </a:lnTo>
                  <a:lnTo>
                    <a:pt x="2974" y="21364"/>
                  </a:lnTo>
                  <a:lnTo>
                    <a:pt x="2589" y="21066"/>
                  </a:lnTo>
                  <a:lnTo>
                    <a:pt x="2222" y="20658"/>
                  </a:lnTo>
                  <a:lnTo>
                    <a:pt x="1874" y="20147"/>
                  </a:lnTo>
                  <a:lnTo>
                    <a:pt x="1549" y="19538"/>
                  </a:lnTo>
                  <a:lnTo>
                    <a:pt x="1248" y="18838"/>
                  </a:lnTo>
                  <a:lnTo>
                    <a:pt x="974" y="18055"/>
                  </a:lnTo>
                  <a:lnTo>
                    <a:pt x="730" y="17196"/>
                  </a:lnTo>
                  <a:lnTo>
                    <a:pt x="516" y="16266"/>
                  </a:lnTo>
                  <a:lnTo>
                    <a:pt x="336" y="15272"/>
                  </a:lnTo>
                  <a:lnTo>
                    <a:pt x="193" y="14222"/>
                  </a:lnTo>
                  <a:lnTo>
                    <a:pt x="87" y="13122"/>
                  </a:lnTo>
                  <a:lnTo>
                    <a:pt x="22" y="11979"/>
                  </a:lnTo>
                  <a:lnTo>
                    <a:pt x="0" y="10800"/>
                  </a:lnTo>
                  <a:lnTo>
                    <a:pt x="22" y="9621"/>
                  </a:lnTo>
                  <a:lnTo>
                    <a:pt x="87" y="8479"/>
                  </a:lnTo>
                  <a:lnTo>
                    <a:pt x="193" y="7382"/>
                  </a:lnTo>
                  <a:lnTo>
                    <a:pt x="336" y="6334"/>
                  </a:lnTo>
                  <a:lnTo>
                    <a:pt x="516" y="5343"/>
                  </a:lnTo>
                  <a:lnTo>
                    <a:pt x="730" y="4416"/>
                  </a:lnTo>
                  <a:lnTo>
                    <a:pt x="974" y="3559"/>
                  </a:lnTo>
                  <a:lnTo>
                    <a:pt x="1248" y="2778"/>
                  </a:lnTo>
                  <a:lnTo>
                    <a:pt x="1549" y="2080"/>
                  </a:lnTo>
                  <a:lnTo>
                    <a:pt x="1874" y="1472"/>
                  </a:lnTo>
                  <a:lnTo>
                    <a:pt x="2222" y="959"/>
                  </a:lnTo>
                  <a:lnTo>
                    <a:pt x="2589" y="549"/>
                  </a:lnTo>
                  <a:lnTo>
                    <a:pt x="2974" y="249"/>
                  </a:lnTo>
                  <a:lnTo>
                    <a:pt x="3374" y="63"/>
                  </a:lnTo>
                  <a:lnTo>
                    <a:pt x="3788" y="0"/>
                  </a:lnTo>
                  <a:lnTo>
                    <a:pt x="17798" y="0"/>
                  </a:lnTo>
                  <a:lnTo>
                    <a:pt x="18214" y="63"/>
                  </a:lnTo>
                  <a:lnTo>
                    <a:pt x="18617" y="249"/>
                  </a:lnTo>
                  <a:lnTo>
                    <a:pt x="19004" y="549"/>
                  </a:lnTo>
                  <a:lnTo>
                    <a:pt x="19373" y="959"/>
                  </a:lnTo>
                  <a:lnTo>
                    <a:pt x="19722" y="1472"/>
                  </a:lnTo>
                  <a:lnTo>
                    <a:pt x="20048" y="2080"/>
                  </a:lnTo>
                  <a:lnTo>
                    <a:pt x="20350" y="2778"/>
                  </a:lnTo>
                  <a:lnTo>
                    <a:pt x="20624" y="3559"/>
                  </a:lnTo>
                  <a:lnTo>
                    <a:pt x="20869" y="4416"/>
                  </a:lnTo>
                  <a:lnTo>
                    <a:pt x="21083" y="5343"/>
                  </a:lnTo>
                  <a:lnTo>
                    <a:pt x="21263" y="6334"/>
                  </a:lnTo>
                  <a:lnTo>
                    <a:pt x="21407" y="7382"/>
                  </a:lnTo>
                  <a:lnTo>
                    <a:pt x="21513" y="8479"/>
                  </a:lnTo>
                  <a:lnTo>
                    <a:pt x="21578" y="9621"/>
                  </a:lnTo>
                  <a:lnTo>
                    <a:pt x="21600" y="10800"/>
                  </a:lnTo>
                  <a:lnTo>
                    <a:pt x="21578" y="11979"/>
                  </a:lnTo>
                  <a:lnTo>
                    <a:pt x="21513" y="13121"/>
                  </a:lnTo>
                  <a:lnTo>
                    <a:pt x="21407" y="14218"/>
                  </a:lnTo>
                  <a:lnTo>
                    <a:pt x="21264" y="15266"/>
                  </a:lnTo>
                  <a:lnTo>
                    <a:pt x="21084" y="16256"/>
                  </a:lnTo>
                  <a:lnTo>
                    <a:pt x="20870" y="17184"/>
                  </a:lnTo>
                  <a:lnTo>
                    <a:pt x="20626" y="18041"/>
                  </a:lnTo>
                  <a:lnTo>
                    <a:pt x="20352" y="18822"/>
                  </a:lnTo>
                  <a:lnTo>
                    <a:pt x="20051" y="19520"/>
                  </a:lnTo>
                  <a:lnTo>
                    <a:pt x="19726" y="20128"/>
                  </a:lnTo>
                  <a:lnTo>
                    <a:pt x="19378" y="20641"/>
                  </a:lnTo>
                  <a:lnTo>
                    <a:pt x="19011" y="21051"/>
                  </a:lnTo>
                  <a:lnTo>
                    <a:pt x="18626" y="21351"/>
                  </a:lnTo>
                  <a:lnTo>
                    <a:pt x="18226" y="21537"/>
                  </a:lnTo>
                  <a:lnTo>
                    <a:pt x="17812" y="21600"/>
                  </a:lnTo>
                  <a:close/>
                </a:path>
              </a:pathLst>
            </a:custGeom>
            <a:solidFill>
              <a:srgbClr val="402FA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20" name="object 71"/>
            <p:cNvSpPr/>
            <p:nvPr/>
          </p:nvSpPr>
          <p:spPr>
            <a:xfrm>
              <a:off x="7888430" y="3090409"/>
              <a:ext cx="2511028" cy="88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12" y="21600"/>
                  </a:moveTo>
                  <a:lnTo>
                    <a:pt x="3788" y="21600"/>
                  </a:lnTo>
                  <a:lnTo>
                    <a:pt x="3374" y="21544"/>
                  </a:lnTo>
                  <a:lnTo>
                    <a:pt x="2974" y="21364"/>
                  </a:lnTo>
                  <a:lnTo>
                    <a:pt x="2589" y="21066"/>
                  </a:lnTo>
                  <a:lnTo>
                    <a:pt x="2222" y="20658"/>
                  </a:lnTo>
                  <a:lnTo>
                    <a:pt x="1874" y="20147"/>
                  </a:lnTo>
                  <a:lnTo>
                    <a:pt x="1549" y="19538"/>
                  </a:lnTo>
                  <a:lnTo>
                    <a:pt x="1248" y="18838"/>
                  </a:lnTo>
                  <a:lnTo>
                    <a:pt x="974" y="18055"/>
                  </a:lnTo>
                  <a:lnTo>
                    <a:pt x="730" y="17196"/>
                  </a:lnTo>
                  <a:lnTo>
                    <a:pt x="516" y="16266"/>
                  </a:lnTo>
                  <a:lnTo>
                    <a:pt x="336" y="15272"/>
                  </a:lnTo>
                  <a:lnTo>
                    <a:pt x="193" y="14222"/>
                  </a:lnTo>
                  <a:lnTo>
                    <a:pt x="87" y="13122"/>
                  </a:lnTo>
                  <a:lnTo>
                    <a:pt x="22" y="11979"/>
                  </a:lnTo>
                  <a:lnTo>
                    <a:pt x="0" y="10800"/>
                  </a:lnTo>
                  <a:lnTo>
                    <a:pt x="22" y="9621"/>
                  </a:lnTo>
                  <a:lnTo>
                    <a:pt x="87" y="8479"/>
                  </a:lnTo>
                  <a:lnTo>
                    <a:pt x="193" y="7382"/>
                  </a:lnTo>
                  <a:lnTo>
                    <a:pt x="336" y="6334"/>
                  </a:lnTo>
                  <a:lnTo>
                    <a:pt x="516" y="5343"/>
                  </a:lnTo>
                  <a:lnTo>
                    <a:pt x="730" y="4416"/>
                  </a:lnTo>
                  <a:lnTo>
                    <a:pt x="974" y="3559"/>
                  </a:lnTo>
                  <a:lnTo>
                    <a:pt x="1248" y="2778"/>
                  </a:lnTo>
                  <a:lnTo>
                    <a:pt x="1549" y="2080"/>
                  </a:lnTo>
                  <a:lnTo>
                    <a:pt x="1874" y="1472"/>
                  </a:lnTo>
                  <a:lnTo>
                    <a:pt x="2222" y="959"/>
                  </a:lnTo>
                  <a:lnTo>
                    <a:pt x="2589" y="549"/>
                  </a:lnTo>
                  <a:lnTo>
                    <a:pt x="2974" y="249"/>
                  </a:lnTo>
                  <a:lnTo>
                    <a:pt x="3374" y="63"/>
                  </a:lnTo>
                  <a:lnTo>
                    <a:pt x="3788" y="0"/>
                  </a:lnTo>
                  <a:lnTo>
                    <a:pt x="17798" y="0"/>
                  </a:lnTo>
                  <a:lnTo>
                    <a:pt x="18214" y="63"/>
                  </a:lnTo>
                  <a:lnTo>
                    <a:pt x="18617" y="249"/>
                  </a:lnTo>
                  <a:lnTo>
                    <a:pt x="19004" y="549"/>
                  </a:lnTo>
                  <a:lnTo>
                    <a:pt x="19373" y="959"/>
                  </a:lnTo>
                  <a:lnTo>
                    <a:pt x="19722" y="1472"/>
                  </a:lnTo>
                  <a:lnTo>
                    <a:pt x="20048" y="2080"/>
                  </a:lnTo>
                  <a:lnTo>
                    <a:pt x="20350" y="2778"/>
                  </a:lnTo>
                  <a:lnTo>
                    <a:pt x="20624" y="3559"/>
                  </a:lnTo>
                  <a:lnTo>
                    <a:pt x="20869" y="4416"/>
                  </a:lnTo>
                  <a:lnTo>
                    <a:pt x="21083" y="5343"/>
                  </a:lnTo>
                  <a:lnTo>
                    <a:pt x="21263" y="6334"/>
                  </a:lnTo>
                  <a:lnTo>
                    <a:pt x="21407" y="7382"/>
                  </a:lnTo>
                  <a:lnTo>
                    <a:pt x="21513" y="8479"/>
                  </a:lnTo>
                  <a:lnTo>
                    <a:pt x="21578" y="9621"/>
                  </a:lnTo>
                  <a:lnTo>
                    <a:pt x="21600" y="10800"/>
                  </a:lnTo>
                  <a:lnTo>
                    <a:pt x="21578" y="11979"/>
                  </a:lnTo>
                  <a:lnTo>
                    <a:pt x="21513" y="13121"/>
                  </a:lnTo>
                  <a:lnTo>
                    <a:pt x="21407" y="14218"/>
                  </a:lnTo>
                  <a:lnTo>
                    <a:pt x="21264" y="15266"/>
                  </a:lnTo>
                  <a:lnTo>
                    <a:pt x="21084" y="16256"/>
                  </a:lnTo>
                  <a:lnTo>
                    <a:pt x="20870" y="17184"/>
                  </a:lnTo>
                  <a:lnTo>
                    <a:pt x="20626" y="18041"/>
                  </a:lnTo>
                  <a:lnTo>
                    <a:pt x="20352" y="18822"/>
                  </a:lnTo>
                  <a:lnTo>
                    <a:pt x="20051" y="19520"/>
                  </a:lnTo>
                  <a:lnTo>
                    <a:pt x="19726" y="20128"/>
                  </a:lnTo>
                  <a:lnTo>
                    <a:pt x="19378" y="20641"/>
                  </a:lnTo>
                  <a:lnTo>
                    <a:pt x="19011" y="21051"/>
                  </a:lnTo>
                  <a:lnTo>
                    <a:pt x="18626" y="21351"/>
                  </a:lnTo>
                  <a:lnTo>
                    <a:pt x="18226" y="21537"/>
                  </a:lnTo>
                  <a:lnTo>
                    <a:pt x="17812" y="21600"/>
                  </a:lnTo>
                  <a:close/>
                </a:path>
              </a:pathLst>
            </a:custGeom>
            <a:solidFill>
              <a:srgbClr val="FF90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21" name="object 72"/>
            <p:cNvSpPr/>
            <p:nvPr/>
          </p:nvSpPr>
          <p:spPr>
            <a:xfrm>
              <a:off x="12928871" y="3090409"/>
              <a:ext cx="2511028" cy="88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12" y="21600"/>
                  </a:moveTo>
                  <a:lnTo>
                    <a:pt x="3788" y="21600"/>
                  </a:lnTo>
                  <a:lnTo>
                    <a:pt x="3374" y="21544"/>
                  </a:lnTo>
                  <a:lnTo>
                    <a:pt x="2974" y="21364"/>
                  </a:lnTo>
                  <a:lnTo>
                    <a:pt x="2589" y="21066"/>
                  </a:lnTo>
                  <a:lnTo>
                    <a:pt x="2222" y="20658"/>
                  </a:lnTo>
                  <a:lnTo>
                    <a:pt x="1874" y="20147"/>
                  </a:lnTo>
                  <a:lnTo>
                    <a:pt x="1549" y="19538"/>
                  </a:lnTo>
                  <a:lnTo>
                    <a:pt x="1248" y="18838"/>
                  </a:lnTo>
                  <a:lnTo>
                    <a:pt x="974" y="18055"/>
                  </a:lnTo>
                  <a:lnTo>
                    <a:pt x="730" y="17196"/>
                  </a:lnTo>
                  <a:lnTo>
                    <a:pt x="516" y="16266"/>
                  </a:lnTo>
                  <a:lnTo>
                    <a:pt x="336" y="15272"/>
                  </a:lnTo>
                  <a:lnTo>
                    <a:pt x="193" y="14222"/>
                  </a:lnTo>
                  <a:lnTo>
                    <a:pt x="87" y="13122"/>
                  </a:lnTo>
                  <a:lnTo>
                    <a:pt x="22" y="11979"/>
                  </a:lnTo>
                  <a:lnTo>
                    <a:pt x="0" y="10800"/>
                  </a:lnTo>
                  <a:lnTo>
                    <a:pt x="22" y="9621"/>
                  </a:lnTo>
                  <a:lnTo>
                    <a:pt x="87" y="8479"/>
                  </a:lnTo>
                  <a:lnTo>
                    <a:pt x="193" y="7382"/>
                  </a:lnTo>
                  <a:lnTo>
                    <a:pt x="336" y="6334"/>
                  </a:lnTo>
                  <a:lnTo>
                    <a:pt x="516" y="5343"/>
                  </a:lnTo>
                  <a:lnTo>
                    <a:pt x="730" y="4416"/>
                  </a:lnTo>
                  <a:lnTo>
                    <a:pt x="974" y="3559"/>
                  </a:lnTo>
                  <a:lnTo>
                    <a:pt x="1248" y="2778"/>
                  </a:lnTo>
                  <a:lnTo>
                    <a:pt x="1549" y="2080"/>
                  </a:lnTo>
                  <a:lnTo>
                    <a:pt x="1874" y="1472"/>
                  </a:lnTo>
                  <a:lnTo>
                    <a:pt x="2222" y="959"/>
                  </a:lnTo>
                  <a:lnTo>
                    <a:pt x="2589" y="549"/>
                  </a:lnTo>
                  <a:lnTo>
                    <a:pt x="2974" y="249"/>
                  </a:lnTo>
                  <a:lnTo>
                    <a:pt x="3374" y="63"/>
                  </a:lnTo>
                  <a:lnTo>
                    <a:pt x="3788" y="0"/>
                  </a:lnTo>
                  <a:lnTo>
                    <a:pt x="17798" y="0"/>
                  </a:lnTo>
                  <a:lnTo>
                    <a:pt x="18214" y="63"/>
                  </a:lnTo>
                  <a:lnTo>
                    <a:pt x="18617" y="249"/>
                  </a:lnTo>
                  <a:lnTo>
                    <a:pt x="19004" y="549"/>
                  </a:lnTo>
                  <a:lnTo>
                    <a:pt x="19373" y="959"/>
                  </a:lnTo>
                  <a:lnTo>
                    <a:pt x="19722" y="1472"/>
                  </a:lnTo>
                  <a:lnTo>
                    <a:pt x="20048" y="2080"/>
                  </a:lnTo>
                  <a:lnTo>
                    <a:pt x="20350" y="2778"/>
                  </a:lnTo>
                  <a:lnTo>
                    <a:pt x="20624" y="3559"/>
                  </a:lnTo>
                  <a:lnTo>
                    <a:pt x="20869" y="4416"/>
                  </a:lnTo>
                  <a:lnTo>
                    <a:pt x="21083" y="5343"/>
                  </a:lnTo>
                  <a:lnTo>
                    <a:pt x="21263" y="6334"/>
                  </a:lnTo>
                  <a:lnTo>
                    <a:pt x="21407" y="7382"/>
                  </a:lnTo>
                  <a:lnTo>
                    <a:pt x="21513" y="8479"/>
                  </a:lnTo>
                  <a:lnTo>
                    <a:pt x="21578" y="9621"/>
                  </a:lnTo>
                  <a:lnTo>
                    <a:pt x="21600" y="10800"/>
                  </a:lnTo>
                  <a:lnTo>
                    <a:pt x="21578" y="11979"/>
                  </a:lnTo>
                  <a:lnTo>
                    <a:pt x="21513" y="13121"/>
                  </a:lnTo>
                  <a:lnTo>
                    <a:pt x="21407" y="14218"/>
                  </a:lnTo>
                  <a:lnTo>
                    <a:pt x="21264" y="15266"/>
                  </a:lnTo>
                  <a:lnTo>
                    <a:pt x="21084" y="16256"/>
                  </a:lnTo>
                  <a:lnTo>
                    <a:pt x="20870" y="17184"/>
                  </a:lnTo>
                  <a:lnTo>
                    <a:pt x="20626" y="18041"/>
                  </a:lnTo>
                  <a:lnTo>
                    <a:pt x="20352" y="18822"/>
                  </a:lnTo>
                  <a:lnTo>
                    <a:pt x="20051" y="19520"/>
                  </a:lnTo>
                  <a:lnTo>
                    <a:pt x="19726" y="20128"/>
                  </a:lnTo>
                  <a:lnTo>
                    <a:pt x="19378" y="20641"/>
                  </a:lnTo>
                  <a:lnTo>
                    <a:pt x="19011" y="21051"/>
                  </a:lnTo>
                  <a:lnTo>
                    <a:pt x="18626" y="21351"/>
                  </a:lnTo>
                  <a:lnTo>
                    <a:pt x="18226" y="21537"/>
                  </a:lnTo>
                  <a:lnTo>
                    <a:pt x="17812" y="21600"/>
                  </a:lnTo>
                  <a:close/>
                </a:path>
              </a:pathLst>
            </a:custGeom>
            <a:solidFill>
              <a:srgbClr val="C8504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23" name="object 73"/>
          <p:cNvSpPr txBox="1"/>
          <p:nvPr/>
        </p:nvSpPr>
        <p:spPr>
          <a:xfrm>
            <a:off x="4095149" y="3101292"/>
            <a:ext cx="10097772" cy="8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06775" marR="5080" indent="-3394709">
              <a:lnSpc>
                <a:spcPct val="115700"/>
              </a:lnSpc>
              <a:spcBef>
                <a:spcPts val="100"/>
              </a:spcBef>
              <a:defRPr spc="170" sz="27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Three</a:t>
            </a:r>
            <a:r>
              <a:rPr spc="-40"/>
              <a:t> </a:t>
            </a:r>
            <a:r>
              <a:rPr spc="150"/>
              <a:t>e-</a:t>
            </a:r>
            <a:r>
              <a:rPr spc="75"/>
              <a:t>bike</a:t>
            </a:r>
            <a:r>
              <a:rPr spc="-40"/>
              <a:t> </a:t>
            </a:r>
            <a:r>
              <a:rPr spc="0"/>
              <a:t>access</a:t>
            </a:r>
            <a:r>
              <a:rPr spc="-35"/>
              <a:t> </a:t>
            </a:r>
            <a:r>
              <a:rPr spc="125"/>
              <a:t>programs</a:t>
            </a:r>
            <a:r>
              <a:rPr spc="-40"/>
              <a:t> </a:t>
            </a:r>
            <a:r>
              <a:rPr spc="285"/>
              <a:t>that</a:t>
            </a:r>
            <a:r>
              <a:rPr spc="-35"/>
              <a:t> </a:t>
            </a:r>
            <a:r>
              <a:rPr spc="130"/>
              <a:t>we’ve</a:t>
            </a:r>
            <a:r>
              <a:rPr spc="-40"/>
              <a:t> </a:t>
            </a:r>
            <a:r>
              <a:rPr spc="75"/>
              <a:t>been</a:t>
            </a:r>
            <a:r>
              <a:rPr spc="-35"/>
              <a:t> </a:t>
            </a:r>
            <a:r>
              <a:rPr spc="145"/>
              <a:t>working</a:t>
            </a:r>
            <a:r>
              <a:rPr spc="-40"/>
              <a:t> </a:t>
            </a:r>
            <a:r>
              <a:rPr spc="125"/>
              <a:t>on</a:t>
            </a:r>
            <a:r>
              <a:rPr spc="-40"/>
              <a:t> </a:t>
            </a:r>
            <a:r>
              <a:rPr spc="254"/>
              <a:t>at </a:t>
            </a:r>
            <a:r>
              <a:rPr spc="75"/>
              <a:t>Shared</a:t>
            </a:r>
            <a:r>
              <a:rPr spc="-35"/>
              <a:t> </a:t>
            </a:r>
            <a:r>
              <a:rPr spc="180"/>
              <a:t>Mobility</a:t>
            </a:r>
            <a:r>
              <a:rPr spc="-35"/>
              <a:t> </a:t>
            </a:r>
            <a:r>
              <a:rPr spc="-20"/>
              <a:t>Inc.</a:t>
            </a:r>
          </a:p>
        </p:txBody>
      </p:sp>
      <p:sp>
        <p:nvSpPr>
          <p:cNvPr id="624" name="object 74"/>
          <p:cNvSpPr txBox="1"/>
          <p:nvPr>
            <p:ph type="title"/>
          </p:nvPr>
        </p:nvSpPr>
        <p:spPr>
          <a:xfrm>
            <a:off x="3412135" y="1463627"/>
            <a:ext cx="12083416" cy="1076961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300" sz="6900"/>
            </a:pPr>
            <a:r>
              <a:t>Community</a:t>
            </a:r>
            <a:r>
              <a:rPr spc="400"/>
              <a:t> </a:t>
            </a:r>
            <a:r>
              <a:rPr spc="-100"/>
              <a:t>E-</a:t>
            </a:r>
            <a:r>
              <a:rPr spc="100"/>
              <a:t>bike</a:t>
            </a:r>
            <a:r>
              <a:rPr spc="400"/>
              <a:t> </a:t>
            </a:r>
            <a:r>
              <a:rPr spc="200"/>
              <a:t>Programs</a:t>
            </a:r>
          </a:p>
        </p:txBody>
      </p:sp>
      <p:sp>
        <p:nvSpPr>
          <p:cNvPr id="625" name="object 75"/>
          <p:cNvSpPr txBox="1"/>
          <p:nvPr/>
        </p:nvSpPr>
        <p:spPr>
          <a:xfrm>
            <a:off x="3204137" y="8447903"/>
            <a:ext cx="1708786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pc="65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Bikeshare</a:t>
            </a:r>
          </a:p>
        </p:txBody>
      </p:sp>
      <p:sp>
        <p:nvSpPr>
          <p:cNvPr id="626" name="object 76"/>
          <p:cNvSpPr txBox="1"/>
          <p:nvPr/>
        </p:nvSpPr>
        <p:spPr>
          <a:xfrm>
            <a:off x="8372964" y="8344716"/>
            <a:ext cx="1541781" cy="69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222250">
              <a:lnSpc>
                <a:spcPts val="2700"/>
              </a:lnSpc>
              <a:spcBef>
                <a:spcPts val="600"/>
              </a:spcBef>
              <a:defRPr spc="85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-20"/>
              <a:t>Bike </a:t>
            </a:r>
            <a:r>
              <a:rPr spc="110"/>
              <a:t>Libraries</a:t>
            </a:r>
          </a:p>
        </p:txBody>
      </p:sp>
      <p:sp>
        <p:nvSpPr>
          <p:cNvPr id="627" name="object 77"/>
          <p:cNvSpPr txBox="1"/>
          <p:nvPr/>
        </p:nvSpPr>
        <p:spPr>
          <a:xfrm>
            <a:off x="13225104" y="8354241"/>
            <a:ext cx="1791971" cy="69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347345">
              <a:lnSpc>
                <a:spcPts val="2700"/>
              </a:lnSpc>
              <a:spcBef>
                <a:spcPts val="600"/>
              </a:spcBef>
              <a:defRPr spc="85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-20"/>
              <a:t>Bike </a:t>
            </a:r>
            <a:r>
              <a:rPr spc="104"/>
              <a:t>Incentives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584" y="2127585"/>
            <a:ext cx="6031227" cy="6031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4" name="object 3"/>
          <p:cNvGrpSpPr/>
          <p:nvPr/>
        </p:nvGrpSpPr>
        <p:grpSpPr>
          <a:xfrm>
            <a:off x="17525403" y="7802250"/>
            <a:ext cx="611686" cy="450006"/>
            <a:chOff x="0" y="0"/>
            <a:chExt cx="611685" cy="450005"/>
          </a:xfrm>
        </p:grpSpPr>
        <p:grpSp>
          <p:nvGrpSpPr>
            <p:cNvPr id="632" name="object 4"/>
            <p:cNvGrpSpPr/>
            <p:nvPr/>
          </p:nvGrpSpPr>
          <p:grpSpPr>
            <a:xfrm>
              <a:off x="-1" y="55201"/>
              <a:ext cx="471375" cy="394805"/>
              <a:chOff x="0" y="0"/>
              <a:chExt cx="471372" cy="394804"/>
            </a:xfrm>
          </p:grpSpPr>
          <p:sp>
            <p:nvSpPr>
              <p:cNvPr id="630" name="Shape"/>
              <p:cNvSpPr/>
              <p:nvPr/>
            </p:nvSpPr>
            <p:spPr>
              <a:xfrm>
                <a:off x="0" y="0"/>
                <a:ext cx="335001" cy="19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63"/>
                    </a:moveTo>
                    <a:lnTo>
                      <a:pt x="21188" y="772"/>
                    </a:lnTo>
                    <a:lnTo>
                      <a:pt x="20414" y="53"/>
                    </a:lnTo>
                    <a:lnTo>
                      <a:pt x="19339" y="0"/>
                    </a:lnTo>
                    <a:lnTo>
                      <a:pt x="17941" y="422"/>
                    </a:lnTo>
                    <a:lnTo>
                      <a:pt x="15178" y="1606"/>
                    </a:lnTo>
                    <a:lnTo>
                      <a:pt x="10564" y="4366"/>
                    </a:lnTo>
                    <a:lnTo>
                      <a:pt x="7398" y="6712"/>
                    </a:lnTo>
                    <a:lnTo>
                      <a:pt x="4403" y="9606"/>
                    </a:lnTo>
                    <a:lnTo>
                      <a:pt x="1654" y="13269"/>
                    </a:lnTo>
                    <a:lnTo>
                      <a:pt x="94" y="17030"/>
                    </a:lnTo>
                    <a:lnTo>
                      <a:pt x="0" y="17845"/>
                    </a:lnTo>
                    <a:lnTo>
                      <a:pt x="21" y="18780"/>
                    </a:lnTo>
                    <a:lnTo>
                      <a:pt x="2206" y="21600"/>
                    </a:lnTo>
                    <a:lnTo>
                      <a:pt x="2779" y="21539"/>
                    </a:lnTo>
                    <a:lnTo>
                      <a:pt x="6214" y="19696"/>
                    </a:lnTo>
                    <a:lnTo>
                      <a:pt x="9550" y="17782"/>
                    </a:lnTo>
                    <a:lnTo>
                      <a:pt x="14039" y="14651"/>
                    </a:lnTo>
                    <a:lnTo>
                      <a:pt x="18272" y="10625"/>
                    </a:lnTo>
                    <a:lnTo>
                      <a:pt x="20542" y="7660"/>
                    </a:lnTo>
                    <a:lnTo>
                      <a:pt x="21593" y="3826"/>
                    </a:lnTo>
                    <a:lnTo>
                      <a:pt x="21600" y="206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1" name="Shape"/>
              <p:cNvSpPr/>
              <p:nvPr/>
            </p:nvSpPr>
            <p:spPr>
              <a:xfrm>
                <a:off x="88036" y="167690"/>
                <a:ext cx="383338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91"/>
                    </a:moveTo>
                    <a:lnTo>
                      <a:pt x="21214" y="564"/>
                    </a:lnTo>
                    <a:lnTo>
                      <a:pt x="20697" y="147"/>
                    </a:lnTo>
                    <a:lnTo>
                      <a:pt x="20033" y="0"/>
                    </a:lnTo>
                    <a:lnTo>
                      <a:pt x="19319" y="58"/>
                    </a:lnTo>
                    <a:lnTo>
                      <a:pt x="17019" y="1254"/>
                    </a:lnTo>
                    <a:lnTo>
                      <a:pt x="15437" y="2544"/>
                    </a:lnTo>
                    <a:lnTo>
                      <a:pt x="14563" y="3256"/>
                    </a:lnTo>
                    <a:lnTo>
                      <a:pt x="13567" y="4063"/>
                    </a:lnTo>
                    <a:lnTo>
                      <a:pt x="12740" y="4697"/>
                    </a:lnTo>
                    <a:lnTo>
                      <a:pt x="12375" y="4892"/>
                    </a:lnTo>
                    <a:lnTo>
                      <a:pt x="11388" y="5694"/>
                    </a:lnTo>
                    <a:lnTo>
                      <a:pt x="9002" y="7664"/>
                    </a:lnTo>
                    <a:lnTo>
                      <a:pt x="6089" y="10145"/>
                    </a:lnTo>
                    <a:lnTo>
                      <a:pt x="3515" y="12477"/>
                    </a:lnTo>
                    <a:lnTo>
                      <a:pt x="1141" y="15551"/>
                    </a:lnTo>
                    <a:lnTo>
                      <a:pt x="0" y="19719"/>
                    </a:lnTo>
                    <a:lnTo>
                      <a:pt x="87" y="20701"/>
                    </a:lnTo>
                    <a:lnTo>
                      <a:pt x="340" y="21104"/>
                    </a:lnTo>
                    <a:lnTo>
                      <a:pt x="853" y="21412"/>
                    </a:lnTo>
                    <a:lnTo>
                      <a:pt x="1471" y="21589"/>
                    </a:lnTo>
                    <a:lnTo>
                      <a:pt x="2043" y="21600"/>
                    </a:lnTo>
                    <a:lnTo>
                      <a:pt x="4658" y="20820"/>
                    </a:lnTo>
                    <a:lnTo>
                      <a:pt x="7157" y="19494"/>
                    </a:lnTo>
                    <a:lnTo>
                      <a:pt x="9567" y="17772"/>
                    </a:lnTo>
                    <a:lnTo>
                      <a:pt x="11920" y="15804"/>
                    </a:lnTo>
                    <a:lnTo>
                      <a:pt x="14244" y="13737"/>
                    </a:lnTo>
                    <a:lnTo>
                      <a:pt x="17225" y="10526"/>
                    </a:lnTo>
                    <a:lnTo>
                      <a:pt x="18663" y="8747"/>
                    </a:lnTo>
                    <a:lnTo>
                      <a:pt x="20107" y="6991"/>
                    </a:lnTo>
                    <a:lnTo>
                      <a:pt x="20325" y="6734"/>
                    </a:lnTo>
                    <a:lnTo>
                      <a:pt x="20709" y="6085"/>
                    </a:lnTo>
                    <a:lnTo>
                      <a:pt x="21273" y="4753"/>
                    </a:lnTo>
                    <a:lnTo>
                      <a:pt x="21595" y="3189"/>
                    </a:lnTo>
                    <a:lnTo>
                      <a:pt x="21600" y="169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633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3779" y="0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5" name="object 6"/>
          <p:cNvSpPr/>
          <p:nvPr/>
        </p:nvSpPr>
        <p:spPr>
          <a:xfrm>
            <a:off x="18234691" y="7712340"/>
            <a:ext cx="53307" cy="12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279"/>
                </a:lnTo>
                <a:lnTo>
                  <a:pt x="18135" y="21600"/>
                </a:lnTo>
                <a:lnTo>
                  <a:pt x="3601" y="17083"/>
                </a:lnTo>
                <a:lnTo>
                  <a:pt x="0" y="11232"/>
                </a:lnTo>
                <a:lnTo>
                  <a:pt x="812" y="8322"/>
                </a:lnTo>
                <a:lnTo>
                  <a:pt x="9850" y="2373"/>
                </a:lnTo>
                <a:lnTo>
                  <a:pt x="20967" y="80"/>
                </a:lnTo>
                <a:lnTo>
                  <a:pt x="21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6" name="object 7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37" name="object 8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38" name="object 9" descr="objec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object 10" descr="object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object 11"/>
          <p:cNvSpPr/>
          <p:nvPr/>
        </p:nvSpPr>
        <p:spPr>
          <a:xfrm>
            <a:off x="16483370" y="8272150"/>
            <a:ext cx="427141" cy="1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00" y="0"/>
                </a:moveTo>
                <a:lnTo>
                  <a:pt x="20587" y="1181"/>
                </a:lnTo>
                <a:lnTo>
                  <a:pt x="21600" y="5859"/>
                </a:lnTo>
                <a:lnTo>
                  <a:pt x="21323" y="8492"/>
                </a:lnTo>
                <a:lnTo>
                  <a:pt x="20767" y="10903"/>
                </a:lnTo>
                <a:lnTo>
                  <a:pt x="20050" y="12640"/>
                </a:lnTo>
                <a:lnTo>
                  <a:pt x="19609" y="13366"/>
                </a:lnTo>
                <a:lnTo>
                  <a:pt x="19377" y="13583"/>
                </a:lnTo>
                <a:lnTo>
                  <a:pt x="17840" y="15117"/>
                </a:lnTo>
                <a:lnTo>
                  <a:pt x="14763" y="18105"/>
                </a:lnTo>
                <a:lnTo>
                  <a:pt x="10870" y="20253"/>
                </a:lnTo>
                <a:lnTo>
                  <a:pt x="8528" y="21176"/>
                </a:lnTo>
                <a:lnTo>
                  <a:pt x="6182" y="21600"/>
                </a:lnTo>
                <a:lnTo>
                  <a:pt x="3834" y="21232"/>
                </a:lnTo>
                <a:lnTo>
                  <a:pt x="1486" y="19776"/>
                </a:lnTo>
                <a:lnTo>
                  <a:pt x="0" y="16070"/>
                </a:lnTo>
                <a:lnTo>
                  <a:pt x="106" y="14246"/>
                </a:lnTo>
                <a:lnTo>
                  <a:pt x="1827" y="8135"/>
                </a:lnTo>
                <a:lnTo>
                  <a:pt x="4387" y="5286"/>
                </a:lnTo>
                <a:lnTo>
                  <a:pt x="6982" y="3963"/>
                </a:lnTo>
                <a:lnTo>
                  <a:pt x="9890" y="2745"/>
                </a:lnTo>
                <a:lnTo>
                  <a:pt x="12260" y="1853"/>
                </a:lnTo>
                <a:lnTo>
                  <a:pt x="13239" y="1509"/>
                </a:lnTo>
                <a:lnTo>
                  <a:pt x="13582" y="1563"/>
                </a:lnTo>
                <a:lnTo>
                  <a:pt x="14394" y="1342"/>
                </a:lnTo>
                <a:lnTo>
                  <a:pt x="15381" y="998"/>
                </a:lnTo>
                <a:lnTo>
                  <a:pt x="16248" y="688"/>
                </a:lnTo>
                <a:lnTo>
                  <a:pt x="17031" y="393"/>
                </a:lnTo>
                <a:lnTo>
                  <a:pt x="17817" y="124"/>
                </a:lnTo>
                <a:lnTo>
                  <a:pt x="18600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1" name="object 12"/>
          <p:cNvSpPr/>
          <p:nvPr/>
        </p:nvSpPr>
        <p:spPr>
          <a:xfrm>
            <a:off x="16471943" y="8062945"/>
            <a:ext cx="367432" cy="109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22" y="0"/>
                </a:moveTo>
                <a:lnTo>
                  <a:pt x="14887" y="0"/>
                </a:lnTo>
                <a:lnTo>
                  <a:pt x="17477" y="507"/>
                </a:lnTo>
                <a:lnTo>
                  <a:pt x="20041" y="1795"/>
                </a:lnTo>
                <a:lnTo>
                  <a:pt x="21600" y="7641"/>
                </a:lnTo>
                <a:lnTo>
                  <a:pt x="21270" y="10613"/>
                </a:lnTo>
                <a:lnTo>
                  <a:pt x="19666" y="15989"/>
                </a:lnTo>
                <a:lnTo>
                  <a:pt x="17178" y="18625"/>
                </a:lnTo>
                <a:lnTo>
                  <a:pt x="12813" y="21003"/>
                </a:lnTo>
                <a:lnTo>
                  <a:pt x="8393" y="21600"/>
                </a:lnTo>
                <a:lnTo>
                  <a:pt x="6802" y="21492"/>
                </a:lnTo>
                <a:lnTo>
                  <a:pt x="3546" y="21145"/>
                </a:lnTo>
                <a:lnTo>
                  <a:pt x="899" y="19247"/>
                </a:lnTo>
                <a:lnTo>
                  <a:pt x="0" y="14915"/>
                </a:lnTo>
                <a:lnTo>
                  <a:pt x="45" y="13328"/>
                </a:lnTo>
                <a:lnTo>
                  <a:pt x="1896" y="6630"/>
                </a:lnTo>
                <a:lnTo>
                  <a:pt x="5482" y="2412"/>
                </a:lnTo>
                <a:lnTo>
                  <a:pt x="8579" y="653"/>
                </a:lnTo>
                <a:lnTo>
                  <a:pt x="117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42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74379" y="8090648"/>
            <a:ext cx="134188" cy="11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25737" y="8123439"/>
            <a:ext cx="120767" cy="114994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object 15"/>
          <p:cNvSpPr/>
          <p:nvPr/>
        </p:nvSpPr>
        <p:spPr>
          <a:xfrm>
            <a:off x="15473655" y="8185371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22" y="0"/>
                </a:moveTo>
                <a:lnTo>
                  <a:pt x="17218" y="65"/>
                </a:lnTo>
                <a:lnTo>
                  <a:pt x="18811" y="87"/>
                </a:lnTo>
                <a:lnTo>
                  <a:pt x="19050" y="77"/>
                </a:lnTo>
                <a:lnTo>
                  <a:pt x="19528" y="348"/>
                </a:lnTo>
                <a:lnTo>
                  <a:pt x="20350" y="1306"/>
                </a:lnTo>
                <a:lnTo>
                  <a:pt x="21067" y="3036"/>
                </a:lnTo>
                <a:lnTo>
                  <a:pt x="21533" y="5225"/>
                </a:lnTo>
                <a:lnTo>
                  <a:pt x="21600" y="7564"/>
                </a:lnTo>
                <a:lnTo>
                  <a:pt x="21352" y="9094"/>
                </a:lnTo>
                <a:lnTo>
                  <a:pt x="19093" y="13391"/>
                </a:lnTo>
                <a:lnTo>
                  <a:pt x="16781" y="14898"/>
                </a:lnTo>
                <a:lnTo>
                  <a:pt x="15925" y="15398"/>
                </a:lnTo>
                <a:lnTo>
                  <a:pt x="14950" y="15979"/>
                </a:lnTo>
                <a:lnTo>
                  <a:pt x="14152" y="16513"/>
                </a:lnTo>
                <a:lnTo>
                  <a:pt x="13827" y="16875"/>
                </a:lnTo>
                <a:lnTo>
                  <a:pt x="12860" y="17447"/>
                </a:lnTo>
                <a:lnTo>
                  <a:pt x="10515" y="18778"/>
                </a:lnTo>
                <a:lnTo>
                  <a:pt x="7628" y="20297"/>
                </a:lnTo>
                <a:lnTo>
                  <a:pt x="5034" y="21433"/>
                </a:lnTo>
                <a:lnTo>
                  <a:pt x="4146" y="21600"/>
                </a:lnTo>
                <a:lnTo>
                  <a:pt x="3248" y="21495"/>
                </a:lnTo>
                <a:lnTo>
                  <a:pt x="1029" y="19765"/>
                </a:lnTo>
                <a:lnTo>
                  <a:pt x="0" y="15429"/>
                </a:lnTo>
                <a:lnTo>
                  <a:pt x="60" y="14388"/>
                </a:lnTo>
                <a:lnTo>
                  <a:pt x="3292" y="7151"/>
                </a:lnTo>
                <a:lnTo>
                  <a:pt x="5521" y="4671"/>
                </a:lnTo>
                <a:lnTo>
                  <a:pt x="7808" y="2928"/>
                </a:lnTo>
                <a:lnTo>
                  <a:pt x="10129" y="1651"/>
                </a:lnTo>
                <a:lnTo>
                  <a:pt x="12459" y="568"/>
                </a:lnTo>
                <a:lnTo>
                  <a:pt x="14033" y="99"/>
                </a:lnTo>
                <a:lnTo>
                  <a:pt x="15622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5" name="object 16"/>
          <p:cNvSpPr/>
          <p:nvPr/>
        </p:nvSpPr>
        <p:spPr>
          <a:xfrm>
            <a:off x="15522440" y="8396592"/>
            <a:ext cx="365661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74" y="0"/>
                </a:moveTo>
                <a:lnTo>
                  <a:pt x="20358" y="2146"/>
                </a:lnTo>
                <a:lnTo>
                  <a:pt x="21600" y="7685"/>
                </a:lnTo>
                <a:lnTo>
                  <a:pt x="21249" y="9682"/>
                </a:lnTo>
                <a:lnTo>
                  <a:pt x="19290" y="12855"/>
                </a:lnTo>
                <a:lnTo>
                  <a:pt x="16860" y="15470"/>
                </a:lnTo>
                <a:lnTo>
                  <a:pt x="12556" y="18897"/>
                </a:lnTo>
                <a:lnTo>
                  <a:pt x="9461" y="20704"/>
                </a:lnTo>
                <a:lnTo>
                  <a:pt x="6322" y="21600"/>
                </a:lnTo>
                <a:lnTo>
                  <a:pt x="3124" y="21210"/>
                </a:lnTo>
                <a:lnTo>
                  <a:pt x="783" y="18965"/>
                </a:lnTo>
                <a:lnTo>
                  <a:pt x="0" y="14693"/>
                </a:lnTo>
                <a:lnTo>
                  <a:pt x="214" y="13160"/>
                </a:lnTo>
                <a:lnTo>
                  <a:pt x="2941" y="8175"/>
                </a:lnTo>
                <a:lnTo>
                  <a:pt x="6064" y="5490"/>
                </a:lnTo>
                <a:lnTo>
                  <a:pt x="9745" y="2654"/>
                </a:lnTo>
                <a:lnTo>
                  <a:pt x="14123" y="571"/>
                </a:lnTo>
                <a:lnTo>
                  <a:pt x="16821" y="35"/>
                </a:lnTo>
                <a:lnTo>
                  <a:pt x="1777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46" name="object 17" descr="object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99572" y="826114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object 18" descr="object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7179" y="8207385"/>
            <a:ext cx="124887" cy="1139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object 19"/>
          <p:cNvGrpSpPr/>
          <p:nvPr/>
        </p:nvGrpSpPr>
        <p:grpSpPr>
          <a:xfrm>
            <a:off x="14511083" y="8543898"/>
            <a:ext cx="503748" cy="595720"/>
            <a:chOff x="0" y="0"/>
            <a:chExt cx="503747" cy="595719"/>
          </a:xfrm>
        </p:grpSpPr>
        <p:grpSp>
          <p:nvGrpSpPr>
            <p:cNvPr id="650" name="object 20"/>
            <p:cNvGrpSpPr/>
            <p:nvPr/>
          </p:nvGrpSpPr>
          <p:grpSpPr>
            <a:xfrm>
              <a:off x="0" y="152691"/>
              <a:ext cx="455562" cy="443029"/>
              <a:chOff x="0" y="0"/>
              <a:chExt cx="455561" cy="443027"/>
            </a:xfrm>
          </p:grpSpPr>
          <p:sp>
            <p:nvSpPr>
              <p:cNvPr id="648" name="Shape"/>
              <p:cNvSpPr/>
              <p:nvPr/>
            </p:nvSpPr>
            <p:spPr>
              <a:xfrm>
                <a:off x="0" y="0"/>
                <a:ext cx="269101" cy="28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883"/>
                    </a:moveTo>
                    <a:lnTo>
                      <a:pt x="21515" y="1932"/>
                    </a:lnTo>
                    <a:lnTo>
                      <a:pt x="21060" y="794"/>
                    </a:lnTo>
                    <a:lnTo>
                      <a:pt x="20241" y="138"/>
                    </a:lnTo>
                    <a:lnTo>
                      <a:pt x="19153" y="0"/>
                    </a:lnTo>
                    <a:lnTo>
                      <a:pt x="17888" y="417"/>
                    </a:lnTo>
                    <a:lnTo>
                      <a:pt x="14905" y="2206"/>
                    </a:lnTo>
                    <a:lnTo>
                      <a:pt x="12102" y="4242"/>
                    </a:lnTo>
                    <a:lnTo>
                      <a:pt x="8840" y="6910"/>
                    </a:lnTo>
                    <a:lnTo>
                      <a:pt x="5777" y="9749"/>
                    </a:lnTo>
                    <a:lnTo>
                      <a:pt x="3056" y="12868"/>
                    </a:lnTo>
                    <a:lnTo>
                      <a:pt x="825" y="16379"/>
                    </a:lnTo>
                    <a:lnTo>
                      <a:pt x="0" y="19452"/>
                    </a:lnTo>
                    <a:lnTo>
                      <a:pt x="104" y="20015"/>
                    </a:lnTo>
                    <a:lnTo>
                      <a:pt x="2836" y="21600"/>
                    </a:lnTo>
                    <a:lnTo>
                      <a:pt x="3653" y="21504"/>
                    </a:lnTo>
                    <a:lnTo>
                      <a:pt x="7812" y="18597"/>
                    </a:lnTo>
                    <a:lnTo>
                      <a:pt x="11186" y="15964"/>
                    </a:lnTo>
                    <a:lnTo>
                      <a:pt x="15579" y="12065"/>
                    </a:lnTo>
                    <a:lnTo>
                      <a:pt x="19442" y="7698"/>
                    </a:lnTo>
                    <a:lnTo>
                      <a:pt x="21300" y="4838"/>
                    </a:lnTo>
                    <a:lnTo>
                      <a:pt x="21600" y="2883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9" name="Shape"/>
              <p:cNvSpPr/>
              <p:nvPr/>
            </p:nvSpPr>
            <p:spPr>
              <a:xfrm>
                <a:off x="154888" y="107784"/>
                <a:ext cx="300674" cy="335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77"/>
                    </a:moveTo>
                    <a:lnTo>
                      <a:pt x="21559" y="1555"/>
                    </a:lnTo>
                    <a:lnTo>
                      <a:pt x="21160" y="606"/>
                    </a:lnTo>
                    <a:lnTo>
                      <a:pt x="20395" y="52"/>
                    </a:lnTo>
                    <a:lnTo>
                      <a:pt x="19667" y="0"/>
                    </a:lnTo>
                    <a:lnTo>
                      <a:pt x="18837" y="178"/>
                    </a:lnTo>
                    <a:lnTo>
                      <a:pt x="16395" y="1519"/>
                    </a:lnTo>
                    <a:lnTo>
                      <a:pt x="14056" y="3672"/>
                    </a:lnTo>
                    <a:lnTo>
                      <a:pt x="13210" y="4482"/>
                    </a:lnTo>
                    <a:lnTo>
                      <a:pt x="12242" y="5401"/>
                    </a:lnTo>
                    <a:lnTo>
                      <a:pt x="11430" y="6140"/>
                    </a:lnTo>
                    <a:lnTo>
                      <a:pt x="11048" y="6413"/>
                    </a:lnTo>
                    <a:lnTo>
                      <a:pt x="10089" y="7325"/>
                    </a:lnTo>
                    <a:lnTo>
                      <a:pt x="7785" y="9549"/>
                    </a:lnTo>
                    <a:lnTo>
                      <a:pt x="4990" y="12313"/>
                    </a:lnTo>
                    <a:lnTo>
                      <a:pt x="2558" y="14843"/>
                    </a:lnTo>
                    <a:lnTo>
                      <a:pt x="567" y="17761"/>
                    </a:lnTo>
                    <a:lnTo>
                      <a:pt x="0" y="19455"/>
                    </a:lnTo>
                    <a:lnTo>
                      <a:pt x="89" y="20169"/>
                    </a:lnTo>
                    <a:lnTo>
                      <a:pt x="337" y="20864"/>
                    </a:lnTo>
                    <a:lnTo>
                      <a:pt x="705" y="21449"/>
                    </a:lnTo>
                    <a:lnTo>
                      <a:pt x="1116" y="21600"/>
                    </a:lnTo>
                    <a:lnTo>
                      <a:pt x="1809" y="21585"/>
                    </a:lnTo>
                    <a:lnTo>
                      <a:pt x="6178" y="19650"/>
                    </a:lnTo>
                    <a:lnTo>
                      <a:pt x="8792" y="17787"/>
                    </a:lnTo>
                    <a:lnTo>
                      <a:pt x="11195" y="15709"/>
                    </a:lnTo>
                    <a:lnTo>
                      <a:pt x="13461" y="13500"/>
                    </a:lnTo>
                    <a:lnTo>
                      <a:pt x="15667" y="11241"/>
                    </a:lnTo>
                    <a:lnTo>
                      <a:pt x="18347" y="7986"/>
                    </a:lnTo>
                    <a:lnTo>
                      <a:pt x="19576" y="6273"/>
                    </a:lnTo>
                    <a:lnTo>
                      <a:pt x="20818" y="4570"/>
                    </a:lnTo>
                    <a:lnTo>
                      <a:pt x="21010" y="4316"/>
                    </a:lnTo>
                    <a:lnTo>
                      <a:pt x="21290" y="3750"/>
                    </a:lnTo>
                    <a:lnTo>
                      <a:pt x="21600" y="267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651" name="object 21" descr="object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6784" y="0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3" name="object 22" descr="object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6" name="object 23"/>
          <p:cNvGrpSpPr/>
          <p:nvPr/>
        </p:nvGrpSpPr>
        <p:grpSpPr>
          <a:xfrm>
            <a:off x="14511083" y="8696590"/>
            <a:ext cx="455562" cy="443028"/>
            <a:chOff x="0" y="0"/>
            <a:chExt cx="455561" cy="443027"/>
          </a:xfrm>
        </p:grpSpPr>
        <p:sp>
          <p:nvSpPr>
            <p:cNvPr id="654" name="Shape"/>
            <p:cNvSpPr/>
            <p:nvPr/>
          </p:nvSpPr>
          <p:spPr>
            <a:xfrm>
              <a:off x="0" y="0"/>
              <a:ext cx="269101" cy="2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883"/>
                  </a:moveTo>
                  <a:lnTo>
                    <a:pt x="21515" y="1932"/>
                  </a:lnTo>
                  <a:lnTo>
                    <a:pt x="21060" y="794"/>
                  </a:lnTo>
                  <a:lnTo>
                    <a:pt x="20241" y="138"/>
                  </a:lnTo>
                  <a:lnTo>
                    <a:pt x="19153" y="0"/>
                  </a:lnTo>
                  <a:lnTo>
                    <a:pt x="17888" y="417"/>
                  </a:lnTo>
                  <a:lnTo>
                    <a:pt x="14905" y="2206"/>
                  </a:lnTo>
                  <a:lnTo>
                    <a:pt x="12102" y="4242"/>
                  </a:lnTo>
                  <a:lnTo>
                    <a:pt x="8840" y="6910"/>
                  </a:lnTo>
                  <a:lnTo>
                    <a:pt x="5777" y="9749"/>
                  </a:lnTo>
                  <a:lnTo>
                    <a:pt x="3056" y="12868"/>
                  </a:lnTo>
                  <a:lnTo>
                    <a:pt x="825" y="16379"/>
                  </a:lnTo>
                  <a:lnTo>
                    <a:pt x="0" y="19452"/>
                  </a:lnTo>
                  <a:lnTo>
                    <a:pt x="104" y="20015"/>
                  </a:lnTo>
                  <a:lnTo>
                    <a:pt x="2836" y="21600"/>
                  </a:lnTo>
                  <a:lnTo>
                    <a:pt x="3653" y="21504"/>
                  </a:lnTo>
                  <a:lnTo>
                    <a:pt x="7812" y="18597"/>
                  </a:lnTo>
                  <a:lnTo>
                    <a:pt x="11186" y="15964"/>
                  </a:lnTo>
                  <a:lnTo>
                    <a:pt x="15579" y="12065"/>
                  </a:lnTo>
                  <a:lnTo>
                    <a:pt x="19442" y="7698"/>
                  </a:lnTo>
                  <a:lnTo>
                    <a:pt x="21300" y="4838"/>
                  </a:lnTo>
                  <a:lnTo>
                    <a:pt x="21600" y="2883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5" name="Shape"/>
            <p:cNvSpPr/>
            <p:nvPr/>
          </p:nvSpPr>
          <p:spPr>
            <a:xfrm>
              <a:off x="154888" y="107784"/>
              <a:ext cx="300674" cy="33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77"/>
                  </a:moveTo>
                  <a:lnTo>
                    <a:pt x="21559" y="1555"/>
                  </a:lnTo>
                  <a:lnTo>
                    <a:pt x="21160" y="606"/>
                  </a:lnTo>
                  <a:lnTo>
                    <a:pt x="20395" y="52"/>
                  </a:lnTo>
                  <a:lnTo>
                    <a:pt x="19667" y="0"/>
                  </a:lnTo>
                  <a:lnTo>
                    <a:pt x="18837" y="178"/>
                  </a:lnTo>
                  <a:lnTo>
                    <a:pt x="16395" y="1519"/>
                  </a:lnTo>
                  <a:lnTo>
                    <a:pt x="14056" y="3672"/>
                  </a:lnTo>
                  <a:lnTo>
                    <a:pt x="13210" y="4482"/>
                  </a:lnTo>
                  <a:lnTo>
                    <a:pt x="12242" y="5401"/>
                  </a:lnTo>
                  <a:lnTo>
                    <a:pt x="11430" y="6140"/>
                  </a:lnTo>
                  <a:lnTo>
                    <a:pt x="11048" y="6413"/>
                  </a:lnTo>
                  <a:lnTo>
                    <a:pt x="10089" y="7325"/>
                  </a:lnTo>
                  <a:lnTo>
                    <a:pt x="7785" y="9549"/>
                  </a:lnTo>
                  <a:lnTo>
                    <a:pt x="4990" y="12313"/>
                  </a:lnTo>
                  <a:lnTo>
                    <a:pt x="2558" y="14843"/>
                  </a:lnTo>
                  <a:lnTo>
                    <a:pt x="567" y="17761"/>
                  </a:lnTo>
                  <a:lnTo>
                    <a:pt x="0" y="19455"/>
                  </a:lnTo>
                  <a:lnTo>
                    <a:pt x="89" y="20169"/>
                  </a:lnTo>
                  <a:lnTo>
                    <a:pt x="337" y="20864"/>
                  </a:lnTo>
                  <a:lnTo>
                    <a:pt x="705" y="21449"/>
                  </a:lnTo>
                  <a:lnTo>
                    <a:pt x="1116" y="21600"/>
                  </a:lnTo>
                  <a:lnTo>
                    <a:pt x="1809" y="21585"/>
                  </a:lnTo>
                  <a:lnTo>
                    <a:pt x="6178" y="19650"/>
                  </a:lnTo>
                  <a:lnTo>
                    <a:pt x="8792" y="17787"/>
                  </a:lnTo>
                  <a:lnTo>
                    <a:pt x="11195" y="15709"/>
                  </a:lnTo>
                  <a:lnTo>
                    <a:pt x="13461" y="13500"/>
                  </a:lnTo>
                  <a:lnTo>
                    <a:pt x="15667" y="11241"/>
                  </a:lnTo>
                  <a:lnTo>
                    <a:pt x="18347" y="7986"/>
                  </a:lnTo>
                  <a:lnTo>
                    <a:pt x="19576" y="6273"/>
                  </a:lnTo>
                  <a:lnTo>
                    <a:pt x="20818" y="4570"/>
                  </a:lnTo>
                  <a:lnTo>
                    <a:pt x="21010" y="4316"/>
                  </a:lnTo>
                  <a:lnTo>
                    <a:pt x="21290" y="3750"/>
                  </a:lnTo>
                  <a:lnTo>
                    <a:pt x="21600" y="2677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657" name="object 24" descr="object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04961" y="8408123"/>
            <a:ext cx="113463" cy="1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object 25" descr="object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97867" y="8543898"/>
            <a:ext cx="116964" cy="122810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object 26"/>
          <p:cNvSpPr/>
          <p:nvPr/>
        </p:nvSpPr>
        <p:spPr>
          <a:xfrm>
            <a:off x="14102514" y="9628989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6" y="0"/>
                </a:moveTo>
                <a:lnTo>
                  <a:pt x="21384" y="1731"/>
                </a:lnTo>
                <a:lnTo>
                  <a:pt x="21600" y="2343"/>
                </a:lnTo>
                <a:lnTo>
                  <a:pt x="21576" y="3125"/>
                </a:lnTo>
                <a:lnTo>
                  <a:pt x="21320" y="3912"/>
                </a:lnTo>
                <a:lnTo>
                  <a:pt x="20937" y="4700"/>
                </a:lnTo>
                <a:lnTo>
                  <a:pt x="20531" y="5484"/>
                </a:lnTo>
                <a:lnTo>
                  <a:pt x="20092" y="6352"/>
                </a:lnTo>
                <a:lnTo>
                  <a:pt x="19602" y="7342"/>
                </a:lnTo>
                <a:lnTo>
                  <a:pt x="19252" y="8157"/>
                </a:lnTo>
                <a:lnTo>
                  <a:pt x="19236" y="8504"/>
                </a:lnTo>
                <a:lnTo>
                  <a:pt x="18748" y="9485"/>
                </a:lnTo>
                <a:lnTo>
                  <a:pt x="17515" y="11858"/>
                </a:lnTo>
                <a:lnTo>
                  <a:pt x="15891" y="14768"/>
                </a:lnTo>
                <a:lnTo>
                  <a:pt x="14232" y="17361"/>
                </a:lnTo>
                <a:lnTo>
                  <a:pt x="11228" y="19894"/>
                </a:lnTo>
                <a:lnTo>
                  <a:pt x="5491" y="21524"/>
                </a:lnTo>
                <a:lnTo>
                  <a:pt x="3854" y="21600"/>
                </a:lnTo>
                <a:lnTo>
                  <a:pt x="3008" y="21441"/>
                </a:lnTo>
                <a:lnTo>
                  <a:pt x="2105" y="21043"/>
                </a:lnTo>
                <a:lnTo>
                  <a:pt x="1326" y="20533"/>
                </a:lnTo>
                <a:lnTo>
                  <a:pt x="852" y="20038"/>
                </a:lnTo>
                <a:lnTo>
                  <a:pt x="0" y="17647"/>
                </a:lnTo>
                <a:lnTo>
                  <a:pt x="112" y="15273"/>
                </a:lnTo>
                <a:lnTo>
                  <a:pt x="927" y="12915"/>
                </a:lnTo>
                <a:lnTo>
                  <a:pt x="2184" y="10571"/>
                </a:lnTo>
                <a:lnTo>
                  <a:pt x="3619" y="8236"/>
                </a:lnTo>
                <a:lnTo>
                  <a:pt x="6354" y="5153"/>
                </a:lnTo>
                <a:lnTo>
                  <a:pt x="8040" y="3632"/>
                </a:lnTo>
                <a:lnTo>
                  <a:pt x="9687" y="2109"/>
                </a:lnTo>
                <a:lnTo>
                  <a:pt x="9922" y="1879"/>
                </a:lnTo>
                <a:lnTo>
                  <a:pt x="10649" y="1447"/>
                </a:lnTo>
                <a:lnTo>
                  <a:pt x="12324" y="753"/>
                </a:lnTo>
                <a:lnTo>
                  <a:pt x="14563" y="234"/>
                </a:lnTo>
                <a:lnTo>
                  <a:pt x="16946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0" name="object 27"/>
          <p:cNvSpPr/>
          <p:nvPr/>
        </p:nvSpPr>
        <p:spPr>
          <a:xfrm>
            <a:off x="14321087" y="9712176"/>
            <a:ext cx="119456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44" y="0"/>
                </a:moveTo>
                <a:lnTo>
                  <a:pt x="20813" y="1674"/>
                </a:lnTo>
                <a:lnTo>
                  <a:pt x="21521" y="4276"/>
                </a:lnTo>
                <a:lnTo>
                  <a:pt x="21600" y="5585"/>
                </a:lnTo>
                <a:lnTo>
                  <a:pt x="21509" y="6890"/>
                </a:lnTo>
                <a:lnTo>
                  <a:pt x="20929" y="10074"/>
                </a:lnTo>
                <a:lnTo>
                  <a:pt x="19753" y="13224"/>
                </a:lnTo>
                <a:lnTo>
                  <a:pt x="17571" y="16309"/>
                </a:lnTo>
                <a:lnTo>
                  <a:pt x="13975" y="19296"/>
                </a:lnTo>
                <a:lnTo>
                  <a:pt x="9277" y="21249"/>
                </a:lnTo>
                <a:lnTo>
                  <a:pt x="5105" y="21600"/>
                </a:lnTo>
                <a:lnTo>
                  <a:pt x="3992" y="21483"/>
                </a:lnTo>
                <a:lnTo>
                  <a:pt x="2589" y="21098"/>
                </a:lnTo>
                <a:lnTo>
                  <a:pt x="1302" y="20617"/>
                </a:lnTo>
                <a:lnTo>
                  <a:pt x="362" y="20094"/>
                </a:lnTo>
                <a:lnTo>
                  <a:pt x="0" y="19581"/>
                </a:lnTo>
                <a:lnTo>
                  <a:pt x="50" y="17920"/>
                </a:lnTo>
                <a:lnTo>
                  <a:pt x="332" y="14639"/>
                </a:lnTo>
                <a:lnTo>
                  <a:pt x="1006" y="10811"/>
                </a:lnTo>
                <a:lnTo>
                  <a:pt x="3169" y="6411"/>
                </a:lnTo>
                <a:lnTo>
                  <a:pt x="5289" y="3788"/>
                </a:lnTo>
                <a:lnTo>
                  <a:pt x="9241" y="1200"/>
                </a:lnTo>
                <a:lnTo>
                  <a:pt x="15744" y="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61" name="object 28" descr="object 2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05680" y="9438127"/>
            <a:ext cx="112214" cy="13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object 29" descr="object 2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27303" y="9207030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object 30"/>
          <p:cNvSpPr/>
          <p:nvPr/>
        </p:nvSpPr>
        <p:spPr>
          <a:xfrm>
            <a:off x="14188732" y="10238740"/>
            <a:ext cx="109918" cy="4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0899" y="16063"/>
                </a:lnTo>
                <a:lnTo>
                  <a:pt x="20692" y="14904"/>
                </a:lnTo>
                <a:lnTo>
                  <a:pt x="20514" y="13807"/>
                </a:lnTo>
                <a:lnTo>
                  <a:pt x="13314" y="0"/>
                </a:lnTo>
                <a:lnTo>
                  <a:pt x="10003" y="290"/>
                </a:lnTo>
                <a:lnTo>
                  <a:pt x="2571" y="1047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64" name="object 31" descr="object 3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581609" y="3944659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object 32" descr="object 3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560886" y="4935042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object 33" descr="object 3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550524" y="5430234"/>
            <a:ext cx="133504" cy="13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object 34" descr="object 3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540162" y="5925425"/>
            <a:ext cx="133504" cy="133504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object 35"/>
          <p:cNvSpPr txBox="1"/>
          <p:nvPr/>
        </p:nvSpPr>
        <p:spPr>
          <a:xfrm rot="60000">
            <a:off x="9323573" y="2344851"/>
            <a:ext cx="5565040" cy="112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700"/>
              </a:lnSpc>
              <a:defRPr spc="265" sz="90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Bikeshare</a:t>
            </a:r>
          </a:p>
        </p:txBody>
      </p:sp>
      <p:sp>
        <p:nvSpPr>
          <p:cNvPr id="669" name="object 36"/>
          <p:cNvSpPr txBox="1"/>
          <p:nvPr/>
        </p:nvSpPr>
        <p:spPr>
          <a:xfrm rot="60000">
            <a:off x="9903407" y="3875753"/>
            <a:ext cx="5982429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127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E-</a:t>
            </a:r>
            <a:r>
              <a:rPr spc="75"/>
              <a:t>bike</a:t>
            </a:r>
            <a:r>
              <a:rPr baseline="1682" spc="75"/>
              <a:t>s</a:t>
            </a:r>
            <a:r>
              <a:rPr baseline="1682" spc="-120"/>
              <a:t> </a:t>
            </a:r>
            <a:r>
              <a:rPr baseline="1682" spc="270"/>
              <a:t>are</a:t>
            </a:r>
            <a:r>
              <a:rPr baseline="1682" spc="-112"/>
              <a:t> </a:t>
            </a:r>
            <a:r>
              <a:rPr baseline="1682" spc="254"/>
              <a:t>pub</a:t>
            </a:r>
            <a:r>
              <a:rPr baseline="0" spc="170" sz="3300"/>
              <a:t>licly</a:t>
            </a:r>
            <a:r>
              <a:rPr baseline="0" spc="-75" sz="3300"/>
              <a:t> </a:t>
            </a:r>
            <a:r>
              <a:rPr baseline="0" spc="170" sz="3300"/>
              <a:t>available</a:t>
            </a:r>
          </a:p>
        </p:txBody>
      </p:sp>
      <p:sp>
        <p:nvSpPr>
          <p:cNvPr id="670" name="object 37"/>
          <p:cNvSpPr txBox="1"/>
          <p:nvPr/>
        </p:nvSpPr>
        <p:spPr>
          <a:xfrm rot="60000">
            <a:off x="9890377" y="4351887"/>
            <a:ext cx="4306059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53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</a:t>
            </a:r>
            <a:r>
              <a:rPr spc="-120"/>
              <a:t> </a:t>
            </a:r>
            <a:r>
              <a:rPr spc="336"/>
              <a:t>sho</a:t>
            </a:r>
            <a:r>
              <a:rPr baseline="0" spc="225" sz="3300"/>
              <a:t>rt</a:t>
            </a:r>
            <a:r>
              <a:rPr baseline="0" spc="-75" sz="3300"/>
              <a:t> </a:t>
            </a:r>
            <a:r>
              <a:rPr baseline="0" spc="250" sz="3300"/>
              <a:t>term</a:t>
            </a:r>
            <a:r>
              <a:rPr baseline="0" spc="-80" sz="3300"/>
              <a:t> </a:t>
            </a:r>
            <a:r>
              <a:rPr baseline="0" spc="245" sz="3300"/>
              <a:t>rental</a:t>
            </a:r>
          </a:p>
        </p:txBody>
      </p:sp>
      <p:sp>
        <p:nvSpPr>
          <p:cNvPr id="671" name="object 38"/>
          <p:cNvSpPr txBox="1"/>
          <p:nvPr/>
        </p:nvSpPr>
        <p:spPr>
          <a:xfrm rot="60000">
            <a:off x="9882067" y="4860394"/>
            <a:ext cx="5477059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41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Firs</a:t>
            </a:r>
            <a:r>
              <a:rPr baseline="1682"/>
              <a:t>t/last</a:t>
            </a:r>
            <a:r>
              <a:rPr baseline="1682" spc="-112"/>
              <a:t> </a:t>
            </a:r>
            <a:r>
              <a:rPr baseline="1682" spc="178"/>
              <a:t>mi</a:t>
            </a:r>
            <a:r>
              <a:rPr baseline="0" spc="120" sz="3300"/>
              <a:t>le</a:t>
            </a:r>
            <a:r>
              <a:rPr baseline="0" spc="-70" sz="3300"/>
              <a:t> </a:t>
            </a:r>
            <a:r>
              <a:rPr baseline="0" spc="104" sz="3300"/>
              <a:t>connections</a:t>
            </a:r>
          </a:p>
        </p:txBody>
      </p:sp>
      <p:sp>
        <p:nvSpPr>
          <p:cNvPr id="672" name="object 39"/>
          <p:cNvSpPr txBox="1"/>
          <p:nvPr/>
        </p:nvSpPr>
        <p:spPr>
          <a:xfrm rot="60000">
            <a:off x="9872419" y="5362329"/>
            <a:ext cx="6071113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381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Afford</a:t>
            </a:r>
            <a:r>
              <a:rPr baseline="1682"/>
              <a:t>able</a:t>
            </a:r>
            <a:r>
              <a:rPr baseline="1682" spc="-127"/>
              <a:t> </a:t>
            </a:r>
            <a:r>
              <a:rPr baseline="1682" spc="315"/>
              <a:t>way</a:t>
            </a:r>
            <a:r>
              <a:rPr baseline="1682" spc="-104"/>
              <a:t> </a:t>
            </a:r>
            <a:r>
              <a:rPr baseline="0" spc="335" sz="3300"/>
              <a:t>to</a:t>
            </a:r>
            <a:r>
              <a:rPr baseline="0" spc="-70" sz="3300"/>
              <a:t> </a:t>
            </a:r>
            <a:r>
              <a:rPr baseline="0" spc="419" sz="3300"/>
              <a:t>try</a:t>
            </a:r>
            <a:r>
              <a:rPr baseline="0" spc="-70" sz="3300"/>
              <a:t> </a:t>
            </a:r>
            <a:r>
              <a:rPr baseline="0" spc="160" sz="3300"/>
              <a:t>e-</a:t>
            </a:r>
            <a:r>
              <a:rPr baseline="0" spc="40" sz="3300"/>
              <a:t>bikes</a:t>
            </a:r>
          </a:p>
        </p:txBody>
      </p:sp>
      <p:sp>
        <p:nvSpPr>
          <p:cNvPr id="673" name="object 40"/>
          <p:cNvSpPr txBox="1"/>
          <p:nvPr/>
        </p:nvSpPr>
        <p:spPr>
          <a:xfrm rot="60000">
            <a:off x="9858494" y="5833764"/>
            <a:ext cx="3981345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270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Histo</a:t>
            </a:r>
            <a:r>
              <a:rPr baseline="0" spc="180" sz="3300"/>
              <a:t>rically</a:t>
            </a:r>
            <a:r>
              <a:rPr baseline="0" spc="-80" sz="3300"/>
              <a:t> </a:t>
            </a:r>
            <a:r>
              <a:rPr baseline="0" spc="65" sz="3300"/>
              <a:t>has</a:t>
            </a:r>
            <a:r>
              <a:rPr baseline="0" spc="-75" sz="3300"/>
              <a:t> </a:t>
            </a:r>
            <a:r>
              <a:rPr baseline="0" spc="245" sz="3300"/>
              <a:t>not</a:t>
            </a:r>
          </a:p>
        </p:txBody>
      </p:sp>
      <p:sp>
        <p:nvSpPr>
          <p:cNvPr id="674" name="object 41"/>
          <p:cNvSpPr txBox="1"/>
          <p:nvPr/>
        </p:nvSpPr>
        <p:spPr>
          <a:xfrm rot="60000">
            <a:off x="9847735" y="6327324"/>
            <a:ext cx="3838031" cy="5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1682" spc="262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adeq</a:t>
            </a:r>
            <a:r>
              <a:rPr baseline="0" spc="175" sz="3300"/>
              <a:t>uately</a:t>
            </a:r>
            <a:r>
              <a:rPr baseline="0" spc="-65" sz="3300"/>
              <a:t> </a:t>
            </a:r>
            <a:r>
              <a:rPr baseline="0" spc="145" sz="3300"/>
              <a:t>served</a:t>
            </a:r>
          </a:p>
        </p:txBody>
      </p:sp>
      <p:sp>
        <p:nvSpPr>
          <p:cNvPr id="675" name="object 42"/>
          <p:cNvSpPr txBox="1"/>
          <p:nvPr/>
        </p:nvSpPr>
        <p:spPr>
          <a:xfrm rot="60000">
            <a:off x="9840876" y="6843418"/>
            <a:ext cx="5675885" cy="50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3300"/>
              </a:lnSpc>
              <a:defRPr baseline="2524" spc="217" sz="49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disad</a:t>
            </a:r>
            <a:r>
              <a:rPr baseline="1682"/>
              <a:t>vantage</a:t>
            </a:r>
            <a:r>
              <a:rPr baseline="0" spc="145" sz="3300"/>
              <a:t>d</a:t>
            </a:r>
            <a:r>
              <a:rPr baseline="0" spc="-45" sz="3300"/>
              <a:t> </a:t>
            </a:r>
            <a:r>
              <a:rPr baseline="0" spc="95" sz="3300"/>
              <a:t>communities</a:t>
            </a:r>
          </a:p>
        </p:txBody>
      </p:sp>
      <p:grpSp>
        <p:nvGrpSpPr>
          <p:cNvPr id="684" name="object 43"/>
          <p:cNvGrpSpPr/>
          <p:nvPr/>
        </p:nvGrpSpPr>
        <p:grpSpPr>
          <a:xfrm>
            <a:off x="231148" y="3591038"/>
            <a:ext cx="495749" cy="588853"/>
            <a:chOff x="0" y="0"/>
            <a:chExt cx="495747" cy="588852"/>
          </a:xfrm>
        </p:grpSpPr>
        <p:grpSp>
          <p:nvGrpSpPr>
            <p:cNvPr id="678" name="object 44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676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7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679" name="object 45" descr="object 45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82" name="object 46"/>
            <p:cNvGrpSpPr/>
            <p:nvPr/>
          </p:nvGrpSpPr>
          <p:grpSpPr>
            <a:xfrm>
              <a:off x="87035" y="-1"/>
              <a:ext cx="408713" cy="472835"/>
              <a:chOff x="0" y="0"/>
              <a:chExt cx="408711" cy="472832"/>
            </a:xfrm>
          </p:grpSpPr>
          <p:sp>
            <p:nvSpPr>
              <p:cNvPr id="680" name="Shape"/>
              <p:cNvSpPr/>
              <p:nvPr/>
            </p:nvSpPr>
            <p:spPr>
              <a:xfrm>
                <a:off x="0" y="0"/>
                <a:ext cx="217882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7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1" name="Shape"/>
              <p:cNvSpPr/>
              <p:nvPr/>
            </p:nvSpPr>
            <p:spPr>
              <a:xfrm>
                <a:off x="156870" y="103987"/>
                <a:ext cx="251842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1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5" y="5867"/>
                    </a:lnTo>
                    <a:lnTo>
                      <a:pt x="8191" y="8767"/>
                    </a:lnTo>
                    <a:lnTo>
                      <a:pt x="6138" y="11143"/>
                    </a:lnTo>
                    <a:lnTo>
                      <a:pt x="5084" y="12498"/>
                    </a:lnTo>
                    <a:lnTo>
                      <a:pt x="4416" y="13324"/>
                    </a:lnTo>
                    <a:lnTo>
                      <a:pt x="3573" y="14318"/>
                    </a:lnTo>
                    <a:lnTo>
                      <a:pt x="2829" y="15189"/>
                    </a:lnTo>
                    <a:lnTo>
                      <a:pt x="2150" y="15974"/>
                    </a:lnTo>
                    <a:lnTo>
                      <a:pt x="1481" y="16767"/>
                    </a:lnTo>
                    <a:lnTo>
                      <a:pt x="878" y="17575"/>
                    </a:lnTo>
                    <a:lnTo>
                      <a:pt x="394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5" y="21535"/>
                    </a:lnTo>
                    <a:lnTo>
                      <a:pt x="2683" y="21600"/>
                    </a:lnTo>
                    <a:lnTo>
                      <a:pt x="4127" y="21341"/>
                    </a:lnTo>
                    <a:lnTo>
                      <a:pt x="5392" y="20821"/>
                    </a:lnTo>
                    <a:lnTo>
                      <a:pt x="6019" y="20455"/>
                    </a:lnTo>
                    <a:lnTo>
                      <a:pt x="6276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4" y="9834"/>
                    </a:lnTo>
                    <a:lnTo>
                      <a:pt x="19046" y="7418"/>
                    </a:lnTo>
                    <a:lnTo>
                      <a:pt x="20533" y="4893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683" name="object 47" descr="object 47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3052"/>
              <a:ext cx="115730" cy="12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87" name="object 48"/>
          <p:cNvGrpSpPr/>
          <p:nvPr/>
        </p:nvGrpSpPr>
        <p:grpSpPr>
          <a:xfrm>
            <a:off x="158604" y="4295326"/>
            <a:ext cx="128147" cy="115754"/>
            <a:chOff x="0" y="0"/>
            <a:chExt cx="128146" cy="115752"/>
          </a:xfrm>
        </p:grpSpPr>
        <p:pic>
          <p:nvPicPr>
            <p:cNvPr id="685" name="object 49" descr="object 49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28147" cy="115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6" name="object 50" descr="object 50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28147" cy="115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2" name="object 51"/>
          <p:cNvGrpSpPr/>
          <p:nvPr/>
        </p:nvGrpSpPr>
        <p:grpSpPr>
          <a:xfrm>
            <a:off x="950042" y="2970021"/>
            <a:ext cx="611677" cy="449987"/>
            <a:chOff x="0" y="0"/>
            <a:chExt cx="611676" cy="449985"/>
          </a:xfrm>
        </p:grpSpPr>
        <p:grpSp>
          <p:nvGrpSpPr>
            <p:cNvPr id="690" name="object 52"/>
            <p:cNvGrpSpPr/>
            <p:nvPr/>
          </p:nvGrpSpPr>
          <p:grpSpPr>
            <a:xfrm>
              <a:off x="140302" y="0"/>
              <a:ext cx="471375" cy="394792"/>
              <a:chOff x="0" y="0"/>
              <a:chExt cx="471373" cy="394791"/>
            </a:xfrm>
          </p:grpSpPr>
          <p:sp>
            <p:nvSpPr>
              <p:cNvPr id="688" name="Shape"/>
              <p:cNvSpPr/>
              <p:nvPr/>
            </p:nvSpPr>
            <p:spPr>
              <a:xfrm>
                <a:off x="0" y="0"/>
                <a:ext cx="383325" cy="227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3" y="780"/>
                    </a:lnTo>
                    <a:lnTo>
                      <a:pt x="14444" y="2105"/>
                    </a:lnTo>
                    <a:lnTo>
                      <a:pt x="12033" y="3828"/>
                    </a:lnTo>
                    <a:lnTo>
                      <a:pt x="9680" y="5795"/>
                    </a:lnTo>
                    <a:lnTo>
                      <a:pt x="7357" y="7862"/>
                    </a:lnTo>
                    <a:lnTo>
                      <a:pt x="4374" y="11074"/>
                    </a:lnTo>
                    <a:lnTo>
                      <a:pt x="2937" y="12852"/>
                    </a:lnTo>
                    <a:lnTo>
                      <a:pt x="1493" y="14609"/>
                    </a:lnTo>
                    <a:lnTo>
                      <a:pt x="5" y="18411"/>
                    </a:lnTo>
                    <a:lnTo>
                      <a:pt x="0" y="19908"/>
                    </a:lnTo>
                    <a:lnTo>
                      <a:pt x="386" y="21035"/>
                    </a:lnTo>
                    <a:lnTo>
                      <a:pt x="903" y="21451"/>
                    </a:lnTo>
                    <a:lnTo>
                      <a:pt x="1567" y="21600"/>
                    </a:lnTo>
                    <a:lnTo>
                      <a:pt x="2281" y="21542"/>
                    </a:lnTo>
                    <a:lnTo>
                      <a:pt x="4581" y="20346"/>
                    </a:lnTo>
                    <a:lnTo>
                      <a:pt x="6163" y="19056"/>
                    </a:lnTo>
                    <a:lnTo>
                      <a:pt x="7036" y="18342"/>
                    </a:lnTo>
                    <a:lnTo>
                      <a:pt x="8033" y="17536"/>
                    </a:lnTo>
                    <a:lnTo>
                      <a:pt x="8860" y="16901"/>
                    </a:lnTo>
                    <a:lnTo>
                      <a:pt x="9225" y="16708"/>
                    </a:lnTo>
                    <a:lnTo>
                      <a:pt x="10213" y="15906"/>
                    </a:lnTo>
                    <a:lnTo>
                      <a:pt x="12597" y="13935"/>
                    </a:lnTo>
                    <a:lnTo>
                      <a:pt x="15511" y="11455"/>
                    </a:lnTo>
                    <a:lnTo>
                      <a:pt x="18086" y="9123"/>
                    </a:lnTo>
                    <a:lnTo>
                      <a:pt x="20459" y="6049"/>
                    </a:lnTo>
                    <a:lnTo>
                      <a:pt x="21563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9" name="Shape"/>
              <p:cNvSpPr/>
              <p:nvPr/>
            </p:nvSpPr>
            <p:spPr>
              <a:xfrm>
                <a:off x="136371" y="197726"/>
                <a:ext cx="335003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6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8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8" y="13941"/>
                    </a:lnTo>
                    <a:lnTo>
                      <a:pt x="7" y="17775"/>
                    </a:lnTo>
                    <a:lnTo>
                      <a:pt x="0" y="19538"/>
                    </a:lnTo>
                    <a:lnTo>
                      <a:pt x="412" y="20827"/>
                    </a:lnTo>
                    <a:lnTo>
                      <a:pt x="1186" y="21547"/>
                    </a:lnTo>
                    <a:lnTo>
                      <a:pt x="2261" y="21600"/>
                    </a:lnTo>
                    <a:lnTo>
                      <a:pt x="3658" y="21178"/>
                    </a:lnTo>
                    <a:lnTo>
                      <a:pt x="6421" y="19995"/>
                    </a:lnTo>
                    <a:lnTo>
                      <a:pt x="11036" y="17235"/>
                    </a:lnTo>
                    <a:lnTo>
                      <a:pt x="14202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6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691" name="object 53" descr="object 53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335097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3" name="object 54" descr="object 5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35564" y="3387442"/>
            <a:ext cx="116875" cy="1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object 55"/>
          <p:cNvSpPr/>
          <p:nvPr/>
        </p:nvSpPr>
        <p:spPr>
          <a:xfrm>
            <a:off x="2176615" y="2829050"/>
            <a:ext cx="427140" cy="121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529"/>
                </a:moveTo>
                <a:lnTo>
                  <a:pt x="17766" y="369"/>
                </a:lnTo>
                <a:lnTo>
                  <a:pt x="15418" y="0"/>
                </a:lnTo>
                <a:lnTo>
                  <a:pt x="13072" y="424"/>
                </a:lnTo>
                <a:lnTo>
                  <a:pt x="10730" y="1346"/>
                </a:lnTo>
                <a:lnTo>
                  <a:pt x="8395" y="2472"/>
                </a:lnTo>
                <a:lnTo>
                  <a:pt x="5295" y="4903"/>
                </a:lnTo>
                <a:lnTo>
                  <a:pt x="3760" y="6482"/>
                </a:lnTo>
                <a:lnTo>
                  <a:pt x="2223" y="8016"/>
                </a:lnTo>
                <a:lnTo>
                  <a:pt x="277" y="13108"/>
                </a:lnTo>
                <a:lnTo>
                  <a:pt x="0" y="15740"/>
                </a:lnTo>
                <a:lnTo>
                  <a:pt x="120" y="18145"/>
                </a:lnTo>
                <a:lnTo>
                  <a:pt x="2227" y="21462"/>
                </a:lnTo>
                <a:lnTo>
                  <a:pt x="3000" y="21600"/>
                </a:lnTo>
                <a:lnTo>
                  <a:pt x="3783" y="21475"/>
                </a:lnTo>
                <a:lnTo>
                  <a:pt x="4569" y="21206"/>
                </a:lnTo>
                <a:lnTo>
                  <a:pt x="5352" y="20911"/>
                </a:lnTo>
                <a:lnTo>
                  <a:pt x="6219" y="20601"/>
                </a:lnTo>
                <a:lnTo>
                  <a:pt x="7206" y="20256"/>
                </a:lnTo>
                <a:lnTo>
                  <a:pt x="8018" y="20037"/>
                </a:lnTo>
                <a:lnTo>
                  <a:pt x="8361" y="20089"/>
                </a:lnTo>
                <a:lnTo>
                  <a:pt x="9340" y="19746"/>
                </a:lnTo>
                <a:lnTo>
                  <a:pt x="11710" y="18854"/>
                </a:lnTo>
                <a:lnTo>
                  <a:pt x="14618" y="17637"/>
                </a:lnTo>
                <a:lnTo>
                  <a:pt x="17213" y="16314"/>
                </a:lnTo>
                <a:lnTo>
                  <a:pt x="19773" y="13463"/>
                </a:lnTo>
                <a:lnTo>
                  <a:pt x="21494" y="7352"/>
                </a:lnTo>
                <a:lnTo>
                  <a:pt x="21600" y="552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5" name="object 56"/>
          <p:cNvSpPr/>
          <p:nvPr/>
        </p:nvSpPr>
        <p:spPr>
          <a:xfrm>
            <a:off x="2247746" y="3049675"/>
            <a:ext cx="367438" cy="109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683"/>
                </a:moveTo>
                <a:lnTo>
                  <a:pt x="19698" y="728"/>
                </a:lnTo>
                <a:lnTo>
                  <a:pt x="16417" y="253"/>
                </a:lnTo>
                <a:lnTo>
                  <a:pt x="13207" y="0"/>
                </a:lnTo>
                <a:lnTo>
                  <a:pt x="10993" y="80"/>
                </a:lnTo>
                <a:lnTo>
                  <a:pt x="6594" y="1559"/>
                </a:lnTo>
                <a:lnTo>
                  <a:pt x="3955" y="3343"/>
                </a:lnTo>
                <a:lnTo>
                  <a:pt x="1315" y="7126"/>
                </a:lnTo>
                <a:lnTo>
                  <a:pt x="0" y="13959"/>
                </a:lnTo>
                <a:lnTo>
                  <a:pt x="116" y="16568"/>
                </a:lnTo>
                <a:lnTo>
                  <a:pt x="2834" y="20552"/>
                </a:lnTo>
                <a:lnTo>
                  <a:pt x="5418" y="21440"/>
                </a:lnTo>
                <a:lnTo>
                  <a:pt x="6712" y="21600"/>
                </a:lnTo>
                <a:lnTo>
                  <a:pt x="9878" y="21600"/>
                </a:lnTo>
                <a:lnTo>
                  <a:pt x="13020" y="20947"/>
                </a:lnTo>
                <a:lnTo>
                  <a:pt x="16117" y="19188"/>
                </a:lnTo>
                <a:lnTo>
                  <a:pt x="19145" y="15873"/>
                </a:lnTo>
                <a:lnTo>
                  <a:pt x="21171" y="11151"/>
                </a:lnTo>
                <a:lnTo>
                  <a:pt x="21600" y="6683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98" name="object 57"/>
          <p:cNvGrpSpPr/>
          <p:nvPr/>
        </p:nvGrpSpPr>
        <p:grpSpPr>
          <a:xfrm>
            <a:off x="1978562" y="3019817"/>
            <a:ext cx="134188" cy="111794"/>
            <a:chOff x="0" y="0"/>
            <a:chExt cx="134187" cy="111793"/>
          </a:xfrm>
        </p:grpSpPr>
        <p:pic>
          <p:nvPicPr>
            <p:cNvPr id="696" name="object 58" descr="object 58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object 59" descr="object 59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34188" cy="11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1" name="object 60"/>
          <p:cNvGrpSpPr/>
          <p:nvPr/>
        </p:nvGrpSpPr>
        <p:grpSpPr>
          <a:xfrm>
            <a:off x="1740627" y="2983825"/>
            <a:ext cx="120767" cy="114994"/>
            <a:chOff x="0" y="0"/>
            <a:chExt cx="120766" cy="114993"/>
          </a:xfrm>
        </p:grpSpPr>
        <p:pic>
          <p:nvPicPr>
            <p:cNvPr id="699" name="object 61" descr="object 61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object 62" descr="object 62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20767" cy="114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2" name="object 63"/>
          <p:cNvSpPr/>
          <p:nvPr/>
        </p:nvSpPr>
        <p:spPr>
          <a:xfrm>
            <a:off x="3185317" y="2911120"/>
            <a:ext cx="428159" cy="125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03" name="object 64"/>
          <p:cNvSpPr/>
          <p:nvPr/>
        </p:nvSpPr>
        <p:spPr>
          <a:xfrm>
            <a:off x="3199033" y="2692487"/>
            <a:ext cx="365660" cy="133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04" name="object 65" descr="object 65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725066" y="2900944"/>
            <a:ext cx="124887" cy="113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object 66" descr="object 66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954191" y="2849212"/>
            <a:ext cx="133367" cy="111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4" name="object 67"/>
          <p:cNvGrpSpPr/>
          <p:nvPr/>
        </p:nvGrpSpPr>
        <p:grpSpPr>
          <a:xfrm>
            <a:off x="4072299" y="2082646"/>
            <a:ext cx="503740" cy="595714"/>
            <a:chOff x="0" y="0"/>
            <a:chExt cx="503739" cy="595713"/>
          </a:xfrm>
        </p:grpSpPr>
        <p:grpSp>
          <p:nvGrpSpPr>
            <p:cNvPr id="708" name="object 68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706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7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09" name="object 69" descr="object 69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12" name="object 70"/>
            <p:cNvGrpSpPr/>
            <p:nvPr/>
          </p:nvGrpSpPr>
          <p:grpSpPr>
            <a:xfrm>
              <a:off x="48176" y="0"/>
              <a:ext cx="455564" cy="443040"/>
              <a:chOff x="0" y="0"/>
              <a:chExt cx="455562" cy="443039"/>
            </a:xfrm>
          </p:grpSpPr>
          <p:sp>
            <p:nvSpPr>
              <p:cNvPr id="710" name="Shape"/>
              <p:cNvSpPr/>
              <p:nvPr/>
            </p:nvSpPr>
            <p:spPr>
              <a:xfrm>
                <a:off x="0" y="0"/>
                <a:ext cx="300660" cy="33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5"/>
                    </a:moveTo>
                    <a:lnTo>
                      <a:pt x="21511" y="1432"/>
                    </a:lnTo>
                    <a:lnTo>
                      <a:pt x="21264" y="736"/>
                    </a:lnTo>
                    <a:lnTo>
                      <a:pt x="20896" y="151"/>
                    </a:lnTo>
                    <a:lnTo>
                      <a:pt x="20485" y="0"/>
                    </a:lnTo>
                    <a:lnTo>
                      <a:pt x="19791" y="15"/>
                    </a:lnTo>
                    <a:lnTo>
                      <a:pt x="15421" y="1951"/>
                    </a:lnTo>
                    <a:lnTo>
                      <a:pt x="12808" y="3813"/>
                    </a:lnTo>
                    <a:lnTo>
                      <a:pt x="10406" y="5891"/>
                    </a:lnTo>
                    <a:lnTo>
                      <a:pt x="8139" y="8100"/>
                    </a:lnTo>
                    <a:lnTo>
                      <a:pt x="5933" y="10359"/>
                    </a:lnTo>
                    <a:lnTo>
                      <a:pt x="3254" y="13613"/>
                    </a:lnTo>
                    <a:lnTo>
                      <a:pt x="2025" y="15327"/>
                    </a:lnTo>
                    <a:lnTo>
                      <a:pt x="782" y="17030"/>
                    </a:lnTo>
                    <a:lnTo>
                      <a:pt x="590" y="17283"/>
                    </a:lnTo>
                    <a:lnTo>
                      <a:pt x="310" y="17850"/>
                    </a:lnTo>
                    <a:lnTo>
                      <a:pt x="0" y="18923"/>
                    </a:lnTo>
                    <a:lnTo>
                      <a:pt x="41" y="20044"/>
                    </a:lnTo>
                    <a:lnTo>
                      <a:pt x="440" y="20994"/>
                    </a:lnTo>
                    <a:lnTo>
                      <a:pt x="1205" y="21548"/>
                    </a:lnTo>
                    <a:lnTo>
                      <a:pt x="1933" y="21600"/>
                    </a:lnTo>
                    <a:lnTo>
                      <a:pt x="2763" y="21421"/>
                    </a:lnTo>
                    <a:lnTo>
                      <a:pt x="5204" y="20081"/>
                    </a:lnTo>
                    <a:lnTo>
                      <a:pt x="7545" y="17927"/>
                    </a:lnTo>
                    <a:lnTo>
                      <a:pt x="8390" y="17118"/>
                    </a:lnTo>
                    <a:lnTo>
                      <a:pt x="9358" y="16200"/>
                    </a:lnTo>
                    <a:lnTo>
                      <a:pt x="10170" y="15459"/>
                    </a:lnTo>
                    <a:lnTo>
                      <a:pt x="10553" y="15187"/>
                    </a:lnTo>
                    <a:lnTo>
                      <a:pt x="11511" y="14275"/>
                    </a:lnTo>
                    <a:lnTo>
                      <a:pt x="13815" y="12051"/>
                    </a:lnTo>
                    <a:lnTo>
                      <a:pt x="16610" y="9288"/>
                    </a:lnTo>
                    <a:lnTo>
                      <a:pt x="19043" y="6758"/>
                    </a:lnTo>
                    <a:lnTo>
                      <a:pt x="21034" y="3840"/>
                    </a:lnTo>
                    <a:lnTo>
                      <a:pt x="21494" y="2785"/>
                    </a:lnTo>
                    <a:lnTo>
                      <a:pt x="21600" y="2145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1" name="Shape"/>
              <p:cNvSpPr/>
              <p:nvPr/>
            </p:nvSpPr>
            <p:spPr>
              <a:xfrm>
                <a:off x="186461" y="156971"/>
                <a:ext cx="269102" cy="28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48"/>
                    </a:moveTo>
                    <a:lnTo>
                      <a:pt x="18764" y="0"/>
                    </a:lnTo>
                    <a:lnTo>
                      <a:pt x="17946" y="96"/>
                    </a:lnTo>
                    <a:lnTo>
                      <a:pt x="13788" y="3003"/>
                    </a:lnTo>
                    <a:lnTo>
                      <a:pt x="10414" y="5636"/>
                    </a:lnTo>
                    <a:lnTo>
                      <a:pt x="6021" y="9535"/>
                    </a:lnTo>
                    <a:lnTo>
                      <a:pt x="2158" y="13902"/>
                    </a:lnTo>
                    <a:lnTo>
                      <a:pt x="300" y="16762"/>
                    </a:lnTo>
                    <a:lnTo>
                      <a:pt x="0" y="18716"/>
                    </a:lnTo>
                    <a:lnTo>
                      <a:pt x="85" y="19668"/>
                    </a:lnTo>
                    <a:lnTo>
                      <a:pt x="540" y="20805"/>
                    </a:lnTo>
                    <a:lnTo>
                      <a:pt x="1359" y="21462"/>
                    </a:lnTo>
                    <a:lnTo>
                      <a:pt x="2447" y="21600"/>
                    </a:lnTo>
                    <a:lnTo>
                      <a:pt x="3712" y="21182"/>
                    </a:lnTo>
                    <a:lnTo>
                      <a:pt x="6695" y="19393"/>
                    </a:lnTo>
                    <a:lnTo>
                      <a:pt x="9498" y="17357"/>
                    </a:lnTo>
                    <a:lnTo>
                      <a:pt x="12760" y="14689"/>
                    </a:lnTo>
                    <a:lnTo>
                      <a:pt x="15823" y="11851"/>
                    </a:lnTo>
                    <a:lnTo>
                      <a:pt x="18543" y="8732"/>
                    </a:lnTo>
                    <a:lnTo>
                      <a:pt x="20775" y="5220"/>
                    </a:lnTo>
                    <a:lnTo>
                      <a:pt x="21600" y="2148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13" name="object 71" descr="object 71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472904"/>
              <a:ext cx="116964" cy="122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17" name="object 72"/>
          <p:cNvGrpSpPr/>
          <p:nvPr/>
        </p:nvGrpSpPr>
        <p:grpSpPr>
          <a:xfrm>
            <a:off x="3868708" y="2681477"/>
            <a:ext cx="113463" cy="132657"/>
            <a:chOff x="0" y="0"/>
            <a:chExt cx="113462" cy="132656"/>
          </a:xfrm>
        </p:grpSpPr>
        <p:pic>
          <p:nvPicPr>
            <p:cNvPr id="715" name="object 73" descr="object 73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6" name="object 74" descr="object 74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113463" cy="13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8" name="object 75"/>
          <p:cNvSpPr/>
          <p:nvPr/>
        </p:nvSpPr>
        <p:spPr>
          <a:xfrm>
            <a:off x="4848230" y="1170302"/>
            <a:ext cx="136387" cy="42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54" y="21600"/>
                </a:moveTo>
                <a:lnTo>
                  <a:pt x="216" y="19869"/>
                </a:lnTo>
                <a:lnTo>
                  <a:pt x="0" y="19257"/>
                </a:lnTo>
                <a:lnTo>
                  <a:pt x="24" y="18475"/>
                </a:lnTo>
                <a:lnTo>
                  <a:pt x="280" y="17688"/>
                </a:lnTo>
                <a:lnTo>
                  <a:pt x="663" y="16900"/>
                </a:lnTo>
                <a:lnTo>
                  <a:pt x="1069" y="16116"/>
                </a:lnTo>
                <a:lnTo>
                  <a:pt x="1508" y="15248"/>
                </a:lnTo>
                <a:lnTo>
                  <a:pt x="1998" y="14258"/>
                </a:lnTo>
                <a:lnTo>
                  <a:pt x="2348" y="13443"/>
                </a:lnTo>
                <a:lnTo>
                  <a:pt x="2364" y="13096"/>
                </a:lnTo>
                <a:lnTo>
                  <a:pt x="2852" y="12115"/>
                </a:lnTo>
                <a:lnTo>
                  <a:pt x="4085" y="9742"/>
                </a:lnTo>
                <a:lnTo>
                  <a:pt x="5709" y="6832"/>
                </a:lnTo>
                <a:lnTo>
                  <a:pt x="7368" y="4239"/>
                </a:lnTo>
                <a:lnTo>
                  <a:pt x="10372" y="1706"/>
                </a:lnTo>
                <a:lnTo>
                  <a:pt x="16109" y="76"/>
                </a:lnTo>
                <a:lnTo>
                  <a:pt x="17746" y="0"/>
                </a:lnTo>
                <a:lnTo>
                  <a:pt x="18592" y="159"/>
                </a:lnTo>
                <a:lnTo>
                  <a:pt x="19495" y="557"/>
                </a:lnTo>
                <a:lnTo>
                  <a:pt x="20274" y="1067"/>
                </a:lnTo>
                <a:lnTo>
                  <a:pt x="20748" y="1562"/>
                </a:lnTo>
                <a:lnTo>
                  <a:pt x="21600" y="3953"/>
                </a:lnTo>
                <a:lnTo>
                  <a:pt x="21488" y="6327"/>
                </a:lnTo>
                <a:lnTo>
                  <a:pt x="20673" y="8684"/>
                </a:lnTo>
                <a:lnTo>
                  <a:pt x="19416" y="11029"/>
                </a:lnTo>
                <a:lnTo>
                  <a:pt x="17981" y="13364"/>
                </a:lnTo>
                <a:lnTo>
                  <a:pt x="15246" y="16447"/>
                </a:lnTo>
                <a:lnTo>
                  <a:pt x="13560" y="17968"/>
                </a:lnTo>
                <a:lnTo>
                  <a:pt x="11913" y="19491"/>
                </a:lnTo>
                <a:lnTo>
                  <a:pt x="11678" y="19721"/>
                </a:lnTo>
                <a:lnTo>
                  <a:pt x="10951" y="20153"/>
                </a:lnTo>
                <a:lnTo>
                  <a:pt x="9276" y="20847"/>
                </a:lnTo>
                <a:lnTo>
                  <a:pt x="7037" y="21366"/>
                </a:lnTo>
                <a:lnTo>
                  <a:pt x="4654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9" name="object 76"/>
          <p:cNvSpPr/>
          <p:nvPr/>
        </p:nvSpPr>
        <p:spPr>
          <a:xfrm>
            <a:off x="4646588" y="1145526"/>
            <a:ext cx="119457" cy="364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56" y="21600"/>
                </a:moveTo>
                <a:lnTo>
                  <a:pt x="787" y="19926"/>
                </a:lnTo>
                <a:lnTo>
                  <a:pt x="78" y="17324"/>
                </a:lnTo>
                <a:lnTo>
                  <a:pt x="0" y="16015"/>
                </a:lnTo>
                <a:lnTo>
                  <a:pt x="91" y="14710"/>
                </a:lnTo>
                <a:lnTo>
                  <a:pt x="671" y="11526"/>
                </a:lnTo>
                <a:lnTo>
                  <a:pt x="1847" y="8376"/>
                </a:lnTo>
                <a:lnTo>
                  <a:pt x="4029" y="5291"/>
                </a:lnTo>
                <a:lnTo>
                  <a:pt x="7625" y="2304"/>
                </a:lnTo>
                <a:lnTo>
                  <a:pt x="12323" y="351"/>
                </a:lnTo>
                <a:lnTo>
                  <a:pt x="16495" y="0"/>
                </a:lnTo>
                <a:lnTo>
                  <a:pt x="17608" y="117"/>
                </a:lnTo>
                <a:lnTo>
                  <a:pt x="19011" y="502"/>
                </a:lnTo>
                <a:lnTo>
                  <a:pt x="20298" y="983"/>
                </a:lnTo>
                <a:lnTo>
                  <a:pt x="21238" y="1506"/>
                </a:lnTo>
                <a:lnTo>
                  <a:pt x="21600" y="2019"/>
                </a:lnTo>
                <a:lnTo>
                  <a:pt x="21549" y="3680"/>
                </a:lnTo>
                <a:lnTo>
                  <a:pt x="21268" y="6961"/>
                </a:lnTo>
                <a:lnTo>
                  <a:pt x="20594" y="10789"/>
                </a:lnTo>
                <a:lnTo>
                  <a:pt x="18431" y="15189"/>
                </a:lnTo>
                <a:lnTo>
                  <a:pt x="16311" y="17812"/>
                </a:lnTo>
                <a:lnTo>
                  <a:pt x="12359" y="20400"/>
                </a:lnTo>
                <a:lnTo>
                  <a:pt x="585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20" name="object 77" descr="object 77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4669237" y="1651106"/>
            <a:ext cx="112214" cy="13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object 78" descr="object 78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643699" y="1894697"/>
            <a:ext cx="116128" cy="120531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object 79"/>
          <p:cNvSpPr/>
          <p:nvPr/>
        </p:nvSpPr>
        <p:spPr>
          <a:xfrm>
            <a:off x="4754397" y="99794"/>
            <a:ext cx="130557" cy="42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9006"/>
                </a:moveTo>
                <a:lnTo>
                  <a:pt x="21577" y="18767"/>
                </a:lnTo>
                <a:lnTo>
                  <a:pt x="21505" y="17171"/>
                </a:lnTo>
                <a:lnTo>
                  <a:pt x="21474" y="15572"/>
                </a:lnTo>
                <a:lnTo>
                  <a:pt x="21285" y="13980"/>
                </a:lnTo>
                <a:lnTo>
                  <a:pt x="19564" y="10077"/>
                </a:lnTo>
                <a:lnTo>
                  <a:pt x="18198" y="7758"/>
                </a:lnTo>
                <a:lnTo>
                  <a:pt x="16387" y="5477"/>
                </a:lnTo>
                <a:lnTo>
                  <a:pt x="13870" y="3256"/>
                </a:lnTo>
                <a:lnTo>
                  <a:pt x="10386" y="1125"/>
                </a:lnTo>
                <a:lnTo>
                  <a:pt x="5702" y="0"/>
                </a:lnTo>
                <a:lnTo>
                  <a:pt x="4181" y="249"/>
                </a:lnTo>
                <a:lnTo>
                  <a:pt x="357" y="2391"/>
                </a:lnTo>
                <a:lnTo>
                  <a:pt x="0" y="4187"/>
                </a:lnTo>
                <a:lnTo>
                  <a:pt x="212" y="5075"/>
                </a:lnTo>
                <a:lnTo>
                  <a:pt x="1458" y="7668"/>
                </a:lnTo>
                <a:lnTo>
                  <a:pt x="3089" y="10553"/>
                </a:lnTo>
                <a:lnTo>
                  <a:pt x="4509" y="12895"/>
                </a:lnTo>
                <a:lnTo>
                  <a:pt x="5484" y="14186"/>
                </a:lnTo>
                <a:lnTo>
                  <a:pt x="6043" y="14983"/>
                </a:lnTo>
                <a:lnTo>
                  <a:pt x="6659" y="15957"/>
                </a:lnTo>
                <a:lnTo>
                  <a:pt x="7190" y="16812"/>
                </a:lnTo>
                <a:lnTo>
                  <a:pt x="7661" y="17585"/>
                </a:lnTo>
                <a:lnTo>
                  <a:pt x="8157" y="18360"/>
                </a:lnTo>
                <a:lnTo>
                  <a:pt x="10512" y="20395"/>
                </a:lnTo>
                <a:lnTo>
                  <a:pt x="14532" y="21600"/>
                </a:lnTo>
                <a:lnTo>
                  <a:pt x="16784" y="21522"/>
                </a:lnTo>
                <a:lnTo>
                  <a:pt x="18866" y="21043"/>
                </a:lnTo>
                <a:lnTo>
                  <a:pt x="20491" y="20316"/>
                </a:lnTo>
                <a:lnTo>
                  <a:pt x="21365" y="19487"/>
                </a:lnTo>
                <a:lnTo>
                  <a:pt x="21600" y="19006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23" name="object 80"/>
          <p:cNvSpPr/>
          <p:nvPr/>
        </p:nvSpPr>
        <p:spPr>
          <a:xfrm>
            <a:off x="4537100" y="152348"/>
            <a:ext cx="136602" cy="364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7716"/>
                </a:moveTo>
                <a:lnTo>
                  <a:pt x="20867" y="14060"/>
                </a:lnTo>
                <a:lnTo>
                  <a:pt x="18632" y="9687"/>
                </a:lnTo>
                <a:lnTo>
                  <a:pt x="15690" y="6017"/>
                </a:lnTo>
                <a:lnTo>
                  <a:pt x="12925" y="2904"/>
                </a:lnTo>
                <a:lnTo>
                  <a:pt x="9436" y="512"/>
                </a:lnTo>
                <a:lnTo>
                  <a:pt x="6434" y="0"/>
                </a:lnTo>
                <a:lnTo>
                  <a:pt x="5412" y="15"/>
                </a:lnTo>
                <a:lnTo>
                  <a:pt x="924" y="1941"/>
                </a:lnTo>
                <a:lnTo>
                  <a:pt x="0" y="6379"/>
                </a:lnTo>
                <a:lnTo>
                  <a:pt x="1024" y="9520"/>
                </a:lnTo>
                <a:lnTo>
                  <a:pt x="2932" y="12609"/>
                </a:lnTo>
                <a:lnTo>
                  <a:pt x="5360" y="15663"/>
                </a:lnTo>
                <a:lnTo>
                  <a:pt x="7738" y="18121"/>
                </a:lnTo>
                <a:lnTo>
                  <a:pt x="10696" y="20486"/>
                </a:lnTo>
                <a:lnTo>
                  <a:pt x="14292" y="21600"/>
                </a:lnTo>
                <a:lnTo>
                  <a:pt x="16391" y="21489"/>
                </a:lnTo>
                <a:lnTo>
                  <a:pt x="20634" y="19633"/>
                </a:lnTo>
                <a:lnTo>
                  <a:pt x="21600" y="17716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26" name="object 81"/>
          <p:cNvGrpSpPr/>
          <p:nvPr/>
        </p:nvGrpSpPr>
        <p:grpSpPr>
          <a:xfrm>
            <a:off x="4686887" y="628854"/>
            <a:ext cx="111631" cy="132970"/>
            <a:chOff x="0" y="0"/>
            <a:chExt cx="111629" cy="132969"/>
          </a:xfrm>
        </p:grpSpPr>
        <p:pic>
          <p:nvPicPr>
            <p:cNvPr id="724" name="object 82" descr="object 82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0" y="0"/>
              <a:ext cx="111630" cy="13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object 83" descr="object 83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0" y="0"/>
              <a:ext cx="111630" cy="13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9" name="object 84"/>
          <p:cNvGrpSpPr/>
          <p:nvPr/>
        </p:nvGrpSpPr>
        <p:grpSpPr>
          <a:xfrm>
            <a:off x="4787174" y="858370"/>
            <a:ext cx="113768" cy="125155"/>
            <a:chOff x="0" y="0"/>
            <a:chExt cx="113767" cy="125153"/>
          </a:xfrm>
        </p:grpSpPr>
        <p:pic>
          <p:nvPicPr>
            <p:cNvPr id="727" name="object 85" descr="object 85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0" y="0"/>
              <a:ext cx="113768" cy="125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object 86" descr="object 86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0" y="0"/>
              <a:ext cx="113768" cy="125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91125"/>
            <a:ext cx="9096375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7997" cy="509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object 4" descr="object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625" y="5191125"/>
            <a:ext cx="9096375" cy="5095874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object 5"/>
          <p:cNvSpPr/>
          <p:nvPr/>
        </p:nvSpPr>
        <p:spPr>
          <a:xfrm>
            <a:off x="-1" y="-1"/>
            <a:ext cx="8006610" cy="6619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4169"/>
                </a:lnTo>
                <a:lnTo>
                  <a:pt x="21599" y="14202"/>
                </a:lnTo>
                <a:lnTo>
                  <a:pt x="21593" y="14356"/>
                </a:lnTo>
                <a:lnTo>
                  <a:pt x="21584" y="14510"/>
                </a:lnTo>
                <a:lnTo>
                  <a:pt x="21572" y="14663"/>
                </a:lnTo>
                <a:lnTo>
                  <a:pt x="21558" y="14816"/>
                </a:lnTo>
                <a:lnTo>
                  <a:pt x="21541" y="14967"/>
                </a:lnTo>
                <a:lnTo>
                  <a:pt x="21522" y="15117"/>
                </a:lnTo>
                <a:lnTo>
                  <a:pt x="21501" y="15267"/>
                </a:lnTo>
                <a:lnTo>
                  <a:pt x="21477" y="15416"/>
                </a:lnTo>
                <a:lnTo>
                  <a:pt x="21451" y="15563"/>
                </a:lnTo>
                <a:lnTo>
                  <a:pt x="21422" y="15710"/>
                </a:lnTo>
                <a:lnTo>
                  <a:pt x="21391" y="15855"/>
                </a:lnTo>
                <a:lnTo>
                  <a:pt x="21358" y="16000"/>
                </a:lnTo>
                <a:lnTo>
                  <a:pt x="21322" y="16143"/>
                </a:lnTo>
                <a:lnTo>
                  <a:pt x="21285" y="16285"/>
                </a:lnTo>
                <a:lnTo>
                  <a:pt x="21245" y="16427"/>
                </a:lnTo>
                <a:lnTo>
                  <a:pt x="21202" y="16566"/>
                </a:lnTo>
                <a:lnTo>
                  <a:pt x="21158" y="16705"/>
                </a:lnTo>
                <a:lnTo>
                  <a:pt x="21111" y="16842"/>
                </a:lnTo>
                <a:lnTo>
                  <a:pt x="21063" y="16978"/>
                </a:lnTo>
                <a:lnTo>
                  <a:pt x="21012" y="17113"/>
                </a:lnTo>
                <a:lnTo>
                  <a:pt x="20959" y="17247"/>
                </a:lnTo>
                <a:lnTo>
                  <a:pt x="20904" y="17379"/>
                </a:lnTo>
                <a:lnTo>
                  <a:pt x="20847" y="17509"/>
                </a:lnTo>
                <a:lnTo>
                  <a:pt x="20789" y="17638"/>
                </a:lnTo>
                <a:lnTo>
                  <a:pt x="20728" y="17766"/>
                </a:lnTo>
                <a:lnTo>
                  <a:pt x="20665" y="17892"/>
                </a:lnTo>
                <a:lnTo>
                  <a:pt x="20600" y="18017"/>
                </a:lnTo>
                <a:lnTo>
                  <a:pt x="20534" y="18140"/>
                </a:lnTo>
                <a:lnTo>
                  <a:pt x="20465" y="18261"/>
                </a:lnTo>
                <a:lnTo>
                  <a:pt x="20395" y="18381"/>
                </a:lnTo>
                <a:lnTo>
                  <a:pt x="20323" y="18499"/>
                </a:lnTo>
                <a:lnTo>
                  <a:pt x="20249" y="18615"/>
                </a:lnTo>
                <a:lnTo>
                  <a:pt x="20173" y="18730"/>
                </a:lnTo>
                <a:lnTo>
                  <a:pt x="20096" y="18843"/>
                </a:lnTo>
                <a:lnTo>
                  <a:pt x="20017" y="18954"/>
                </a:lnTo>
                <a:lnTo>
                  <a:pt x="19936" y="19064"/>
                </a:lnTo>
                <a:lnTo>
                  <a:pt x="19853" y="19171"/>
                </a:lnTo>
                <a:lnTo>
                  <a:pt x="19769" y="19277"/>
                </a:lnTo>
                <a:lnTo>
                  <a:pt x="19684" y="19380"/>
                </a:lnTo>
                <a:lnTo>
                  <a:pt x="19596" y="19482"/>
                </a:lnTo>
                <a:lnTo>
                  <a:pt x="19508" y="19582"/>
                </a:lnTo>
                <a:lnTo>
                  <a:pt x="19417" y="19679"/>
                </a:lnTo>
                <a:lnTo>
                  <a:pt x="19325" y="19775"/>
                </a:lnTo>
                <a:lnTo>
                  <a:pt x="19232" y="19869"/>
                </a:lnTo>
                <a:lnTo>
                  <a:pt x="19137" y="19960"/>
                </a:lnTo>
                <a:lnTo>
                  <a:pt x="19041" y="20050"/>
                </a:lnTo>
                <a:lnTo>
                  <a:pt x="18943" y="20137"/>
                </a:lnTo>
                <a:lnTo>
                  <a:pt x="18844" y="20222"/>
                </a:lnTo>
                <a:lnTo>
                  <a:pt x="18744" y="20305"/>
                </a:lnTo>
                <a:lnTo>
                  <a:pt x="18642" y="20385"/>
                </a:lnTo>
                <a:lnTo>
                  <a:pt x="18539" y="20464"/>
                </a:lnTo>
                <a:lnTo>
                  <a:pt x="18435" y="20539"/>
                </a:lnTo>
                <a:lnTo>
                  <a:pt x="18329" y="20613"/>
                </a:lnTo>
                <a:lnTo>
                  <a:pt x="18222" y="20684"/>
                </a:lnTo>
                <a:lnTo>
                  <a:pt x="18114" y="20753"/>
                </a:lnTo>
                <a:lnTo>
                  <a:pt x="18005" y="20819"/>
                </a:lnTo>
                <a:lnTo>
                  <a:pt x="17895" y="20883"/>
                </a:lnTo>
                <a:lnTo>
                  <a:pt x="17784" y="20945"/>
                </a:lnTo>
                <a:lnTo>
                  <a:pt x="17671" y="21003"/>
                </a:lnTo>
                <a:lnTo>
                  <a:pt x="17558" y="21060"/>
                </a:lnTo>
                <a:lnTo>
                  <a:pt x="17443" y="21113"/>
                </a:lnTo>
                <a:lnTo>
                  <a:pt x="17327" y="21164"/>
                </a:lnTo>
                <a:lnTo>
                  <a:pt x="17211" y="21213"/>
                </a:lnTo>
                <a:lnTo>
                  <a:pt x="17093" y="21259"/>
                </a:lnTo>
                <a:lnTo>
                  <a:pt x="16974" y="21302"/>
                </a:lnTo>
                <a:lnTo>
                  <a:pt x="16855" y="21342"/>
                </a:lnTo>
                <a:lnTo>
                  <a:pt x="16735" y="21379"/>
                </a:lnTo>
                <a:lnTo>
                  <a:pt x="16613" y="21414"/>
                </a:lnTo>
                <a:lnTo>
                  <a:pt x="16491" y="21446"/>
                </a:lnTo>
                <a:lnTo>
                  <a:pt x="16369" y="21474"/>
                </a:lnTo>
                <a:lnTo>
                  <a:pt x="16245" y="21500"/>
                </a:lnTo>
                <a:lnTo>
                  <a:pt x="16121" y="21523"/>
                </a:lnTo>
                <a:lnTo>
                  <a:pt x="15995" y="21543"/>
                </a:lnTo>
                <a:lnTo>
                  <a:pt x="15869" y="21561"/>
                </a:lnTo>
                <a:lnTo>
                  <a:pt x="15743" y="21575"/>
                </a:lnTo>
                <a:lnTo>
                  <a:pt x="15616" y="21586"/>
                </a:lnTo>
                <a:lnTo>
                  <a:pt x="15488" y="21593"/>
                </a:lnTo>
                <a:lnTo>
                  <a:pt x="15359" y="21598"/>
                </a:lnTo>
                <a:lnTo>
                  <a:pt x="1523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2B547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35" name="object 6"/>
          <p:cNvSpPr txBox="1"/>
          <p:nvPr>
            <p:ph type="title"/>
          </p:nvPr>
        </p:nvSpPr>
        <p:spPr>
          <a:xfrm>
            <a:off x="772778" y="1371823"/>
            <a:ext cx="6494147" cy="1583692"/>
          </a:xfrm>
          <a:prstGeom prst="rect">
            <a:avLst/>
          </a:prstGeom>
        </p:spPr>
        <p:txBody>
          <a:bodyPr/>
          <a:lstStyle/>
          <a:p>
            <a:pPr marR="5080" indent="12700">
              <a:lnSpc>
                <a:spcPts val="5500"/>
              </a:lnSpc>
              <a:spcBef>
                <a:spcPts val="1200"/>
              </a:spcBef>
              <a:defRPr spc="100" sz="5600"/>
            </a:pPr>
            <a:r>
              <a:t>CDPHP</a:t>
            </a:r>
            <a:r>
              <a:rPr spc="300"/>
              <a:t> </a:t>
            </a:r>
            <a:r>
              <a:rPr spc="200"/>
              <a:t>Cycle! </a:t>
            </a:r>
            <a:r>
              <a:rPr spc="300">
                <a:solidFill>
                  <a:srgbClr val="FFBD58"/>
                </a:solidFill>
              </a:rPr>
              <a:t>Capital</a:t>
            </a:r>
            <a:r>
              <a:rPr>
                <a:solidFill>
                  <a:srgbClr val="FFBD58"/>
                </a:solidFill>
              </a:rPr>
              <a:t> </a:t>
            </a:r>
            <a:r>
              <a:rPr spc="0">
                <a:solidFill>
                  <a:srgbClr val="FFBD58"/>
                </a:solidFill>
              </a:rPr>
              <a:t>Region,</a:t>
            </a:r>
            <a:r>
              <a:rPr>
                <a:solidFill>
                  <a:srgbClr val="FFBD58"/>
                </a:solidFill>
              </a:rPr>
              <a:t> </a:t>
            </a:r>
            <a:r>
              <a:rPr spc="200">
                <a:solidFill>
                  <a:srgbClr val="FFBD58"/>
                </a:solidFill>
              </a:rPr>
              <a:t>NY</a:t>
            </a:r>
          </a:p>
        </p:txBody>
      </p:sp>
      <p:sp>
        <p:nvSpPr>
          <p:cNvPr id="736" name="object 7"/>
          <p:cNvSpPr/>
          <p:nvPr/>
        </p:nvSpPr>
        <p:spPr>
          <a:xfrm>
            <a:off x="8103044" y="289013"/>
            <a:ext cx="427141" cy="121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529"/>
                </a:moveTo>
                <a:lnTo>
                  <a:pt x="17766" y="367"/>
                </a:lnTo>
                <a:lnTo>
                  <a:pt x="15418" y="0"/>
                </a:lnTo>
                <a:lnTo>
                  <a:pt x="13071" y="424"/>
                </a:lnTo>
                <a:lnTo>
                  <a:pt x="10730" y="1346"/>
                </a:lnTo>
                <a:lnTo>
                  <a:pt x="8395" y="2472"/>
                </a:lnTo>
                <a:lnTo>
                  <a:pt x="5295" y="4904"/>
                </a:lnTo>
                <a:lnTo>
                  <a:pt x="3760" y="6483"/>
                </a:lnTo>
                <a:lnTo>
                  <a:pt x="2223" y="8017"/>
                </a:lnTo>
                <a:lnTo>
                  <a:pt x="277" y="13109"/>
                </a:lnTo>
                <a:lnTo>
                  <a:pt x="0" y="15742"/>
                </a:lnTo>
                <a:lnTo>
                  <a:pt x="120" y="18146"/>
                </a:lnTo>
                <a:lnTo>
                  <a:pt x="2227" y="21464"/>
                </a:lnTo>
                <a:lnTo>
                  <a:pt x="3000" y="21600"/>
                </a:lnTo>
                <a:lnTo>
                  <a:pt x="3783" y="21478"/>
                </a:lnTo>
                <a:lnTo>
                  <a:pt x="4569" y="21208"/>
                </a:lnTo>
                <a:lnTo>
                  <a:pt x="5352" y="20913"/>
                </a:lnTo>
                <a:lnTo>
                  <a:pt x="6218" y="20603"/>
                </a:lnTo>
                <a:lnTo>
                  <a:pt x="7205" y="20259"/>
                </a:lnTo>
                <a:lnTo>
                  <a:pt x="8018" y="20039"/>
                </a:lnTo>
                <a:lnTo>
                  <a:pt x="8361" y="20091"/>
                </a:lnTo>
                <a:lnTo>
                  <a:pt x="9340" y="19749"/>
                </a:lnTo>
                <a:lnTo>
                  <a:pt x="11709" y="18856"/>
                </a:lnTo>
                <a:lnTo>
                  <a:pt x="14618" y="17639"/>
                </a:lnTo>
                <a:lnTo>
                  <a:pt x="17212" y="16316"/>
                </a:lnTo>
                <a:lnTo>
                  <a:pt x="19773" y="13465"/>
                </a:lnTo>
                <a:lnTo>
                  <a:pt x="21493" y="7353"/>
                </a:lnTo>
                <a:lnTo>
                  <a:pt x="21600" y="5529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37" name="object 8"/>
          <p:cNvSpPr/>
          <p:nvPr/>
        </p:nvSpPr>
        <p:spPr>
          <a:xfrm>
            <a:off x="8174177" y="509637"/>
            <a:ext cx="367424" cy="109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683"/>
                </a:moveTo>
                <a:lnTo>
                  <a:pt x="19699" y="728"/>
                </a:lnTo>
                <a:lnTo>
                  <a:pt x="16417" y="253"/>
                </a:lnTo>
                <a:lnTo>
                  <a:pt x="13207" y="0"/>
                </a:lnTo>
                <a:lnTo>
                  <a:pt x="10993" y="80"/>
                </a:lnTo>
                <a:lnTo>
                  <a:pt x="6594" y="1559"/>
                </a:lnTo>
                <a:lnTo>
                  <a:pt x="3955" y="3343"/>
                </a:lnTo>
                <a:lnTo>
                  <a:pt x="1315" y="7126"/>
                </a:lnTo>
                <a:lnTo>
                  <a:pt x="0" y="13959"/>
                </a:lnTo>
                <a:lnTo>
                  <a:pt x="116" y="16568"/>
                </a:lnTo>
                <a:lnTo>
                  <a:pt x="2834" y="20552"/>
                </a:lnTo>
                <a:lnTo>
                  <a:pt x="5418" y="21440"/>
                </a:lnTo>
                <a:lnTo>
                  <a:pt x="6713" y="21600"/>
                </a:lnTo>
                <a:lnTo>
                  <a:pt x="9878" y="21600"/>
                </a:lnTo>
                <a:lnTo>
                  <a:pt x="13021" y="20947"/>
                </a:lnTo>
                <a:lnTo>
                  <a:pt x="16118" y="19188"/>
                </a:lnTo>
                <a:lnTo>
                  <a:pt x="19145" y="15873"/>
                </a:lnTo>
                <a:lnTo>
                  <a:pt x="21171" y="11151"/>
                </a:lnTo>
                <a:lnTo>
                  <a:pt x="21600" y="6683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57" name="object 9"/>
          <p:cNvGrpSpPr/>
          <p:nvPr/>
        </p:nvGrpSpPr>
        <p:grpSpPr>
          <a:xfrm>
            <a:off x="6085030" y="429983"/>
            <a:ext cx="1954147" cy="1441058"/>
            <a:chOff x="0" y="0"/>
            <a:chExt cx="1954145" cy="1441058"/>
          </a:xfrm>
        </p:grpSpPr>
        <p:grpSp>
          <p:nvGrpSpPr>
            <p:cNvPr id="740" name="object 10"/>
            <p:cNvGrpSpPr/>
            <p:nvPr/>
          </p:nvGrpSpPr>
          <p:grpSpPr>
            <a:xfrm>
              <a:off x="159583" y="621017"/>
              <a:ext cx="408712" cy="472834"/>
              <a:chOff x="0" y="0"/>
              <a:chExt cx="408710" cy="472832"/>
            </a:xfrm>
          </p:grpSpPr>
          <p:sp>
            <p:nvSpPr>
              <p:cNvPr id="738" name="Shape"/>
              <p:cNvSpPr/>
              <p:nvPr/>
            </p:nvSpPr>
            <p:spPr>
              <a:xfrm>
                <a:off x="0" y="0"/>
                <a:ext cx="217881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6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9" name="Shape"/>
              <p:cNvSpPr/>
              <p:nvPr/>
            </p:nvSpPr>
            <p:spPr>
              <a:xfrm>
                <a:off x="156856" y="103987"/>
                <a:ext cx="251855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0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6" y="5867"/>
                    </a:lnTo>
                    <a:lnTo>
                      <a:pt x="8192" y="8766"/>
                    </a:lnTo>
                    <a:lnTo>
                      <a:pt x="6139" y="11143"/>
                    </a:lnTo>
                    <a:lnTo>
                      <a:pt x="5084" y="12498"/>
                    </a:lnTo>
                    <a:lnTo>
                      <a:pt x="4417" y="13324"/>
                    </a:lnTo>
                    <a:lnTo>
                      <a:pt x="3574" y="14318"/>
                    </a:lnTo>
                    <a:lnTo>
                      <a:pt x="2830" y="15189"/>
                    </a:lnTo>
                    <a:lnTo>
                      <a:pt x="2151" y="15974"/>
                    </a:lnTo>
                    <a:lnTo>
                      <a:pt x="1482" y="16767"/>
                    </a:lnTo>
                    <a:lnTo>
                      <a:pt x="879" y="17575"/>
                    </a:lnTo>
                    <a:lnTo>
                      <a:pt x="395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6" y="21534"/>
                    </a:lnTo>
                    <a:lnTo>
                      <a:pt x="2683" y="21600"/>
                    </a:lnTo>
                    <a:lnTo>
                      <a:pt x="4128" y="21341"/>
                    </a:lnTo>
                    <a:lnTo>
                      <a:pt x="5392" y="20821"/>
                    </a:lnTo>
                    <a:lnTo>
                      <a:pt x="6020" y="20455"/>
                    </a:lnTo>
                    <a:lnTo>
                      <a:pt x="6277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3" y="9834"/>
                    </a:lnTo>
                    <a:lnTo>
                      <a:pt x="19046" y="7418"/>
                    </a:lnTo>
                    <a:lnTo>
                      <a:pt x="20531" y="4892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41" name="object 11" descr="object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2543" y="1084069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object 12" descr="object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325305"/>
              <a:ext cx="128146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5" name="object 13"/>
            <p:cNvGrpSpPr/>
            <p:nvPr/>
          </p:nvGrpSpPr>
          <p:grpSpPr>
            <a:xfrm>
              <a:off x="159583" y="621017"/>
              <a:ext cx="408712" cy="472834"/>
              <a:chOff x="0" y="0"/>
              <a:chExt cx="408710" cy="472832"/>
            </a:xfrm>
          </p:grpSpPr>
          <p:sp>
            <p:nvSpPr>
              <p:cNvPr id="743" name="Shape"/>
              <p:cNvSpPr/>
              <p:nvPr/>
            </p:nvSpPr>
            <p:spPr>
              <a:xfrm>
                <a:off x="0" y="0"/>
                <a:ext cx="217881" cy="323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51"/>
                    </a:moveTo>
                    <a:lnTo>
                      <a:pt x="19316" y="65"/>
                    </a:lnTo>
                    <a:lnTo>
                      <a:pt x="18475" y="0"/>
                    </a:lnTo>
                    <a:lnTo>
                      <a:pt x="17730" y="59"/>
                    </a:lnTo>
                    <a:lnTo>
                      <a:pt x="14154" y="1489"/>
                    </a:lnTo>
                    <a:lnTo>
                      <a:pt x="10522" y="4152"/>
                    </a:lnTo>
                    <a:lnTo>
                      <a:pt x="7555" y="7103"/>
                    </a:lnTo>
                    <a:lnTo>
                      <a:pt x="5063" y="10256"/>
                    </a:lnTo>
                    <a:lnTo>
                      <a:pt x="2854" y="13524"/>
                    </a:lnTo>
                    <a:lnTo>
                      <a:pt x="1278" y="16270"/>
                    </a:lnTo>
                    <a:lnTo>
                      <a:pt x="79" y="19097"/>
                    </a:lnTo>
                    <a:lnTo>
                      <a:pt x="0" y="20208"/>
                    </a:lnTo>
                    <a:lnTo>
                      <a:pt x="556" y="21039"/>
                    </a:lnTo>
                    <a:lnTo>
                      <a:pt x="1671" y="21525"/>
                    </a:lnTo>
                    <a:lnTo>
                      <a:pt x="3262" y="21600"/>
                    </a:lnTo>
                    <a:lnTo>
                      <a:pt x="4490" y="21429"/>
                    </a:lnTo>
                    <a:lnTo>
                      <a:pt x="8282" y="19761"/>
                    </a:lnTo>
                    <a:lnTo>
                      <a:pt x="11953" y="16453"/>
                    </a:lnTo>
                    <a:lnTo>
                      <a:pt x="15700" y="12118"/>
                    </a:lnTo>
                    <a:lnTo>
                      <a:pt x="18343" y="8186"/>
                    </a:lnTo>
                    <a:lnTo>
                      <a:pt x="20455" y="4776"/>
                    </a:lnTo>
                    <a:lnTo>
                      <a:pt x="21600" y="245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4" name="Shape"/>
              <p:cNvSpPr/>
              <p:nvPr/>
            </p:nvSpPr>
            <p:spPr>
              <a:xfrm>
                <a:off x="156856" y="103987"/>
                <a:ext cx="251855" cy="368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7"/>
                    </a:moveTo>
                    <a:lnTo>
                      <a:pt x="19120" y="0"/>
                    </a:lnTo>
                    <a:lnTo>
                      <a:pt x="18180" y="115"/>
                    </a:lnTo>
                    <a:lnTo>
                      <a:pt x="15094" y="1709"/>
                    </a:lnTo>
                    <a:lnTo>
                      <a:pt x="10766" y="5867"/>
                    </a:lnTo>
                    <a:lnTo>
                      <a:pt x="8192" y="8766"/>
                    </a:lnTo>
                    <a:lnTo>
                      <a:pt x="6139" y="11143"/>
                    </a:lnTo>
                    <a:lnTo>
                      <a:pt x="5084" y="12498"/>
                    </a:lnTo>
                    <a:lnTo>
                      <a:pt x="4417" y="13324"/>
                    </a:lnTo>
                    <a:lnTo>
                      <a:pt x="3574" y="14318"/>
                    </a:lnTo>
                    <a:lnTo>
                      <a:pt x="2830" y="15189"/>
                    </a:lnTo>
                    <a:lnTo>
                      <a:pt x="2151" y="15974"/>
                    </a:lnTo>
                    <a:lnTo>
                      <a:pt x="1482" y="16767"/>
                    </a:lnTo>
                    <a:lnTo>
                      <a:pt x="879" y="17575"/>
                    </a:lnTo>
                    <a:lnTo>
                      <a:pt x="395" y="18409"/>
                    </a:lnTo>
                    <a:lnTo>
                      <a:pt x="136" y="19093"/>
                    </a:lnTo>
                    <a:lnTo>
                      <a:pt x="0" y="19831"/>
                    </a:lnTo>
                    <a:lnTo>
                      <a:pt x="54" y="20525"/>
                    </a:lnTo>
                    <a:lnTo>
                      <a:pt x="368" y="21081"/>
                    </a:lnTo>
                    <a:lnTo>
                      <a:pt x="1336" y="21534"/>
                    </a:lnTo>
                    <a:lnTo>
                      <a:pt x="2683" y="21600"/>
                    </a:lnTo>
                    <a:lnTo>
                      <a:pt x="4128" y="21341"/>
                    </a:lnTo>
                    <a:lnTo>
                      <a:pt x="5392" y="20821"/>
                    </a:lnTo>
                    <a:lnTo>
                      <a:pt x="6020" y="20455"/>
                    </a:lnTo>
                    <a:lnTo>
                      <a:pt x="6277" y="20240"/>
                    </a:lnTo>
                    <a:lnTo>
                      <a:pt x="8026" y="18828"/>
                    </a:lnTo>
                    <a:lnTo>
                      <a:pt x="11493" y="15989"/>
                    </a:lnTo>
                    <a:lnTo>
                      <a:pt x="15166" y="12178"/>
                    </a:lnTo>
                    <a:lnTo>
                      <a:pt x="17213" y="9834"/>
                    </a:lnTo>
                    <a:lnTo>
                      <a:pt x="19046" y="7418"/>
                    </a:lnTo>
                    <a:lnTo>
                      <a:pt x="20531" y="4892"/>
                    </a:lnTo>
                    <a:lnTo>
                      <a:pt x="21542" y="2220"/>
                    </a:lnTo>
                    <a:lnTo>
                      <a:pt x="21600" y="1627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46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2543" y="1084069"/>
              <a:ext cx="115730" cy="12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object 15" descr="object 1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325305"/>
              <a:ext cx="128146" cy="115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50" name="object 16"/>
            <p:cNvGrpSpPr/>
            <p:nvPr/>
          </p:nvGrpSpPr>
          <p:grpSpPr>
            <a:xfrm>
              <a:off x="931731" y="0"/>
              <a:ext cx="471387" cy="394793"/>
              <a:chOff x="0" y="0"/>
              <a:chExt cx="471385" cy="394792"/>
            </a:xfrm>
          </p:grpSpPr>
          <p:sp>
            <p:nvSpPr>
              <p:cNvPr id="748" name="Shape"/>
              <p:cNvSpPr/>
              <p:nvPr/>
            </p:nvSpPr>
            <p:spPr>
              <a:xfrm>
                <a:off x="0" y="0"/>
                <a:ext cx="383337" cy="227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1"/>
                    </a:moveTo>
                    <a:lnTo>
                      <a:pt x="19558" y="0"/>
                    </a:lnTo>
                    <a:lnTo>
                      <a:pt x="16942" y="779"/>
                    </a:lnTo>
                    <a:lnTo>
                      <a:pt x="14444" y="2105"/>
                    </a:lnTo>
                    <a:lnTo>
                      <a:pt x="12033" y="3827"/>
                    </a:lnTo>
                    <a:lnTo>
                      <a:pt x="9681" y="5796"/>
                    </a:lnTo>
                    <a:lnTo>
                      <a:pt x="7357" y="7862"/>
                    </a:lnTo>
                    <a:lnTo>
                      <a:pt x="4375" y="11074"/>
                    </a:lnTo>
                    <a:lnTo>
                      <a:pt x="2938" y="12852"/>
                    </a:lnTo>
                    <a:lnTo>
                      <a:pt x="1493" y="14609"/>
                    </a:lnTo>
                    <a:lnTo>
                      <a:pt x="6" y="18412"/>
                    </a:lnTo>
                    <a:lnTo>
                      <a:pt x="0" y="19909"/>
                    </a:lnTo>
                    <a:lnTo>
                      <a:pt x="386" y="21036"/>
                    </a:lnTo>
                    <a:lnTo>
                      <a:pt x="903" y="21453"/>
                    </a:lnTo>
                    <a:lnTo>
                      <a:pt x="1567" y="21600"/>
                    </a:lnTo>
                    <a:lnTo>
                      <a:pt x="2281" y="21543"/>
                    </a:lnTo>
                    <a:lnTo>
                      <a:pt x="4581" y="20347"/>
                    </a:lnTo>
                    <a:lnTo>
                      <a:pt x="6164" y="19057"/>
                    </a:lnTo>
                    <a:lnTo>
                      <a:pt x="7037" y="18343"/>
                    </a:lnTo>
                    <a:lnTo>
                      <a:pt x="8033" y="17537"/>
                    </a:lnTo>
                    <a:lnTo>
                      <a:pt x="8860" y="16902"/>
                    </a:lnTo>
                    <a:lnTo>
                      <a:pt x="9225" y="16709"/>
                    </a:lnTo>
                    <a:lnTo>
                      <a:pt x="10213" y="15906"/>
                    </a:lnTo>
                    <a:lnTo>
                      <a:pt x="12598" y="13936"/>
                    </a:lnTo>
                    <a:lnTo>
                      <a:pt x="15511" y="11455"/>
                    </a:lnTo>
                    <a:lnTo>
                      <a:pt x="18085" y="9123"/>
                    </a:lnTo>
                    <a:lnTo>
                      <a:pt x="20459" y="6049"/>
                    </a:lnTo>
                    <a:lnTo>
                      <a:pt x="21564" y="2956"/>
                    </a:lnTo>
                    <a:lnTo>
                      <a:pt x="21600" y="1881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9" name="Shape"/>
              <p:cNvSpPr/>
              <p:nvPr/>
            </p:nvSpPr>
            <p:spPr>
              <a:xfrm>
                <a:off x="136372" y="197726"/>
                <a:ext cx="335014" cy="197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3756"/>
                    </a:moveTo>
                    <a:lnTo>
                      <a:pt x="20035" y="270"/>
                    </a:lnTo>
                    <a:lnTo>
                      <a:pt x="19393" y="0"/>
                    </a:lnTo>
                    <a:lnTo>
                      <a:pt x="18821" y="60"/>
                    </a:lnTo>
                    <a:lnTo>
                      <a:pt x="15386" y="1904"/>
                    </a:lnTo>
                    <a:lnTo>
                      <a:pt x="12049" y="3817"/>
                    </a:lnTo>
                    <a:lnTo>
                      <a:pt x="7561" y="6948"/>
                    </a:lnTo>
                    <a:lnTo>
                      <a:pt x="3328" y="10975"/>
                    </a:lnTo>
                    <a:lnTo>
                      <a:pt x="1059" y="13941"/>
                    </a:lnTo>
                    <a:lnTo>
                      <a:pt x="8" y="17775"/>
                    </a:lnTo>
                    <a:lnTo>
                      <a:pt x="0" y="19538"/>
                    </a:lnTo>
                    <a:lnTo>
                      <a:pt x="413" y="20827"/>
                    </a:lnTo>
                    <a:lnTo>
                      <a:pt x="1186" y="21547"/>
                    </a:lnTo>
                    <a:lnTo>
                      <a:pt x="2262" y="21600"/>
                    </a:lnTo>
                    <a:lnTo>
                      <a:pt x="3659" y="21178"/>
                    </a:lnTo>
                    <a:lnTo>
                      <a:pt x="6421" y="19994"/>
                    </a:lnTo>
                    <a:lnTo>
                      <a:pt x="11035" y="17235"/>
                    </a:lnTo>
                    <a:lnTo>
                      <a:pt x="14201" y="14889"/>
                    </a:lnTo>
                    <a:lnTo>
                      <a:pt x="17196" y="11995"/>
                    </a:lnTo>
                    <a:lnTo>
                      <a:pt x="19946" y="8330"/>
                    </a:lnTo>
                    <a:lnTo>
                      <a:pt x="21505" y="4570"/>
                    </a:lnTo>
                    <a:lnTo>
                      <a:pt x="21600" y="3756"/>
                    </a:lnTo>
                    <a:close/>
                  </a:path>
                </a:pathLst>
              </a:cu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751" name="object 17" descr="object 1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91436" y="335096"/>
              <a:ext cx="127907" cy="11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object 18" descr="object 1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76958" y="417421"/>
              <a:ext cx="116875" cy="12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object 19" descr="object 1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19958" y="49794"/>
              <a:ext cx="134188" cy="111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object 20" descr="object 2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82022" y="13802"/>
              <a:ext cx="120767" cy="114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5" name="object 21" descr="object 2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19958" y="49794"/>
              <a:ext cx="134188" cy="111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6" name="object 22" descr="object 22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82022" y="13802"/>
              <a:ext cx="120767" cy="114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8" name="object 23"/>
          <p:cNvSpPr/>
          <p:nvPr/>
        </p:nvSpPr>
        <p:spPr>
          <a:xfrm>
            <a:off x="9111743" y="371082"/>
            <a:ext cx="428159" cy="125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8" y="21600"/>
                </a:moveTo>
                <a:lnTo>
                  <a:pt x="4382" y="21535"/>
                </a:lnTo>
                <a:lnTo>
                  <a:pt x="2789" y="21513"/>
                </a:lnTo>
                <a:lnTo>
                  <a:pt x="2550" y="21523"/>
                </a:lnTo>
                <a:lnTo>
                  <a:pt x="2072" y="21252"/>
                </a:lnTo>
                <a:lnTo>
                  <a:pt x="1250" y="20293"/>
                </a:lnTo>
                <a:lnTo>
                  <a:pt x="533" y="18564"/>
                </a:lnTo>
                <a:lnTo>
                  <a:pt x="67" y="16375"/>
                </a:lnTo>
                <a:lnTo>
                  <a:pt x="0" y="14036"/>
                </a:lnTo>
                <a:lnTo>
                  <a:pt x="248" y="12506"/>
                </a:lnTo>
                <a:lnTo>
                  <a:pt x="2507" y="8209"/>
                </a:lnTo>
                <a:lnTo>
                  <a:pt x="4819" y="6702"/>
                </a:lnTo>
                <a:lnTo>
                  <a:pt x="5675" y="6202"/>
                </a:lnTo>
                <a:lnTo>
                  <a:pt x="6650" y="5621"/>
                </a:lnTo>
                <a:lnTo>
                  <a:pt x="7448" y="5087"/>
                </a:lnTo>
                <a:lnTo>
                  <a:pt x="7773" y="4725"/>
                </a:lnTo>
                <a:lnTo>
                  <a:pt x="8740" y="4153"/>
                </a:lnTo>
                <a:lnTo>
                  <a:pt x="11085" y="2822"/>
                </a:lnTo>
                <a:lnTo>
                  <a:pt x="13972" y="1303"/>
                </a:lnTo>
                <a:lnTo>
                  <a:pt x="16566" y="167"/>
                </a:lnTo>
                <a:lnTo>
                  <a:pt x="17454" y="0"/>
                </a:lnTo>
                <a:lnTo>
                  <a:pt x="18352" y="105"/>
                </a:lnTo>
                <a:lnTo>
                  <a:pt x="20571" y="1835"/>
                </a:lnTo>
                <a:lnTo>
                  <a:pt x="21600" y="6171"/>
                </a:lnTo>
                <a:lnTo>
                  <a:pt x="21540" y="7212"/>
                </a:lnTo>
                <a:lnTo>
                  <a:pt x="18308" y="14449"/>
                </a:lnTo>
                <a:lnTo>
                  <a:pt x="16079" y="16929"/>
                </a:lnTo>
                <a:lnTo>
                  <a:pt x="13792" y="18672"/>
                </a:lnTo>
                <a:lnTo>
                  <a:pt x="11471" y="19949"/>
                </a:lnTo>
                <a:lnTo>
                  <a:pt x="9141" y="21031"/>
                </a:lnTo>
                <a:lnTo>
                  <a:pt x="7567" y="21501"/>
                </a:lnTo>
                <a:lnTo>
                  <a:pt x="5978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59" name="object 24"/>
          <p:cNvSpPr/>
          <p:nvPr/>
        </p:nvSpPr>
        <p:spPr>
          <a:xfrm>
            <a:off x="9125460" y="152447"/>
            <a:ext cx="365661" cy="133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26" y="21600"/>
                </a:moveTo>
                <a:lnTo>
                  <a:pt x="1242" y="19454"/>
                </a:lnTo>
                <a:lnTo>
                  <a:pt x="0" y="13915"/>
                </a:lnTo>
                <a:lnTo>
                  <a:pt x="351" y="11918"/>
                </a:lnTo>
                <a:lnTo>
                  <a:pt x="2310" y="8745"/>
                </a:lnTo>
                <a:lnTo>
                  <a:pt x="4740" y="6130"/>
                </a:lnTo>
                <a:lnTo>
                  <a:pt x="9044" y="2703"/>
                </a:lnTo>
                <a:lnTo>
                  <a:pt x="12139" y="896"/>
                </a:lnTo>
                <a:lnTo>
                  <a:pt x="15278" y="0"/>
                </a:lnTo>
                <a:lnTo>
                  <a:pt x="18476" y="390"/>
                </a:lnTo>
                <a:lnTo>
                  <a:pt x="20817" y="2635"/>
                </a:lnTo>
                <a:lnTo>
                  <a:pt x="21600" y="6907"/>
                </a:lnTo>
                <a:lnTo>
                  <a:pt x="21386" y="8440"/>
                </a:lnTo>
                <a:lnTo>
                  <a:pt x="18659" y="13425"/>
                </a:lnTo>
                <a:lnTo>
                  <a:pt x="15535" y="16109"/>
                </a:lnTo>
                <a:lnTo>
                  <a:pt x="11855" y="18946"/>
                </a:lnTo>
                <a:lnTo>
                  <a:pt x="7477" y="21029"/>
                </a:lnTo>
                <a:lnTo>
                  <a:pt x="4779" y="21565"/>
                </a:lnTo>
                <a:lnTo>
                  <a:pt x="3826" y="21600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60" name="object 25" descr="object 2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880619" y="309172"/>
            <a:ext cx="133367" cy="111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object 26" descr="object 2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51492" y="360905"/>
            <a:ext cx="124887" cy="11393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object 27"/>
          <p:cNvSpPr/>
          <p:nvPr/>
        </p:nvSpPr>
        <p:spPr>
          <a:xfrm>
            <a:off x="9998723" y="15517"/>
            <a:ext cx="116968" cy="122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441"/>
                </a:moveTo>
                <a:lnTo>
                  <a:pt x="21070" y="4148"/>
                </a:lnTo>
                <a:lnTo>
                  <a:pt x="19022" y="1101"/>
                </a:lnTo>
                <a:lnTo>
                  <a:pt x="15462" y="0"/>
                </a:lnTo>
                <a:lnTo>
                  <a:pt x="10662" y="335"/>
                </a:lnTo>
                <a:lnTo>
                  <a:pt x="5901" y="1856"/>
                </a:lnTo>
                <a:lnTo>
                  <a:pt x="2451" y="4318"/>
                </a:lnTo>
                <a:lnTo>
                  <a:pt x="654" y="7804"/>
                </a:lnTo>
                <a:lnTo>
                  <a:pt x="0" y="11968"/>
                </a:lnTo>
                <a:lnTo>
                  <a:pt x="502" y="15884"/>
                </a:lnTo>
                <a:lnTo>
                  <a:pt x="2181" y="18620"/>
                </a:lnTo>
                <a:lnTo>
                  <a:pt x="6374" y="21035"/>
                </a:lnTo>
                <a:lnTo>
                  <a:pt x="10563" y="21600"/>
                </a:lnTo>
                <a:lnTo>
                  <a:pt x="14580" y="20327"/>
                </a:lnTo>
                <a:lnTo>
                  <a:pt x="18258" y="17233"/>
                </a:lnTo>
                <a:lnTo>
                  <a:pt x="20648" y="13096"/>
                </a:lnTo>
                <a:lnTo>
                  <a:pt x="21600" y="8441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3" name="object 28"/>
          <p:cNvSpPr/>
          <p:nvPr/>
        </p:nvSpPr>
        <p:spPr>
          <a:xfrm>
            <a:off x="9795129" y="141439"/>
            <a:ext cx="113461" cy="132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097"/>
                </a:moveTo>
                <a:lnTo>
                  <a:pt x="16881" y="2254"/>
                </a:lnTo>
                <a:lnTo>
                  <a:pt x="10947" y="0"/>
                </a:lnTo>
                <a:lnTo>
                  <a:pt x="8757" y="455"/>
                </a:lnTo>
                <a:lnTo>
                  <a:pt x="2558" y="4543"/>
                </a:lnTo>
                <a:lnTo>
                  <a:pt x="0" y="9607"/>
                </a:lnTo>
                <a:lnTo>
                  <a:pt x="12" y="12723"/>
                </a:lnTo>
                <a:lnTo>
                  <a:pt x="3772" y="19148"/>
                </a:lnTo>
                <a:lnTo>
                  <a:pt x="11206" y="21600"/>
                </a:lnTo>
                <a:lnTo>
                  <a:pt x="13220" y="21027"/>
                </a:lnTo>
                <a:lnTo>
                  <a:pt x="15072" y="19942"/>
                </a:lnTo>
                <a:lnTo>
                  <a:pt x="15452" y="19665"/>
                </a:lnTo>
                <a:lnTo>
                  <a:pt x="15848" y="19408"/>
                </a:lnTo>
                <a:lnTo>
                  <a:pt x="20930" y="13757"/>
                </a:lnTo>
                <a:lnTo>
                  <a:pt x="21590" y="10783"/>
                </a:lnTo>
                <a:lnTo>
                  <a:pt x="21600" y="10097"/>
                </a:ln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4" name="object 29"/>
          <p:cNvSpPr txBox="1"/>
          <p:nvPr/>
        </p:nvSpPr>
        <p:spPr>
          <a:xfrm>
            <a:off x="849111" y="3381368"/>
            <a:ext cx="6152517" cy="162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4998"/>
              </a:lnSpc>
              <a:spcBef>
                <a:spcPts val="100"/>
              </a:spcBef>
              <a:defRPr spc="75" sz="2500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Bikeshare</a:t>
            </a:r>
            <a:r>
              <a:rPr spc="-50"/>
              <a:t> </a:t>
            </a:r>
            <a:r>
              <a:rPr spc="135"/>
              <a:t>program</a:t>
            </a:r>
            <a:r>
              <a:rPr spc="-50"/>
              <a:t> </a:t>
            </a:r>
            <a:r>
              <a:rPr spc="130"/>
              <a:t>serving</a:t>
            </a:r>
            <a:r>
              <a:rPr spc="-45"/>
              <a:t> </a:t>
            </a:r>
            <a:r>
              <a:rPr spc="135"/>
              <a:t>several </a:t>
            </a:r>
            <a:r>
              <a:rPr spc="160"/>
              <a:t>upstate</a:t>
            </a:r>
            <a:r>
              <a:rPr spc="-45"/>
              <a:t> </a:t>
            </a:r>
            <a:r>
              <a:rPr spc="0"/>
              <a:t>NY</a:t>
            </a:r>
            <a:r>
              <a:rPr spc="-45"/>
              <a:t> </a:t>
            </a:r>
            <a:r>
              <a:rPr spc="90"/>
              <a:t>municiaplities,</a:t>
            </a:r>
            <a:r>
              <a:rPr spc="-45"/>
              <a:t> </a:t>
            </a:r>
            <a:r>
              <a:rPr spc="110"/>
              <a:t>owned</a:t>
            </a:r>
            <a:r>
              <a:rPr spc="-40"/>
              <a:t> </a:t>
            </a:r>
            <a:r>
              <a:rPr spc="165"/>
              <a:t>by</a:t>
            </a:r>
            <a:r>
              <a:rPr spc="-45"/>
              <a:t> </a:t>
            </a:r>
            <a:r>
              <a:rPr spc="170"/>
              <a:t>the </a:t>
            </a:r>
            <a:r>
              <a:rPr spc="125"/>
              <a:t>Capital</a:t>
            </a:r>
            <a:r>
              <a:rPr spc="-40"/>
              <a:t> </a:t>
            </a:r>
            <a:r>
              <a:rPr spc="155"/>
              <a:t>District</a:t>
            </a:r>
            <a:r>
              <a:rPr spc="-35"/>
              <a:t> </a:t>
            </a:r>
            <a:r>
              <a:rPr spc="165"/>
              <a:t>Transportation </a:t>
            </a:r>
            <a:r>
              <a:rPr spc="229"/>
              <a:t>Authority</a:t>
            </a:r>
            <a:r>
              <a:rPr spc="-50"/>
              <a:t> </a:t>
            </a:r>
            <a:r>
              <a:rPr spc="90"/>
              <a:t>(CDTA)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